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9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17.xml" ContentType="application/vnd.openxmlformats-officedocument.presentationml.slide+xml"/>
  <Override PartName="/ppt/notesSlides/notesSlide1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6082"/>
    <p:restoredTop sz="94541"/>
  </p:normalViewPr>
  <p:slideViewPr>
    <p:cSldViewPr showGuides="1" snapToObjects="1">
      <p:cViewPr varScale="1">
        <p:scale>
          <a:sx n="124" d="100"/>
          <a:sy n="124" d="100"/>
        </p:scale>
        <p:origin x="1248" y="168"/>
      </p:cViewPr>
      <p:guideLst>
        <p:guide orient="horz" pos="4292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tableStyles" Target="tableStyles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6A6F2-F735-6C41-8A78-66D4E80D6D42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B8758C-A00C-744C-9FBD-68FBC8072066}">
      <dgm:prSet phldrT="[文本]" custT="1"/>
      <dgm:spPr/>
      <dgm:t>
        <a:bodyPr/>
        <a:lstStyle/>
        <a:p>
          <a:r>
            <a:rPr lang="zh-CN" altLang="en-US" sz="2400" dirty="0"/>
            <a:t>好的程序</a:t>
          </a:r>
        </a:p>
      </dgm:t>
    </dgm:pt>
    <dgm:pt modelId="{6A31D45D-163C-A240-9FCC-FB6771922C80}" type="par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C68DD9CD-4319-F343-B7B9-31A6989971C7}" type="sib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5825171D-5635-4C41-AD75-F5FBE2BE2298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可维护</a:t>
          </a:r>
        </a:p>
      </dgm:t>
    </dgm:pt>
    <dgm:pt modelId="{0982F3F0-836C-C344-856F-70904B7731F5}" type="par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FB6A3EE1-48FC-F24B-89F6-A313E052EB83}" type="sib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3E4ECA41-754D-4A4F-800C-33A581CEA16D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可扩展</a:t>
          </a:r>
        </a:p>
      </dgm:t>
    </dgm:pt>
    <dgm:pt modelId="{FE254AAC-13E7-EE44-A621-B4A24FC7CF2A}" type="par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4A349C73-CE66-6444-BC42-F0DEBFC7DB88}" type="sib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A4828F9A-C25B-0146-AC26-4873F90F6509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可复用</a:t>
          </a:r>
        </a:p>
      </dgm:t>
    </dgm:pt>
    <dgm:pt modelId="{B39776E1-AE80-4F47-B76A-2518CF3E8B16}" type="par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EAC65CAF-27BF-EA43-817B-FAA463632CE3}" type="sib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10C01F4E-B6CB-9D4D-8C21-74B6959D12D1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灵活性好</a:t>
          </a:r>
        </a:p>
      </dgm:t>
    </dgm:pt>
    <dgm:pt modelId="{54E235A2-4975-074C-A470-D373724DF8FF}" type="par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388D072C-300B-CA4C-8E85-CC47207DADEC}" type="sib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EAE82C25-C104-634A-9777-FDDC442283D8}" type="pres">
      <dgm:prSet presAssocID="{2E66A6F2-F735-6C41-8A78-66D4E80D6D4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B94F1F-F42F-B647-9959-7C9FE68FBB62}" type="pres">
      <dgm:prSet presAssocID="{2E66A6F2-F735-6C41-8A78-66D4E80D6D42}" presName="matrix" presStyleCnt="0"/>
      <dgm:spPr/>
    </dgm:pt>
    <dgm:pt modelId="{FA21E82C-26BA-D845-9B12-F61F595AEC85}" type="pres">
      <dgm:prSet presAssocID="{2E66A6F2-F735-6C41-8A78-66D4E80D6D42}" presName="tile1" presStyleLbl="node1" presStyleIdx="0" presStyleCnt="4"/>
      <dgm:spPr/>
    </dgm:pt>
    <dgm:pt modelId="{B065C86D-3764-1843-8CFE-F2F16EE8A05A}" type="pres">
      <dgm:prSet presAssocID="{2E66A6F2-F735-6C41-8A78-66D4E80D6D4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48EC67-C643-2140-A2E9-AC4E66F670A1}" type="pres">
      <dgm:prSet presAssocID="{2E66A6F2-F735-6C41-8A78-66D4E80D6D42}" presName="tile2" presStyleLbl="node1" presStyleIdx="1" presStyleCnt="4"/>
      <dgm:spPr/>
    </dgm:pt>
    <dgm:pt modelId="{C8E43DC6-09F5-E949-BE5A-2E4E48A403BF}" type="pres">
      <dgm:prSet presAssocID="{2E66A6F2-F735-6C41-8A78-66D4E80D6D4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FCE326-11A9-EE43-9A43-05058D4E04DC}" type="pres">
      <dgm:prSet presAssocID="{2E66A6F2-F735-6C41-8A78-66D4E80D6D42}" presName="tile3" presStyleLbl="node1" presStyleIdx="2" presStyleCnt="4"/>
      <dgm:spPr/>
    </dgm:pt>
    <dgm:pt modelId="{DABF7952-2579-C04B-81D6-F00392D2369B}" type="pres">
      <dgm:prSet presAssocID="{2E66A6F2-F735-6C41-8A78-66D4E80D6D4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BCFF72-C97F-5D47-906C-7D83943E31B1}" type="pres">
      <dgm:prSet presAssocID="{2E66A6F2-F735-6C41-8A78-66D4E80D6D42}" presName="tile4" presStyleLbl="node1" presStyleIdx="3" presStyleCnt="4" custLinFactNeighborX="605" custLinFactNeighborY="12330"/>
      <dgm:spPr/>
    </dgm:pt>
    <dgm:pt modelId="{F6B48B6F-8CEB-4B40-B753-9A7C1BA00091}" type="pres">
      <dgm:prSet presAssocID="{2E66A6F2-F735-6C41-8A78-66D4E80D6D4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8811E1C-A524-654C-9256-8FB295AC3798}" type="pres">
      <dgm:prSet presAssocID="{2E66A6F2-F735-6C41-8A78-66D4E80D6D4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2713204-7964-304B-87FE-055EE43FD3BD}" type="presOf" srcId="{A4828F9A-C25B-0146-AC26-4873F90F6509}" destId="{FAFCE326-11A9-EE43-9A43-05058D4E04DC}" srcOrd="0" destOrd="0" presId="urn:microsoft.com/office/officeart/2005/8/layout/matrix1"/>
    <dgm:cxn modelId="{1A663D0F-225B-E442-9C5E-427D92AB1676}" type="presOf" srcId="{56B8758C-A00C-744C-9FBD-68FBC8072066}" destId="{08811E1C-A524-654C-9256-8FB295AC3798}" srcOrd="0" destOrd="0" presId="urn:microsoft.com/office/officeart/2005/8/layout/matrix1"/>
    <dgm:cxn modelId="{702BF244-C1A3-B94A-8F0A-E9EDE7C257A0}" type="presOf" srcId="{10C01F4E-B6CB-9D4D-8C21-74B6959D12D1}" destId="{F6B48B6F-8CEB-4B40-B753-9A7C1BA00091}" srcOrd="1" destOrd="0" presId="urn:microsoft.com/office/officeart/2005/8/layout/matrix1"/>
    <dgm:cxn modelId="{E2FBCD58-EBCF-8F40-86C4-F38F95A55F5C}" type="presOf" srcId="{2E66A6F2-F735-6C41-8A78-66D4E80D6D42}" destId="{EAE82C25-C104-634A-9777-FDDC442283D8}" srcOrd="0" destOrd="0" presId="urn:microsoft.com/office/officeart/2005/8/layout/matrix1"/>
    <dgm:cxn modelId="{B601B359-D21D-564A-84F0-B2004DDA5739}" type="presOf" srcId="{3E4ECA41-754D-4A4F-800C-33A581CEA16D}" destId="{9C48EC67-C643-2140-A2E9-AC4E66F670A1}" srcOrd="0" destOrd="0" presId="urn:microsoft.com/office/officeart/2005/8/layout/matrix1"/>
    <dgm:cxn modelId="{BCA4F173-B6B5-3B4C-B6A3-5C09879C8F3E}" srcId="{56B8758C-A00C-744C-9FBD-68FBC8072066}" destId="{3E4ECA41-754D-4A4F-800C-33A581CEA16D}" srcOrd="1" destOrd="0" parTransId="{FE254AAC-13E7-EE44-A621-B4A24FC7CF2A}" sibTransId="{4A349C73-CE66-6444-BC42-F0DEBFC7DB88}"/>
    <dgm:cxn modelId="{816FB08A-4E03-7044-80E8-D889A0F909CD}" srcId="{56B8758C-A00C-744C-9FBD-68FBC8072066}" destId="{A4828F9A-C25B-0146-AC26-4873F90F6509}" srcOrd="2" destOrd="0" parTransId="{B39776E1-AE80-4F47-B76A-2518CF3E8B16}" sibTransId="{EAC65CAF-27BF-EA43-817B-FAA463632CE3}"/>
    <dgm:cxn modelId="{E36BC48D-047C-7443-9135-17304288036A}" srcId="{2E66A6F2-F735-6C41-8A78-66D4E80D6D42}" destId="{56B8758C-A00C-744C-9FBD-68FBC8072066}" srcOrd="0" destOrd="0" parTransId="{6A31D45D-163C-A240-9FCC-FB6771922C80}" sibTransId="{C68DD9CD-4319-F343-B7B9-31A6989971C7}"/>
    <dgm:cxn modelId="{4208B390-C701-CF42-B9BB-50FB162BEB3D}" type="presOf" srcId="{5825171D-5635-4C41-AD75-F5FBE2BE2298}" destId="{FA21E82C-26BA-D845-9B12-F61F595AEC85}" srcOrd="0" destOrd="0" presId="urn:microsoft.com/office/officeart/2005/8/layout/matrix1"/>
    <dgm:cxn modelId="{2F565E97-C29E-0248-AFAB-CB1066D84BCD}" type="presOf" srcId="{3E4ECA41-754D-4A4F-800C-33A581CEA16D}" destId="{C8E43DC6-09F5-E949-BE5A-2E4E48A403BF}" srcOrd="1" destOrd="0" presId="urn:microsoft.com/office/officeart/2005/8/layout/matrix1"/>
    <dgm:cxn modelId="{0B3A629B-86C0-6141-AFD3-5A0B260318F9}" type="presOf" srcId="{10C01F4E-B6CB-9D4D-8C21-74B6959D12D1}" destId="{03BCFF72-C97F-5D47-906C-7D83943E31B1}" srcOrd="0" destOrd="0" presId="urn:microsoft.com/office/officeart/2005/8/layout/matrix1"/>
    <dgm:cxn modelId="{284CF6A5-26D5-CF45-BE8E-91C5C81CDA3F}" srcId="{56B8758C-A00C-744C-9FBD-68FBC8072066}" destId="{5825171D-5635-4C41-AD75-F5FBE2BE2298}" srcOrd="0" destOrd="0" parTransId="{0982F3F0-836C-C344-856F-70904B7731F5}" sibTransId="{FB6A3EE1-48FC-F24B-89F6-A313E052EB83}"/>
    <dgm:cxn modelId="{78FAC8D1-7E26-1942-8708-56202083A143}" type="presOf" srcId="{5825171D-5635-4C41-AD75-F5FBE2BE2298}" destId="{B065C86D-3764-1843-8CFE-F2F16EE8A05A}" srcOrd="1" destOrd="0" presId="urn:microsoft.com/office/officeart/2005/8/layout/matrix1"/>
    <dgm:cxn modelId="{AEB36BD6-EABA-1B49-BDA6-3B3FA12C7AFD}" srcId="{56B8758C-A00C-744C-9FBD-68FBC8072066}" destId="{10C01F4E-B6CB-9D4D-8C21-74B6959D12D1}" srcOrd="3" destOrd="0" parTransId="{54E235A2-4975-074C-A470-D373724DF8FF}" sibTransId="{388D072C-300B-CA4C-8E85-CC47207DADEC}"/>
    <dgm:cxn modelId="{C00257E9-B758-6140-969C-F0F046FE0F99}" type="presOf" srcId="{A4828F9A-C25B-0146-AC26-4873F90F6509}" destId="{DABF7952-2579-C04B-81D6-F00392D2369B}" srcOrd="1" destOrd="0" presId="urn:microsoft.com/office/officeart/2005/8/layout/matrix1"/>
    <dgm:cxn modelId="{F11434A8-F783-F54F-8E27-697638061246}" type="presParOf" srcId="{EAE82C25-C104-634A-9777-FDDC442283D8}" destId="{ADB94F1F-F42F-B647-9959-7C9FE68FBB62}" srcOrd="0" destOrd="0" presId="urn:microsoft.com/office/officeart/2005/8/layout/matrix1"/>
    <dgm:cxn modelId="{6B015C85-4955-BD45-A277-BD3C4935C452}" type="presParOf" srcId="{ADB94F1F-F42F-B647-9959-7C9FE68FBB62}" destId="{FA21E82C-26BA-D845-9B12-F61F595AEC85}" srcOrd="0" destOrd="0" presId="urn:microsoft.com/office/officeart/2005/8/layout/matrix1"/>
    <dgm:cxn modelId="{21E794BF-E614-0340-AE11-68A2F4CEF14E}" type="presParOf" srcId="{ADB94F1F-F42F-B647-9959-7C9FE68FBB62}" destId="{B065C86D-3764-1843-8CFE-F2F16EE8A05A}" srcOrd="1" destOrd="0" presId="urn:microsoft.com/office/officeart/2005/8/layout/matrix1"/>
    <dgm:cxn modelId="{85F1693A-43D8-F549-9B72-569BBEB9E948}" type="presParOf" srcId="{ADB94F1F-F42F-B647-9959-7C9FE68FBB62}" destId="{9C48EC67-C643-2140-A2E9-AC4E66F670A1}" srcOrd="2" destOrd="0" presId="urn:microsoft.com/office/officeart/2005/8/layout/matrix1"/>
    <dgm:cxn modelId="{F3F308B1-3555-D346-85B6-E4287A414183}" type="presParOf" srcId="{ADB94F1F-F42F-B647-9959-7C9FE68FBB62}" destId="{C8E43DC6-09F5-E949-BE5A-2E4E48A403BF}" srcOrd="3" destOrd="0" presId="urn:microsoft.com/office/officeart/2005/8/layout/matrix1"/>
    <dgm:cxn modelId="{09ABFF0B-4BA6-8942-9F20-973E8BEAC012}" type="presParOf" srcId="{ADB94F1F-F42F-B647-9959-7C9FE68FBB62}" destId="{FAFCE326-11A9-EE43-9A43-05058D4E04DC}" srcOrd="4" destOrd="0" presId="urn:microsoft.com/office/officeart/2005/8/layout/matrix1"/>
    <dgm:cxn modelId="{85F8C73E-2C8C-E54D-BFD8-56061EE15981}" type="presParOf" srcId="{ADB94F1F-F42F-B647-9959-7C9FE68FBB62}" destId="{DABF7952-2579-C04B-81D6-F00392D2369B}" srcOrd="5" destOrd="0" presId="urn:microsoft.com/office/officeart/2005/8/layout/matrix1"/>
    <dgm:cxn modelId="{0B2F9F36-C7FB-D546-8953-7A9E3897BEE9}" type="presParOf" srcId="{ADB94F1F-F42F-B647-9959-7C9FE68FBB62}" destId="{03BCFF72-C97F-5D47-906C-7D83943E31B1}" srcOrd="6" destOrd="0" presId="urn:microsoft.com/office/officeart/2005/8/layout/matrix1"/>
    <dgm:cxn modelId="{6C9ABEC9-FB7F-F84F-AAEE-960AB52A0B9A}" type="presParOf" srcId="{ADB94F1F-F42F-B647-9959-7C9FE68FBB62}" destId="{F6B48B6F-8CEB-4B40-B753-9A7C1BA00091}" srcOrd="7" destOrd="0" presId="urn:microsoft.com/office/officeart/2005/8/layout/matrix1"/>
    <dgm:cxn modelId="{A5157AE0-C9B0-764F-A650-C599A0EDA597}" type="presParOf" srcId="{EAE82C25-C104-634A-9777-FDDC442283D8}" destId="{08811E1C-A524-654C-9256-8FB295AC379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EA598-1765-DF49-BB71-EED5CE0CEF5E}" type="doc">
      <dgm:prSet loTypeId="urn:microsoft.com/office/officeart/2005/8/layout/radial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1470386-CE64-1E43-9338-D643F1D1E398}">
      <dgm:prSet phldrT="[文本]"/>
      <dgm:spPr/>
      <dgm:t>
        <a:bodyPr/>
        <a:lstStyle/>
        <a:p>
          <a:r>
            <a:rPr lang="zh-CN" altLang="en-US" dirty="0"/>
            <a:t>联合国</a:t>
          </a:r>
        </a:p>
      </dgm:t>
    </dgm:pt>
    <dgm:pt modelId="{0A96C526-9801-A445-8A1E-F3EC8DFAC99A}" type="par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A539E04A-3DB6-8C4B-A6FD-38616BFC6D95}" type="sib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FC06BE3E-7523-A84E-BD14-087F0B1CDE4A}">
      <dgm:prSet phldrT="[文本]"/>
      <dgm:spPr/>
      <dgm:t>
        <a:bodyPr/>
        <a:lstStyle/>
        <a:p>
          <a:r>
            <a:rPr lang="zh-CN" altLang="en-US" dirty="0"/>
            <a:t>中国</a:t>
          </a:r>
        </a:p>
      </dgm:t>
    </dgm:pt>
    <dgm:pt modelId="{E5803584-39FD-FF43-8A7B-9C5D33FFF0E9}" type="par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80B847B2-761B-0F4B-9AAA-16570AC76A52}" type="sib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4A8C633B-353B-AC47-BB55-66CEB92B0850}">
      <dgm:prSet phldrT="[文本]"/>
      <dgm:spPr/>
      <dgm:t>
        <a:bodyPr/>
        <a:lstStyle/>
        <a:p>
          <a:r>
            <a:rPr lang="zh-CN" altLang="en-US" dirty="0"/>
            <a:t>俄罗斯</a:t>
          </a:r>
        </a:p>
      </dgm:t>
    </dgm:pt>
    <dgm:pt modelId="{749BAF4F-064F-E74E-877E-9526AA1AE3E1}" type="par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548DD8C8-67E1-D74C-B07C-BE773A2A1215}" type="sib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67119AE6-75C3-9142-8753-C1F40DF9894B}">
      <dgm:prSet phldrT="[文本]"/>
      <dgm:spPr/>
      <dgm:t>
        <a:bodyPr/>
        <a:lstStyle/>
        <a:p>
          <a:r>
            <a:rPr lang="zh-CN" altLang="en-US" dirty="0"/>
            <a:t>印度</a:t>
          </a:r>
        </a:p>
      </dgm:t>
    </dgm:pt>
    <dgm:pt modelId="{BF715565-EC27-3A42-A0FE-8E1CE5D0D03E}" type="par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A09C79CA-A31D-794E-90BA-382B11B4FEFD}" type="sib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832D993E-C487-2241-9B0A-74B5D5A56AA5}">
      <dgm:prSet phldrT="[文本]"/>
      <dgm:spPr/>
      <dgm:t>
        <a:bodyPr/>
        <a:lstStyle/>
        <a:p>
          <a:r>
            <a:rPr lang="zh-CN" altLang="en-US" dirty="0"/>
            <a:t>日本</a:t>
          </a:r>
        </a:p>
      </dgm:t>
    </dgm:pt>
    <dgm:pt modelId="{5647E7DB-D909-7840-A002-79C577B35926}" type="par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E909E619-B732-BB4A-80A6-FEF2A143E50C}" type="sib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0446ECD7-C180-B642-B7B4-137390F77BED}">
      <dgm:prSet/>
      <dgm:spPr/>
      <dgm:t>
        <a:bodyPr/>
        <a:lstStyle/>
        <a:p>
          <a:r>
            <a:rPr lang="zh-CN" altLang="en-US" dirty="0"/>
            <a:t>南非</a:t>
          </a:r>
        </a:p>
      </dgm:t>
    </dgm:pt>
    <dgm:pt modelId="{E3FFB0C9-4047-4847-81D1-82CD44D02D80}" type="par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8088CBDC-4BCC-6944-8EF2-1B51B5D6860E}" type="sib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95BA0D0D-6EC2-2B49-BFC5-5208A3CA9612}">
      <dgm:prSet/>
      <dgm:spPr/>
      <dgm:t>
        <a:bodyPr/>
        <a:lstStyle/>
        <a:p>
          <a:r>
            <a:rPr lang="zh-CN" altLang="en-US" dirty="0"/>
            <a:t>德国</a:t>
          </a:r>
        </a:p>
      </dgm:t>
    </dgm:pt>
    <dgm:pt modelId="{E782B5FC-E2C7-2348-92A7-2610E7E87128}" type="par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99B400F7-10D7-1945-90F5-F81D084FE46C}" type="sib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DBEE1E3F-2DC8-BD49-905B-8E8C4B127DA8}">
      <dgm:prSet/>
      <dgm:spPr/>
      <dgm:t>
        <a:bodyPr/>
        <a:lstStyle/>
        <a:p>
          <a:r>
            <a:rPr lang="zh-CN" altLang="en-US" dirty="0"/>
            <a:t>法国</a:t>
          </a:r>
        </a:p>
      </dgm:t>
    </dgm:pt>
    <dgm:pt modelId="{72144996-FD65-A445-9235-373CBE3B266F}" type="par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6A0239E8-44A6-B146-AE69-5707927A3715}" type="sib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D047A2D9-FD66-2442-80EC-35761DDB4AFD}">
      <dgm:prSet/>
      <dgm:spPr/>
      <dgm:t>
        <a:bodyPr/>
        <a:lstStyle/>
        <a:p>
          <a:r>
            <a:rPr lang="zh-CN" altLang="en-US" dirty="0"/>
            <a:t>英国</a:t>
          </a:r>
        </a:p>
      </dgm:t>
    </dgm:pt>
    <dgm:pt modelId="{0B4C24D7-1EFF-1D40-9C92-26BA4F0EC2B3}" type="par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81272751-5114-EA4A-ADCB-9B42DEC4D4B2}" type="sib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F21D55BF-890F-2B46-83D6-729D406199A6}">
      <dgm:prSet/>
      <dgm:spPr/>
      <dgm:t>
        <a:bodyPr/>
        <a:lstStyle/>
        <a:p>
          <a:r>
            <a:rPr lang="zh-CN" altLang="en-US" dirty="0"/>
            <a:t>美国</a:t>
          </a:r>
        </a:p>
      </dgm:t>
    </dgm:pt>
    <dgm:pt modelId="{602574C7-EFD3-D842-9F26-744A0E003FE2}" type="par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4483AB0F-2BE6-554B-B4CF-5242552E1ECC}" type="sib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CAA9BD75-F148-2148-948D-2957C181176C}">
      <dgm:prSet/>
      <dgm:spPr/>
      <dgm:t>
        <a:bodyPr/>
        <a:lstStyle/>
        <a:p>
          <a:r>
            <a:rPr lang="zh-CN" altLang="en-US" dirty="0"/>
            <a:t>巴西</a:t>
          </a:r>
        </a:p>
      </dgm:t>
    </dgm:pt>
    <dgm:pt modelId="{3026A9B0-81DE-C740-A789-5A304983DAFF}" type="par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9CA996D6-3BA6-0F4F-A5AB-352E838238F8}" type="sib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CFE1E9DA-D59B-4F44-A3AD-30F72B20C749}">
      <dgm:prSet/>
      <dgm:spPr/>
      <dgm:t>
        <a:bodyPr/>
        <a:lstStyle/>
        <a:p>
          <a:r>
            <a:rPr lang="zh-CN" altLang="en-US" dirty="0"/>
            <a:t>澳大利亚</a:t>
          </a:r>
        </a:p>
      </dgm:t>
    </dgm:pt>
    <dgm:pt modelId="{46AFD7D5-F126-9941-B889-F1EAB49A2E7B}" type="par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EE0BB47B-E688-C047-A8DB-591EB42C9B30}" type="sib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C81EA0FD-2074-0D42-BD18-8B505795FAC5}" type="pres">
      <dgm:prSet presAssocID="{757EA598-1765-DF49-BB71-EED5CE0CEF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D9E4B9-ECAE-174D-9A14-9EDC51D3E7CC}" type="pres">
      <dgm:prSet presAssocID="{61470386-CE64-1E43-9338-D643F1D1E398}" presName="centerShape" presStyleLbl="node0" presStyleIdx="0" presStyleCnt="1"/>
      <dgm:spPr/>
    </dgm:pt>
    <dgm:pt modelId="{310F6F01-F80F-DA4A-8F3B-4A3CB1E28976}" type="pres">
      <dgm:prSet presAssocID="{E5803584-39FD-FF43-8A7B-9C5D33FFF0E9}" presName="Name9" presStyleLbl="parChTrans1D2" presStyleIdx="0" presStyleCnt="11"/>
      <dgm:spPr/>
    </dgm:pt>
    <dgm:pt modelId="{206D1043-C7D5-114C-AB5F-47F8F24F2BB9}" type="pres">
      <dgm:prSet presAssocID="{E5803584-39FD-FF43-8A7B-9C5D33FFF0E9}" presName="connTx" presStyleLbl="parChTrans1D2" presStyleIdx="0" presStyleCnt="11"/>
      <dgm:spPr/>
    </dgm:pt>
    <dgm:pt modelId="{85238098-0262-B543-BD8B-BE71019AB2B7}" type="pres">
      <dgm:prSet presAssocID="{FC06BE3E-7523-A84E-BD14-087F0B1CDE4A}" presName="node" presStyleLbl="node1" presStyleIdx="0" presStyleCnt="11">
        <dgm:presLayoutVars>
          <dgm:bulletEnabled val="1"/>
        </dgm:presLayoutVars>
      </dgm:prSet>
      <dgm:spPr/>
    </dgm:pt>
    <dgm:pt modelId="{B12D6770-9F42-5042-888C-96DB91BB9380}" type="pres">
      <dgm:prSet presAssocID="{749BAF4F-064F-E74E-877E-9526AA1AE3E1}" presName="Name9" presStyleLbl="parChTrans1D2" presStyleIdx="1" presStyleCnt="11"/>
      <dgm:spPr/>
    </dgm:pt>
    <dgm:pt modelId="{68196273-C3EF-7E4A-93CE-C41B38DF6233}" type="pres">
      <dgm:prSet presAssocID="{749BAF4F-064F-E74E-877E-9526AA1AE3E1}" presName="connTx" presStyleLbl="parChTrans1D2" presStyleIdx="1" presStyleCnt="11"/>
      <dgm:spPr/>
    </dgm:pt>
    <dgm:pt modelId="{F7DA87B7-89AB-464C-8748-E3D6511A80B9}" type="pres">
      <dgm:prSet presAssocID="{4A8C633B-353B-AC47-BB55-66CEB92B0850}" presName="node" presStyleLbl="node1" presStyleIdx="1" presStyleCnt="11">
        <dgm:presLayoutVars>
          <dgm:bulletEnabled val="1"/>
        </dgm:presLayoutVars>
      </dgm:prSet>
      <dgm:spPr/>
    </dgm:pt>
    <dgm:pt modelId="{E6EAC6BC-B73B-FE47-8E4E-F1E5084481D2}" type="pres">
      <dgm:prSet presAssocID="{5647E7DB-D909-7840-A002-79C577B35926}" presName="Name9" presStyleLbl="parChTrans1D2" presStyleIdx="2" presStyleCnt="11"/>
      <dgm:spPr/>
    </dgm:pt>
    <dgm:pt modelId="{78FDDBD1-7E0C-114E-A2AF-9462628D28A4}" type="pres">
      <dgm:prSet presAssocID="{5647E7DB-D909-7840-A002-79C577B35926}" presName="connTx" presStyleLbl="parChTrans1D2" presStyleIdx="2" presStyleCnt="11"/>
      <dgm:spPr/>
    </dgm:pt>
    <dgm:pt modelId="{E65BA163-E350-5C43-AC04-2A05B5302151}" type="pres">
      <dgm:prSet presAssocID="{832D993E-C487-2241-9B0A-74B5D5A56AA5}" presName="node" presStyleLbl="node1" presStyleIdx="2" presStyleCnt="11">
        <dgm:presLayoutVars>
          <dgm:bulletEnabled val="1"/>
        </dgm:presLayoutVars>
      </dgm:prSet>
      <dgm:spPr/>
    </dgm:pt>
    <dgm:pt modelId="{C8693060-EEDF-604A-9184-B92777E241BE}" type="pres">
      <dgm:prSet presAssocID="{BF715565-EC27-3A42-A0FE-8E1CE5D0D03E}" presName="Name9" presStyleLbl="parChTrans1D2" presStyleIdx="3" presStyleCnt="11"/>
      <dgm:spPr/>
    </dgm:pt>
    <dgm:pt modelId="{23F378DF-38E1-BA4D-A1B6-296566279D1F}" type="pres">
      <dgm:prSet presAssocID="{BF715565-EC27-3A42-A0FE-8E1CE5D0D03E}" presName="connTx" presStyleLbl="parChTrans1D2" presStyleIdx="3" presStyleCnt="11"/>
      <dgm:spPr/>
    </dgm:pt>
    <dgm:pt modelId="{1BDB6811-4098-814F-BE99-BDD5B40783B5}" type="pres">
      <dgm:prSet presAssocID="{67119AE6-75C3-9142-8753-C1F40DF9894B}" presName="node" presStyleLbl="node1" presStyleIdx="3" presStyleCnt="11">
        <dgm:presLayoutVars>
          <dgm:bulletEnabled val="1"/>
        </dgm:presLayoutVars>
      </dgm:prSet>
      <dgm:spPr/>
    </dgm:pt>
    <dgm:pt modelId="{9784D7E4-98D0-3244-BA53-B955E964A5D2}" type="pres">
      <dgm:prSet presAssocID="{E3FFB0C9-4047-4847-81D1-82CD44D02D80}" presName="Name9" presStyleLbl="parChTrans1D2" presStyleIdx="4" presStyleCnt="11"/>
      <dgm:spPr/>
    </dgm:pt>
    <dgm:pt modelId="{30D8E0A1-F03F-5A46-A18A-596F461DEF77}" type="pres">
      <dgm:prSet presAssocID="{E3FFB0C9-4047-4847-81D1-82CD44D02D80}" presName="connTx" presStyleLbl="parChTrans1D2" presStyleIdx="4" presStyleCnt="11"/>
      <dgm:spPr/>
    </dgm:pt>
    <dgm:pt modelId="{9799C9BF-7C87-EC49-A9A2-C8E5B5FBABD4}" type="pres">
      <dgm:prSet presAssocID="{0446ECD7-C180-B642-B7B4-137390F77BED}" presName="node" presStyleLbl="node1" presStyleIdx="4" presStyleCnt="11">
        <dgm:presLayoutVars>
          <dgm:bulletEnabled val="1"/>
        </dgm:presLayoutVars>
      </dgm:prSet>
      <dgm:spPr/>
    </dgm:pt>
    <dgm:pt modelId="{0A331987-74AA-DD41-A276-B4DD82A1C1AF}" type="pres">
      <dgm:prSet presAssocID="{E782B5FC-E2C7-2348-92A7-2610E7E87128}" presName="Name9" presStyleLbl="parChTrans1D2" presStyleIdx="5" presStyleCnt="11"/>
      <dgm:spPr/>
    </dgm:pt>
    <dgm:pt modelId="{F1D14AB9-9015-ED4F-9D72-C52E8B3BF75D}" type="pres">
      <dgm:prSet presAssocID="{E782B5FC-E2C7-2348-92A7-2610E7E87128}" presName="connTx" presStyleLbl="parChTrans1D2" presStyleIdx="5" presStyleCnt="11"/>
      <dgm:spPr/>
    </dgm:pt>
    <dgm:pt modelId="{CF08A56F-3C01-B04A-AA47-B682DE12CF6D}" type="pres">
      <dgm:prSet presAssocID="{95BA0D0D-6EC2-2B49-BFC5-5208A3CA9612}" presName="node" presStyleLbl="node1" presStyleIdx="5" presStyleCnt="11">
        <dgm:presLayoutVars>
          <dgm:bulletEnabled val="1"/>
        </dgm:presLayoutVars>
      </dgm:prSet>
      <dgm:spPr/>
    </dgm:pt>
    <dgm:pt modelId="{3E49C40B-1168-D543-9C26-28C2187631C0}" type="pres">
      <dgm:prSet presAssocID="{72144996-FD65-A445-9235-373CBE3B266F}" presName="Name9" presStyleLbl="parChTrans1D2" presStyleIdx="6" presStyleCnt="11"/>
      <dgm:spPr/>
    </dgm:pt>
    <dgm:pt modelId="{DF6F3C59-6DFB-B240-8EB6-727942A01E53}" type="pres">
      <dgm:prSet presAssocID="{72144996-FD65-A445-9235-373CBE3B266F}" presName="connTx" presStyleLbl="parChTrans1D2" presStyleIdx="6" presStyleCnt="11"/>
      <dgm:spPr/>
    </dgm:pt>
    <dgm:pt modelId="{F3592F61-25E9-1242-8919-6B243B808D1F}" type="pres">
      <dgm:prSet presAssocID="{DBEE1E3F-2DC8-BD49-905B-8E8C4B127DA8}" presName="node" presStyleLbl="node1" presStyleIdx="6" presStyleCnt="11">
        <dgm:presLayoutVars>
          <dgm:bulletEnabled val="1"/>
        </dgm:presLayoutVars>
      </dgm:prSet>
      <dgm:spPr/>
    </dgm:pt>
    <dgm:pt modelId="{D3631099-22DC-2644-9244-E927BCC9444F}" type="pres">
      <dgm:prSet presAssocID="{0B4C24D7-1EFF-1D40-9C92-26BA4F0EC2B3}" presName="Name9" presStyleLbl="parChTrans1D2" presStyleIdx="7" presStyleCnt="11"/>
      <dgm:spPr/>
    </dgm:pt>
    <dgm:pt modelId="{E135ED3F-B5E7-B946-88A3-427C31EE0CD6}" type="pres">
      <dgm:prSet presAssocID="{0B4C24D7-1EFF-1D40-9C92-26BA4F0EC2B3}" presName="connTx" presStyleLbl="parChTrans1D2" presStyleIdx="7" presStyleCnt="11"/>
      <dgm:spPr/>
    </dgm:pt>
    <dgm:pt modelId="{0C29D251-6069-4949-BF9D-414D21D05DAA}" type="pres">
      <dgm:prSet presAssocID="{D047A2D9-FD66-2442-80EC-35761DDB4AFD}" presName="node" presStyleLbl="node1" presStyleIdx="7" presStyleCnt="11">
        <dgm:presLayoutVars>
          <dgm:bulletEnabled val="1"/>
        </dgm:presLayoutVars>
      </dgm:prSet>
      <dgm:spPr/>
    </dgm:pt>
    <dgm:pt modelId="{8BD5FDA6-4A21-F648-B744-912290A6E222}" type="pres">
      <dgm:prSet presAssocID="{602574C7-EFD3-D842-9F26-744A0E003FE2}" presName="Name9" presStyleLbl="parChTrans1D2" presStyleIdx="8" presStyleCnt="11"/>
      <dgm:spPr/>
    </dgm:pt>
    <dgm:pt modelId="{091B2F15-4D3F-3948-AB0F-5DEDC4B074DC}" type="pres">
      <dgm:prSet presAssocID="{602574C7-EFD3-D842-9F26-744A0E003FE2}" presName="connTx" presStyleLbl="parChTrans1D2" presStyleIdx="8" presStyleCnt="11"/>
      <dgm:spPr/>
    </dgm:pt>
    <dgm:pt modelId="{CE598EEF-E8E4-194C-95C5-3CD9F893778C}" type="pres">
      <dgm:prSet presAssocID="{F21D55BF-890F-2B46-83D6-729D406199A6}" presName="node" presStyleLbl="node1" presStyleIdx="8" presStyleCnt="11">
        <dgm:presLayoutVars>
          <dgm:bulletEnabled val="1"/>
        </dgm:presLayoutVars>
      </dgm:prSet>
      <dgm:spPr/>
    </dgm:pt>
    <dgm:pt modelId="{B5981864-E1B3-004A-B9CB-7D922F9D361D}" type="pres">
      <dgm:prSet presAssocID="{3026A9B0-81DE-C740-A789-5A304983DAFF}" presName="Name9" presStyleLbl="parChTrans1D2" presStyleIdx="9" presStyleCnt="11"/>
      <dgm:spPr/>
    </dgm:pt>
    <dgm:pt modelId="{1B0BCD71-2FC4-9142-825F-71F100C8BF38}" type="pres">
      <dgm:prSet presAssocID="{3026A9B0-81DE-C740-A789-5A304983DAFF}" presName="connTx" presStyleLbl="parChTrans1D2" presStyleIdx="9" presStyleCnt="11"/>
      <dgm:spPr/>
    </dgm:pt>
    <dgm:pt modelId="{A56C8C4D-C5DA-1A4E-9337-C4304C8A80F8}" type="pres">
      <dgm:prSet presAssocID="{CAA9BD75-F148-2148-948D-2957C181176C}" presName="node" presStyleLbl="node1" presStyleIdx="9" presStyleCnt="11">
        <dgm:presLayoutVars>
          <dgm:bulletEnabled val="1"/>
        </dgm:presLayoutVars>
      </dgm:prSet>
      <dgm:spPr/>
    </dgm:pt>
    <dgm:pt modelId="{0AC55A4B-F21A-2148-B3D1-EA6FF1271196}" type="pres">
      <dgm:prSet presAssocID="{46AFD7D5-F126-9941-B889-F1EAB49A2E7B}" presName="Name9" presStyleLbl="parChTrans1D2" presStyleIdx="10" presStyleCnt="11"/>
      <dgm:spPr/>
    </dgm:pt>
    <dgm:pt modelId="{076BB4DB-0FCF-4542-A0FA-85FBBB412554}" type="pres">
      <dgm:prSet presAssocID="{46AFD7D5-F126-9941-B889-F1EAB49A2E7B}" presName="connTx" presStyleLbl="parChTrans1D2" presStyleIdx="10" presStyleCnt="11"/>
      <dgm:spPr/>
    </dgm:pt>
    <dgm:pt modelId="{F6A18A35-608A-D54A-A8FA-51CB6D729B15}" type="pres">
      <dgm:prSet presAssocID="{CFE1E9DA-D59B-4F44-A3AD-30F72B20C74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A41CC02-FE0F-C345-9628-E3AE3E754CF3}" type="presOf" srcId="{5647E7DB-D909-7840-A002-79C577B35926}" destId="{E6EAC6BC-B73B-FE47-8E4E-F1E5084481D2}" srcOrd="0" destOrd="0" presId="urn:microsoft.com/office/officeart/2005/8/layout/radial1"/>
    <dgm:cxn modelId="{B09B0D05-0256-9945-AAAC-95506920F479}" type="presOf" srcId="{61470386-CE64-1E43-9338-D643F1D1E398}" destId="{B6D9E4B9-ECAE-174D-9A14-9EDC51D3E7CC}" srcOrd="0" destOrd="0" presId="urn:microsoft.com/office/officeart/2005/8/layout/radial1"/>
    <dgm:cxn modelId="{FF183F07-8106-3642-950A-D295D5010D1F}" type="presOf" srcId="{72144996-FD65-A445-9235-373CBE3B266F}" destId="{DF6F3C59-6DFB-B240-8EB6-727942A01E53}" srcOrd="1" destOrd="0" presId="urn:microsoft.com/office/officeart/2005/8/layout/radial1"/>
    <dgm:cxn modelId="{698BEE0A-661E-954F-B71E-53A995B204D8}" type="presOf" srcId="{E5803584-39FD-FF43-8A7B-9C5D33FFF0E9}" destId="{310F6F01-F80F-DA4A-8F3B-4A3CB1E28976}" srcOrd="0" destOrd="0" presId="urn:microsoft.com/office/officeart/2005/8/layout/radial1"/>
    <dgm:cxn modelId="{8ADE910F-02F9-AB43-A558-1516A7209AC1}" type="presOf" srcId="{3026A9B0-81DE-C740-A789-5A304983DAFF}" destId="{1B0BCD71-2FC4-9142-825F-71F100C8BF38}" srcOrd="1" destOrd="0" presId="urn:microsoft.com/office/officeart/2005/8/layout/radial1"/>
    <dgm:cxn modelId="{CC5BD817-D5BC-F946-811E-895234D35452}" type="presOf" srcId="{0B4C24D7-1EFF-1D40-9C92-26BA4F0EC2B3}" destId="{D3631099-22DC-2644-9244-E927BCC9444F}" srcOrd="0" destOrd="0" presId="urn:microsoft.com/office/officeart/2005/8/layout/radial1"/>
    <dgm:cxn modelId="{AE75D119-F9C0-5C41-844A-2DBD16D6AB3C}" srcId="{61470386-CE64-1E43-9338-D643F1D1E398}" destId="{F21D55BF-890F-2B46-83D6-729D406199A6}" srcOrd="8" destOrd="0" parTransId="{602574C7-EFD3-D842-9F26-744A0E003FE2}" sibTransId="{4483AB0F-2BE6-554B-B4CF-5242552E1ECC}"/>
    <dgm:cxn modelId="{7FCA6D2D-836E-ED48-8AE0-FD7E4F676CE0}" type="presOf" srcId="{3026A9B0-81DE-C740-A789-5A304983DAFF}" destId="{B5981864-E1B3-004A-B9CB-7D922F9D361D}" srcOrd="0" destOrd="0" presId="urn:microsoft.com/office/officeart/2005/8/layout/radial1"/>
    <dgm:cxn modelId="{A0E9B62F-7FB3-C54C-815B-D95E46DBAD9D}" type="presOf" srcId="{832D993E-C487-2241-9B0A-74B5D5A56AA5}" destId="{E65BA163-E350-5C43-AC04-2A05B5302151}" srcOrd="0" destOrd="0" presId="urn:microsoft.com/office/officeart/2005/8/layout/radial1"/>
    <dgm:cxn modelId="{13823833-24F2-8C42-9CF8-B82B5738B7D4}" type="presOf" srcId="{DBEE1E3F-2DC8-BD49-905B-8E8C4B127DA8}" destId="{F3592F61-25E9-1242-8919-6B243B808D1F}" srcOrd="0" destOrd="0" presId="urn:microsoft.com/office/officeart/2005/8/layout/radial1"/>
    <dgm:cxn modelId="{943C0242-AC9D-8843-855F-91FCD933D00A}" type="presOf" srcId="{46AFD7D5-F126-9941-B889-F1EAB49A2E7B}" destId="{0AC55A4B-F21A-2148-B3D1-EA6FF1271196}" srcOrd="0" destOrd="0" presId="urn:microsoft.com/office/officeart/2005/8/layout/radial1"/>
    <dgm:cxn modelId="{2E51124A-7DCF-9245-8703-A1F70ACD6717}" type="presOf" srcId="{E782B5FC-E2C7-2348-92A7-2610E7E87128}" destId="{0A331987-74AA-DD41-A276-B4DD82A1C1AF}" srcOrd="0" destOrd="0" presId="urn:microsoft.com/office/officeart/2005/8/layout/radial1"/>
    <dgm:cxn modelId="{FB5AC64A-52DD-8046-8025-29FDD6FB5114}" type="presOf" srcId="{CAA9BD75-F148-2148-948D-2957C181176C}" destId="{A56C8C4D-C5DA-1A4E-9337-C4304C8A80F8}" srcOrd="0" destOrd="0" presId="urn:microsoft.com/office/officeart/2005/8/layout/radial1"/>
    <dgm:cxn modelId="{F4138452-B240-8C4C-B6E9-A4B03E9A017C}" type="presOf" srcId="{749BAF4F-064F-E74E-877E-9526AA1AE3E1}" destId="{B12D6770-9F42-5042-888C-96DB91BB9380}" srcOrd="0" destOrd="0" presId="urn:microsoft.com/office/officeart/2005/8/layout/radial1"/>
    <dgm:cxn modelId="{BFC9FE52-4645-1045-8021-FEE3E1BD59D3}" srcId="{61470386-CE64-1E43-9338-D643F1D1E398}" destId="{0446ECD7-C180-B642-B7B4-137390F77BED}" srcOrd="4" destOrd="0" parTransId="{E3FFB0C9-4047-4847-81D1-82CD44D02D80}" sibTransId="{8088CBDC-4BCC-6944-8EF2-1B51B5D6860E}"/>
    <dgm:cxn modelId="{09FEA55A-D835-CE44-8524-DDC67DED4B8B}" type="presOf" srcId="{D047A2D9-FD66-2442-80EC-35761DDB4AFD}" destId="{0C29D251-6069-4949-BF9D-414D21D05DAA}" srcOrd="0" destOrd="0" presId="urn:microsoft.com/office/officeart/2005/8/layout/radial1"/>
    <dgm:cxn modelId="{B1131273-CD93-D344-9866-C67E17FBC04B}" srcId="{61470386-CE64-1E43-9338-D643F1D1E398}" destId="{CFE1E9DA-D59B-4F44-A3AD-30F72B20C749}" srcOrd="10" destOrd="0" parTransId="{46AFD7D5-F126-9941-B889-F1EAB49A2E7B}" sibTransId="{EE0BB47B-E688-C047-A8DB-591EB42C9B30}"/>
    <dgm:cxn modelId="{C345C77D-81C9-2C41-ADA5-B34B5AC56F1E}" srcId="{61470386-CE64-1E43-9338-D643F1D1E398}" destId="{DBEE1E3F-2DC8-BD49-905B-8E8C4B127DA8}" srcOrd="6" destOrd="0" parTransId="{72144996-FD65-A445-9235-373CBE3B266F}" sibTransId="{6A0239E8-44A6-B146-AE69-5707927A3715}"/>
    <dgm:cxn modelId="{C80C958D-DF23-5C4B-828C-F98C50E0E58B}" srcId="{61470386-CE64-1E43-9338-D643F1D1E398}" destId="{FC06BE3E-7523-A84E-BD14-087F0B1CDE4A}" srcOrd="0" destOrd="0" parTransId="{E5803584-39FD-FF43-8A7B-9C5D33FFF0E9}" sibTransId="{80B847B2-761B-0F4B-9AAA-16570AC76A52}"/>
    <dgm:cxn modelId="{2BEF718F-C4ED-AD44-9C77-D63A7908B11B}" type="presOf" srcId="{72144996-FD65-A445-9235-373CBE3B266F}" destId="{3E49C40B-1168-D543-9C26-28C2187631C0}" srcOrd="0" destOrd="0" presId="urn:microsoft.com/office/officeart/2005/8/layout/radial1"/>
    <dgm:cxn modelId="{9AD93F92-BC03-9C4D-A7E6-C27C44F47EC8}" type="presOf" srcId="{E3FFB0C9-4047-4847-81D1-82CD44D02D80}" destId="{30D8E0A1-F03F-5A46-A18A-596F461DEF77}" srcOrd="1" destOrd="0" presId="urn:microsoft.com/office/officeart/2005/8/layout/radial1"/>
    <dgm:cxn modelId="{72D8D693-E0BF-1843-8C97-18A9067B0745}" type="presOf" srcId="{4A8C633B-353B-AC47-BB55-66CEB92B0850}" destId="{F7DA87B7-89AB-464C-8748-E3D6511A80B9}" srcOrd="0" destOrd="0" presId="urn:microsoft.com/office/officeart/2005/8/layout/radial1"/>
    <dgm:cxn modelId="{D77B92A0-DFCC-834C-87B9-5420562C6D58}" type="presOf" srcId="{BF715565-EC27-3A42-A0FE-8E1CE5D0D03E}" destId="{C8693060-EEDF-604A-9184-B92777E241BE}" srcOrd="0" destOrd="0" presId="urn:microsoft.com/office/officeart/2005/8/layout/radial1"/>
    <dgm:cxn modelId="{1F6EFBA3-3993-F946-850F-6B2FB09519FD}" type="presOf" srcId="{757EA598-1765-DF49-BB71-EED5CE0CEF5E}" destId="{C81EA0FD-2074-0D42-BD18-8B505795FAC5}" srcOrd="0" destOrd="0" presId="urn:microsoft.com/office/officeart/2005/8/layout/radial1"/>
    <dgm:cxn modelId="{87B172A4-E62B-3F4E-A16A-F8A594FDAA50}" type="presOf" srcId="{602574C7-EFD3-D842-9F26-744A0E003FE2}" destId="{8BD5FDA6-4A21-F648-B744-912290A6E222}" srcOrd="0" destOrd="0" presId="urn:microsoft.com/office/officeart/2005/8/layout/radial1"/>
    <dgm:cxn modelId="{FF4521A6-0392-1C47-9FD1-894D278836DB}" type="presOf" srcId="{E782B5FC-E2C7-2348-92A7-2610E7E87128}" destId="{F1D14AB9-9015-ED4F-9D72-C52E8B3BF75D}" srcOrd="1" destOrd="0" presId="urn:microsoft.com/office/officeart/2005/8/layout/radial1"/>
    <dgm:cxn modelId="{5AF804AF-2931-CB44-A3A8-BA4AF4EDA9B1}" type="presOf" srcId="{E5803584-39FD-FF43-8A7B-9C5D33FFF0E9}" destId="{206D1043-C7D5-114C-AB5F-47F8F24F2BB9}" srcOrd="1" destOrd="0" presId="urn:microsoft.com/office/officeart/2005/8/layout/radial1"/>
    <dgm:cxn modelId="{128B13AF-E4E2-F54C-9487-9562B8BECB3D}" type="presOf" srcId="{749BAF4F-064F-E74E-877E-9526AA1AE3E1}" destId="{68196273-C3EF-7E4A-93CE-C41B38DF6233}" srcOrd="1" destOrd="0" presId="urn:microsoft.com/office/officeart/2005/8/layout/radial1"/>
    <dgm:cxn modelId="{F84896AF-6FA6-AF41-A277-263A903BDBA6}" type="presOf" srcId="{F21D55BF-890F-2B46-83D6-729D406199A6}" destId="{CE598EEF-E8E4-194C-95C5-3CD9F893778C}" srcOrd="0" destOrd="0" presId="urn:microsoft.com/office/officeart/2005/8/layout/radial1"/>
    <dgm:cxn modelId="{DD34CBB1-A110-B548-B643-B0B995B70FCA}" type="presOf" srcId="{46AFD7D5-F126-9941-B889-F1EAB49A2E7B}" destId="{076BB4DB-0FCF-4542-A0FA-85FBBB412554}" srcOrd="1" destOrd="0" presId="urn:microsoft.com/office/officeart/2005/8/layout/radial1"/>
    <dgm:cxn modelId="{A59BD6B1-C226-644F-B3C0-7B902DF43736}" srcId="{61470386-CE64-1E43-9338-D643F1D1E398}" destId="{CAA9BD75-F148-2148-948D-2957C181176C}" srcOrd="9" destOrd="0" parTransId="{3026A9B0-81DE-C740-A789-5A304983DAFF}" sibTransId="{9CA996D6-3BA6-0F4F-A5AB-352E838238F8}"/>
    <dgm:cxn modelId="{3ACFEDB7-1CF6-744F-A0C2-5830BF845B0E}" type="presOf" srcId="{602574C7-EFD3-D842-9F26-744A0E003FE2}" destId="{091B2F15-4D3F-3948-AB0F-5DEDC4B074DC}" srcOrd="1" destOrd="0" presId="urn:microsoft.com/office/officeart/2005/8/layout/radial1"/>
    <dgm:cxn modelId="{6ABF10B8-0597-F844-82E8-D3AC5FDA81F6}" type="presOf" srcId="{95BA0D0D-6EC2-2B49-BFC5-5208A3CA9612}" destId="{CF08A56F-3C01-B04A-AA47-B682DE12CF6D}" srcOrd="0" destOrd="0" presId="urn:microsoft.com/office/officeart/2005/8/layout/radial1"/>
    <dgm:cxn modelId="{C355A9BE-91C8-6A4D-8BB9-419D299FF9F5}" type="presOf" srcId="{0446ECD7-C180-B642-B7B4-137390F77BED}" destId="{9799C9BF-7C87-EC49-A9A2-C8E5B5FBABD4}" srcOrd="0" destOrd="0" presId="urn:microsoft.com/office/officeart/2005/8/layout/radial1"/>
    <dgm:cxn modelId="{88BD22C1-4C87-3E41-BDF1-F1E69D8749BE}" srcId="{61470386-CE64-1E43-9338-D643F1D1E398}" destId="{832D993E-C487-2241-9B0A-74B5D5A56AA5}" srcOrd="2" destOrd="0" parTransId="{5647E7DB-D909-7840-A002-79C577B35926}" sibTransId="{E909E619-B732-BB4A-80A6-FEF2A143E50C}"/>
    <dgm:cxn modelId="{1CCDA4C5-B90F-DB4D-A57D-8BA282E31271}" type="presOf" srcId="{0B4C24D7-1EFF-1D40-9C92-26BA4F0EC2B3}" destId="{E135ED3F-B5E7-B946-88A3-427C31EE0CD6}" srcOrd="1" destOrd="0" presId="urn:microsoft.com/office/officeart/2005/8/layout/radial1"/>
    <dgm:cxn modelId="{AAD80DC6-C300-E042-BEA5-A5C3332DD8AF}" type="presOf" srcId="{BF715565-EC27-3A42-A0FE-8E1CE5D0D03E}" destId="{23F378DF-38E1-BA4D-A1B6-296566279D1F}" srcOrd="1" destOrd="0" presId="urn:microsoft.com/office/officeart/2005/8/layout/radial1"/>
    <dgm:cxn modelId="{B906F9CD-A96B-2248-A872-268A7859F665}" type="presOf" srcId="{67119AE6-75C3-9142-8753-C1F40DF9894B}" destId="{1BDB6811-4098-814F-BE99-BDD5B40783B5}" srcOrd="0" destOrd="0" presId="urn:microsoft.com/office/officeart/2005/8/layout/radial1"/>
    <dgm:cxn modelId="{F4784DCE-8E8C-6D45-94DB-129BD9EE259F}" type="presOf" srcId="{FC06BE3E-7523-A84E-BD14-087F0B1CDE4A}" destId="{85238098-0262-B543-BD8B-BE71019AB2B7}" srcOrd="0" destOrd="0" presId="urn:microsoft.com/office/officeart/2005/8/layout/radial1"/>
    <dgm:cxn modelId="{00F00FDC-12D5-0841-8AE4-7950D835B4EF}" type="presOf" srcId="{CFE1E9DA-D59B-4F44-A3AD-30F72B20C749}" destId="{F6A18A35-608A-D54A-A8FA-51CB6D729B15}" srcOrd="0" destOrd="0" presId="urn:microsoft.com/office/officeart/2005/8/layout/radial1"/>
    <dgm:cxn modelId="{D0FA2BDF-5AD0-DD47-8FE5-F0056F06349A}" srcId="{757EA598-1765-DF49-BB71-EED5CE0CEF5E}" destId="{61470386-CE64-1E43-9338-D643F1D1E398}" srcOrd="0" destOrd="0" parTransId="{0A96C526-9801-A445-8A1E-F3EC8DFAC99A}" sibTransId="{A539E04A-3DB6-8C4B-A6FD-38616BFC6D95}"/>
    <dgm:cxn modelId="{6FDE42E9-EE92-C74E-954A-3636D2CE8096}" type="presOf" srcId="{E3FFB0C9-4047-4847-81D1-82CD44D02D80}" destId="{9784D7E4-98D0-3244-BA53-B955E964A5D2}" srcOrd="0" destOrd="0" presId="urn:microsoft.com/office/officeart/2005/8/layout/radial1"/>
    <dgm:cxn modelId="{66AE2BEC-29A7-4E4B-B5AB-2300C6BE480E}" srcId="{61470386-CE64-1E43-9338-D643F1D1E398}" destId="{D047A2D9-FD66-2442-80EC-35761DDB4AFD}" srcOrd="7" destOrd="0" parTransId="{0B4C24D7-1EFF-1D40-9C92-26BA4F0EC2B3}" sibTransId="{81272751-5114-EA4A-ADCB-9B42DEC4D4B2}"/>
    <dgm:cxn modelId="{00D735F5-94B4-814E-8AFD-375F3EDFD116}" type="presOf" srcId="{5647E7DB-D909-7840-A002-79C577B35926}" destId="{78FDDBD1-7E0C-114E-A2AF-9462628D28A4}" srcOrd="1" destOrd="0" presId="urn:microsoft.com/office/officeart/2005/8/layout/radial1"/>
    <dgm:cxn modelId="{D71FE3F9-FCAA-2847-952E-585E46885C2C}" srcId="{61470386-CE64-1E43-9338-D643F1D1E398}" destId="{67119AE6-75C3-9142-8753-C1F40DF9894B}" srcOrd="3" destOrd="0" parTransId="{BF715565-EC27-3A42-A0FE-8E1CE5D0D03E}" sibTransId="{A09C79CA-A31D-794E-90BA-382B11B4FEFD}"/>
    <dgm:cxn modelId="{97DA39FD-C70B-7B4A-B215-3BAF09D58E0A}" srcId="{61470386-CE64-1E43-9338-D643F1D1E398}" destId="{4A8C633B-353B-AC47-BB55-66CEB92B0850}" srcOrd="1" destOrd="0" parTransId="{749BAF4F-064F-E74E-877E-9526AA1AE3E1}" sibTransId="{548DD8C8-67E1-D74C-B07C-BE773A2A1215}"/>
    <dgm:cxn modelId="{869853FD-F718-4A45-ADC9-04F594894AD1}" srcId="{61470386-CE64-1E43-9338-D643F1D1E398}" destId="{95BA0D0D-6EC2-2B49-BFC5-5208A3CA9612}" srcOrd="5" destOrd="0" parTransId="{E782B5FC-E2C7-2348-92A7-2610E7E87128}" sibTransId="{99B400F7-10D7-1945-90F5-F81D084FE46C}"/>
    <dgm:cxn modelId="{450F4E3A-939B-3047-9B6D-600D829F7E71}" type="presParOf" srcId="{C81EA0FD-2074-0D42-BD18-8B505795FAC5}" destId="{B6D9E4B9-ECAE-174D-9A14-9EDC51D3E7CC}" srcOrd="0" destOrd="0" presId="urn:microsoft.com/office/officeart/2005/8/layout/radial1"/>
    <dgm:cxn modelId="{1A34A5E3-53AB-1045-9D50-1A7B618382B8}" type="presParOf" srcId="{C81EA0FD-2074-0D42-BD18-8B505795FAC5}" destId="{310F6F01-F80F-DA4A-8F3B-4A3CB1E28976}" srcOrd="1" destOrd="0" presId="urn:microsoft.com/office/officeart/2005/8/layout/radial1"/>
    <dgm:cxn modelId="{F9F19EB2-FFE7-1345-97D8-5CE1E9217DB4}" type="presParOf" srcId="{310F6F01-F80F-DA4A-8F3B-4A3CB1E28976}" destId="{206D1043-C7D5-114C-AB5F-47F8F24F2BB9}" srcOrd="0" destOrd="0" presId="urn:microsoft.com/office/officeart/2005/8/layout/radial1"/>
    <dgm:cxn modelId="{2539F70F-7251-0847-8782-E4BCE731566E}" type="presParOf" srcId="{C81EA0FD-2074-0D42-BD18-8B505795FAC5}" destId="{85238098-0262-B543-BD8B-BE71019AB2B7}" srcOrd="2" destOrd="0" presId="urn:microsoft.com/office/officeart/2005/8/layout/radial1"/>
    <dgm:cxn modelId="{A635940E-0D9F-AF4E-B381-5820EE186D46}" type="presParOf" srcId="{C81EA0FD-2074-0D42-BD18-8B505795FAC5}" destId="{B12D6770-9F42-5042-888C-96DB91BB9380}" srcOrd="3" destOrd="0" presId="urn:microsoft.com/office/officeart/2005/8/layout/radial1"/>
    <dgm:cxn modelId="{16906068-AF73-0142-B97F-B821F321F9AB}" type="presParOf" srcId="{B12D6770-9F42-5042-888C-96DB91BB9380}" destId="{68196273-C3EF-7E4A-93CE-C41B38DF6233}" srcOrd="0" destOrd="0" presId="urn:microsoft.com/office/officeart/2005/8/layout/radial1"/>
    <dgm:cxn modelId="{FDBE78C2-D976-1D4C-84CF-B085D5E3C73E}" type="presParOf" srcId="{C81EA0FD-2074-0D42-BD18-8B505795FAC5}" destId="{F7DA87B7-89AB-464C-8748-E3D6511A80B9}" srcOrd="4" destOrd="0" presId="urn:microsoft.com/office/officeart/2005/8/layout/radial1"/>
    <dgm:cxn modelId="{383AD37F-BB57-8D46-A7F5-C175C3632163}" type="presParOf" srcId="{C81EA0FD-2074-0D42-BD18-8B505795FAC5}" destId="{E6EAC6BC-B73B-FE47-8E4E-F1E5084481D2}" srcOrd="5" destOrd="0" presId="urn:microsoft.com/office/officeart/2005/8/layout/radial1"/>
    <dgm:cxn modelId="{BD05616B-8851-9B4E-A5BF-D21597B2A7CC}" type="presParOf" srcId="{E6EAC6BC-B73B-FE47-8E4E-F1E5084481D2}" destId="{78FDDBD1-7E0C-114E-A2AF-9462628D28A4}" srcOrd="0" destOrd="0" presId="urn:microsoft.com/office/officeart/2005/8/layout/radial1"/>
    <dgm:cxn modelId="{0C479308-6772-8545-8FF4-1CB917471A97}" type="presParOf" srcId="{C81EA0FD-2074-0D42-BD18-8B505795FAC5}" destId="{E65BA163-E350-5C43-AC04-2A05B5302151}" srcOrd="6" destOrd="0" presId="urn:microsoft.com/office/officeart/2005/8/layout/radial1"/>
    <dgm:cxn modelId="{0B25A5D4-ECA1-1246-8047-35060175C7F0}" type="presParOf" srcId="{C81EA0FD-2074-0D42-BD18-8B505795FAC5}" destId="{C8693060-EEDF-604A-9184-B92777E241BE}" srcOrd="7" destOrd="0" presId="urn:microsoft.com/office/officeart/2005/8/layout/radial1"/>
    <dgm:cxn modelId="{721D83C0-CC72-A648-8D78-2D24E60D9176}" type="presParOf" srcId="{C8693060-EEDF-604A-9184-B92777E241BE}" destId="{23F378DF-38E1-BA4D-A1B6-296566279D1F}" srcOrd="0" destOrd="0" presId="urn:microsoft.com/office/officeart/2005/8/layout/radial1"/>
    <dgm:cxn modelId="{0A74821E-63CA-C640-B745-5E7CAB704DF1}" type="presParOf" srcId="{C81EA0FD-2074-0D42-BD18-8B505795FAC5}" destId="{1BDB6811-4098-814F-BE99-BDD5B40783B5}" srcOrd="8" destOrd="0" presId="urn:microsoft.com/office/officeart/2005/8/layout/radial1"/>
    <dgm:cxn modelId="{29D3198A-0F04-F242-B0BC-7C2BF12E10B4}" type="presParOf" srcId="{C81EA0FD-2074-0D42-BD18-8B505795FAC5}" destId="{9784D7E4-98D0-3244-BA53-B955E964A5D2}" srcOrd="9" destOrd="0" presId="urn:microsoft.com/office/officeart/2005/8/layout/radial1"/>
    <dgm:cxn modelId="{D97B3A08-5105-C047-879F-17195079E362}" type="presParOf" srcId="{9784D7E4-98D0-3244-BA53-B955E964A5D2}" destId="{30D8E0A1-F03F-5A46-A18A-596F461DEF77}" srcOrd="0" destOrd="0" presId="urn:microsoft.com/office/officeart/2005/8/layout/radial1"/>
    <dgm:cxn modelId="{AAE4B20B-6B08-F641-9D34-B3E1B026E656}" type="presParOf" srcId="{C81EA0FD-2074-0D42-BD18-8B505795FAC5}" destId="{9799C9BF-7C87-EC49-A9A2-C8E5B5FBABD4}" srcOrd="10" destOrd="0" presId="urn:microsoft.com/office/officeart/2005/8/layout/radial1"/>
    <dgm:cxn modelId="{5C026065-0350-3E46-8842-7DCBDAE49D73}" type="presParOf" srcId="{C81EA0FD-2074-0D42-BD18-8B505795FAC5}" destId="{0A331987-74AA-DD41-A276-B4DD82A1C1AF}" srcOrd="11" destOrd="0" presId="urn:microsoft.com/office/officeart/2005/8/layout/radial1"/>
    <dgm:cxn modelId="{E8412056-364D-8C46-AFEA-D496B7134726}" type="presParOf" srcId="{0A331987-74AA-DD41-A276-B4DD82A1C1AF}" destId="{F1D14AB9-9015-ED4F-9D72-C52E8B3BF75D}" srcOrd="0" destOrd="0" presId="urn:microsoft.com/office/officeart/2005/8/layout/radial1"/>
    <dgm:cxn modelId="{B71B7E0E-C269-3B40-B5D8-EB25C87F015E}" type="presParOf" srcId="{C81EA0FD-2074-0D42-BD18-8B505795FAC5}" destId="{CF08A56F-3C01-B04A-AA47-B682DE12CF6D}" srcOrd="12" destOrd="0" presId="urn:microsoft.com/office/officeart/2005/8/layout/radial1"/>
    <dgm:cxn modelId="{A8752F48-A48F-1F45-A463-679FA3FD68F7}" type="presParOf" srcId="{C81EA0FD-2074-0D42-BD18-8B505795FAC5}" destId="{3E49C40B-1168-D543-9C26-28C2187631C0}" srcOrd="13" destOrd="0" presId="urn:microsoft.com/office/officeart/2005/8/layout/radial1"/>
    <dgm:cxn modelId="{D70DE257-7B1F-7F4E-9C9D-ADC6B5ADF330}" type="presParOf" srcId="{3E49C40B-1168-D543-9C26-28C2187631C0}" destId="{DF6F3C59-6DFB-B240-8EB6-727942A01E53}" srcOrd="0" destOrd="0" presId="urn:microsoft.com/office/officeart/2005/8/layout/radial1"/>
    <dgm:cxn modelId="{F1D690BA-9674-3A46-95B0-689341587E7B}" type="presParOf" srcId="{C81EA0FD-2074-0D42-BD18-8B505795FAC5}" destId="{F3592F61-25E9-1242-8919-6B243B808D1F}" srcOrd="14" destOrd="0" presId="urn:microsoft.com/office/officeart/2005/8/layout/radial1"/>
    <dgm:cxn modelId="{3317592A-990A-ED44-9B5C-4C1DD9F369FD}" type="presParOf" srcId="{C81EA0FD-2074-0D42-BD18-8B505795FAC5}" destId="{D3631099-22DC-2644-9244-E927BCC9444F}" srcOrd="15" destOrd="0" presId="urn:microsoft.com/office/officeart/2005/8/layout/radial1"/>
    <dgm:cxn modelId="{4280C666-D84D-5649-96D8-DE46A853ED90}" type="presParOf" srcId="{D3631099-22DC-2644-9244-E927BCC9444F}" destId="{E135ED3F-B5E7-B946-88A3-427C31EE0CD6}" srcOrd="0" destOrd="0" presId="urn:microsoft.com/office/officeart/2005/8/layout/radial1"/>
    <dgm:cxn modelId="{73B4117D-4B6E-274C-B2C1-EBBDB9C20A51}" type="presParOf" srcId="{C81EA0FD-2074-0D42-BD18-8B505795FAC5}" destId="{0C29D251-6069-4949-BF9D-414D21D05DAA}" srcOrd="16" destOrd="0" presId="urn:microsoft.com/office/officeart/2005/8/layout/radial1"/>
    <dgm:cxn modelId="{6BA1618D-D7D7-FB47-9BC6-1A5155BC069B}" type="presParOf" srcId="{C81EA0FD-2074-0D42-BD18-8B505795FAC5}" destId="{8BD5FDA6-4A21-F648-B744-912290A6E222}" srcOrd="17" destOrd="0" presId="urn:microsoft.com/office/officeart/2005/8/layout/radial1"/>
    <dgm:cxn modelId="{9F7577E2-2EFD-694D-A25D-19610214E66E}" type="presParOf" srcId="{8BD5FDA6-4A21-F648-B744-912290A6E222}" destId="{091B2F15-4D3F-3948-AB0F-5DEDC4B074DC}" srcOrd="0" destOrd="0" presId="urn:microsoft.com/office/officeart/2005/8/layout/radial1"/>
    <dgm:cxn modelId="{41D84806-5904-7745-81B4-5EEBF89358AD}" type="presParOf" srcId="{C81EA0FD-2074-0D42-BD18-8B505795FAC5}" destId="{CE598EEF-E8E4-194C-95C5-3CD9F893778C}" srcOrd="18" destOrd="0" presId="urn:microsoft.com/office/officeart/2005/8/layout/radial1"/>
    <dgm:cxn modelId="{842ECB5E-1288-624F-9270-C648A0314FF2}" type="presParOf" srcId="{C81EA0FD-2074-0D42-BD18-8B505795FAC5}" destId="{B5981864-E1B3-004A-B9CB-7D922F9D361D}" srcOrd="19" destOrd="0" presId="urn:microsoft.com/office/officeart/2005/8/layout/radial1"/>
    <dgm:cxn modelId="{11630D7F-00FA-114A-9550-B2503C9A8384}" type="presParOf" srcId="{B5981864-E1B3-004A-B9CB-7D922F9D361D}" destId="{1B0BCD71-2FC4-9142-825F-71F100C8BF38}" srcOrd="0" destOrd="0" presId="urn:microsoft.com/office/officeart/2005/8/layout/radial1"/>
    <dgm:cxn modelId="{3025DD7A-EC6C-6B4E-AEA1-D13EAEBD95DE}" type="presParOf" srcId="{C81EA0FD-2074-0D42-BD18-8B505795FAC5}" destId="{A56C8C4D-C5DA-1A4E-9337-C4304C8A80F8}" srcOrd="20" destOrd="0" presId="urn:microsoft.com/office/officeart/2005/8/layout/radial1"/>
    <dgm:cxn modelId="{552F78BD-6696-3743-BA43-5DB5DE721FE1}" type="presParOf" srcId="{C81EA0FD-2074-0D42-BD18-8B505795FAC5}" destId="{0AC55A4B-F21A-2148-B3D1-EA6FF1271196}" srcOrd="21" destOrd="0" presId="urn:microsoft.com/office/officeart/2005/8/layout/radial1"/>
    <dgm:cxn modelId="{457DBE52-D095-1345-98AA-86156D00230C}" type="presParOf" srcId="{0AC55A4B-F21A-2148-B3D1-EA6FF1271196}" destId="{076BB4DB-0FCF-4542-A0FA-85FBBB412554}" srcOrd="0" destOrd="0" presId="urn:microsoft.com/office/officeart/2005/8/layout/radial1"/>
    <dgm:cxn modelId="{7C7FF72A-9A3F-1340-80B7-9B95B0960778}" type="presParOf" srcId="{C81EA0FD-2074-0D42-BD18-8B505795FAC5}" destId="{F6A18A35-608A-D54A-A8FA-51CB6D729B15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1E82C-26BA-D845-9B12-F61F595AEC85}">
      <dsp:nvSpPr>
        <dsp:cNvPr id="0" name=""/>
        <dsp:cNvSpPr/>
      </dsp:nvSpPr>
      <dsp:spPr>
        <a:xfrm rot="16200000">
          <a:off x="482682" y="-482682"/>
          <a:ext cx="1642698" cy="2608064"/>
        </a:xfrm>
        <a:prstGeom prst="round1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可维护</a:t>
          </a:r>
        </a:p>
      </dsp:txBody>
      <dsp:txXfrm rot="5400000">
        <a:off x="0" y="0"/>
        <a:ext cx="2608064" cy="1232023"/>
      </dsp:txXfrm>
    </dsp:sp>
    <dsp:sp modelId="{9C48EC67-C643-2140-A2E9-AC4E66F670A1}">
      <dsp:nvSpPr>
        <dsp:cNvPr id="0" name=""/>
        <dsp:cNvSpPr/>
      </dsp:nvSpPr>
      <dsp:spPr>
        <a:xfrm>
          <a:off x="2608064" y="0"/>
          <a:ext cx="2608064" cy="1642698"/>
        </a:xfrm>
        <a:prstGeom prst="round1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可扩展</a:t>
          </a:r>
        </a:p>
      </dsp:txBody>
      <dsp:txXfrm>
        <a:off x="2608064" y="0"/>
        <a:ext cx="2608064" cy="1232023"/>
      </dsp:txXfrm>
    </dsp:sp>
    <dsp:sp modelId="{FAFCE326-11A9-EE43-9A43-05058D4E04DC}">
      <dsp:nvSpPr>
        <dsp:cNvPr id="0" name=""/>
        <dsp:cNvSpPr/>
      </dsp:nvSpPr>
      <dsp:spPr>
        <a:xfrm rot="10800000">
          <a:off x="0" y="1642698"/>
          <a:ext cx="2608064" cy="1642698"/>
        </a:xfrm>
        <a:prstGeom prst="round1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可复用</a:t>
          </a:r>
        </a:p>
      </dsp:txBody>
      <dsp:txXfrm rot="10800000">
        <a:off x="0" y="2053373"/>
        <a:ext cx="2608064" cy="1232023"/>
      </dsp:txXfrm>
    </dsp:sp>
    <dsp:sp modelId="{03BCFF72-C97F-5D47-906C-7D83943E31B1}">
      <dsp:nvSpPr>
        <dsp:cNvPr id="0" name=""/>
        <dsp:cNvSpPr/>
      </dsp:nvSpPr>
      <dsp:spPr>
        <a:xfrm rot="5400000">
          <a:off x="3090746" y="1160015"/>
          <a:ext cx="1642698" cy="2608064"/>
        </a:xfrm>
        <a:prstGeom prst="round1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灵活性好</a:t>
          </a:r>
        </a:p>
      </dsp:txBody>
      <dsp:txXfrm rot="-5400000">
        <a:off x="2608064" y="2053373"/>
        <a:ext cx="2608064" cy="1232023"/>
      </dsp:txXfrm>
    </dsp:sp>
    <dsp:sp modelId="{08811E1C-A524-654C-9256-8FB295AC3798}">
      <dsp:nvSpPr>
        <dsp:cNvPr id="0" name=""/>
        <dsp:cNvSpPr/>
      </dsp:nvSpPr>
      <dsp:spPr>
        <a:xfrm>
          <a:off x="1825644" y="1232023"/>
          <a:ext cx="1564838" cy="82134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好的程序</a:t>
          </a:r>
        </a:p>
      </dsp:txBody>
      <dsp:txXfrm>
        <a:off x="1865739" y="1272118"/>
        <a:ext cx="1484648" cy="741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E4B9-ECAE-174D-9A14-9EDC51D3E7CC}">
      <dsp:nvSpPr>
        <dsp:cNvPr id="0" name=""/>
        <dsp:cNvSpPr/>
      </dsp:nvSpPr>
      <dsp:spPr>
        <a:xfrm>
          <a:off x="3577688" y="2268559"/>
          <a:ext cx="972622" cy="9726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联合国</a:t>
          </a:r>
        </a:p>
      </dsp:txBody>
      <dsp:txXfrm>
        <a:off x="3720125" y="2410996"/>
        <a:ext cx="687748" cy="687748"/>
      </dsp:txXfrm>
    </dsp:sp>
    <dsp:sp modelId="{310F6F01-F80F-DA4A-8F3B-4A3CB1E28976}">
      <dsp:nvSpPr>
        <dsp:cNvPr id="0" name=""/>
        <dsp:cNvSpPr/>
      </dsp:nvSpPr>
      <dsp:spPr>
        <a:xfrm rot="16200000">
          <a:off x="3426134" y="1619924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2106" y="1598800"/>
        <a:ext cx="63786" cy="63786"/>
      </dsp:txXfrm>
    </dsp:sp>
    <dsp:sp modelId="{85238098-0262-B543-BD8B-BE71019AB2B7}">
      <dsp:nvSpPr>
        <dsp:cNvPr id="0" name=""/>
        <dsp:cNvSpPr/>
      </dsp:nvSpPr>
      <dsp:spPr>
        <a:xfrm>
          <a:off x="3577688" y="20206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中国</a:t>
          </a:r>
        </a:p>
      </dsp:txBody>
      <dsp:txXfrm>
        <a:off x="3720125" y="162643"/>
        <a:ext cx="687748" cy="687748"/>
      </dsp:txXfrm>
    </dsp:sp>
    <dsp:sp modelId="{B12D6770-9F42-5042-888C-96DB91BB9380}">
      <dsp:nvSpPr>
        <dsp:cNvPr id="0" name=""/>
        <dsp:cNvSpPr/>
      </dsp:nvSpPr>
      <dsp:spPr>
        <a:xfrm rot="18163636">
          <a:off x="4033910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882" y="1777259"/>
        <a:ext cx="63786" cy="63786"/>
      </dsp:txXfrm>
    </dsp:sp>
    <dsp:sp modelId="{F7DA87B7-89AB-464C-8748-E3D6511A80B9}">
      <dsp:nvSpPr>
        <dsp:cNvPr id="0" name=""/>
        <dsp:cNvSpPr/>
      </dsp:nvSpPr>
      <dsp:spPr>
        <a:xfrm>
          <a:off x="4793239" y="377124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俄罗斯</a:t>
          </a:r>
        </a:p>
      </dsp:txBody>
      <dsp:txXfrm>
        <a:off x="4935676" y="519561"/>
        <a:ext cx="687748" cy="687748"/>
      </dsp:txXfrm>
    </dsp:sp>
    <dsp:sp modelId="{E6EAC6BC-B73B-FE47-8E4E-F1E5084481D2}">
      <dsp:nvSpPr>
        <dsp:cNvPr id="0" name=""/>
        <dsp:cNvSpPr/>
      </dsp:nvSpPr>
      <dsp:spPr>
        <a:xfrm rot="20127273">
          <a:off x="4448721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4693" y="2255977"/>
        <a:ext cx="63786" cy="63786"/>
      </dsp:txXfrm>
    </dsp:sp>
    <dsp:sp modelId="{E65BA163-E350-5C43-AC04-2A05B5302151}">
      <dsp:nvSpPr>
        <dsp:cNvPr id="0" name=""/>
        <dsp:cNvSpPr/>
      </dsp:nvSpPr>
      <dsp:spPr>
        <a:xfrm>
          <a:off x="5622862" y="1334559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日本</a:t>
          </a:r>
        </a:p>
      </dsp:txBody>
      <dsp:txXfrm>
        <a:off x="5765299" y="1476996"/>
        <a:ext cx="687748" cy="687748"/>
      </dsp:txXfrm>
    </dsp:sp>
    <dsp:sp modelId="{C8693060-EEDF-604A-9184-B92777E241BE}">
      <dsp:nvSpPr>
        <dsp:cNvPr id="0" name=""/>
        <dsp:cNvSpPr/>
      </dsp:nvSpPr>
      <dsp:spPr>
        <a:xfrm rot="490909">
          <a:off x="4538868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4840" y="2882964"/>
        <a:ext cx="63786" cy="63786"/>
      </dsp:txXfrm>
    </dsp:sp>
    <dsp:sp modelId="{1BDB6811-4098-814F-BE99-BDD5B40783B5}">
      <dsp:nvSpPr>
        <dsp:cNvPr id="0" name=""/>
        <dsp:cNvSpPr/>
      </dsp:nvSpPr>
      <dsp:spPr>
        <a:xfrm>
          <a:off x="5803156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印度</a:t>
          </a:r>
        </a:p>
      </dsp:txBody>
      <dsp:txXfrm>
        <a:off x="5945593" y="2730970"/>
        <a:ext cx="687748" cy="687748"/>
      </dsp:txXfrm>
    </dsp:sp>
    <dsp:sp modelId="{9784D7E4-98D0-3244-BA53-B955E964A5D2}">
      <dsp:nvSpPr>
        <dsp:cNvPr id="0" name=""/>
        <dsp:cNvSpPr/>
      </dsp:nvSpPr>
      <dsp:spPr>
        <a:xfrm rot="2454545">
          <a:off x="4275730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81702" y="3459156"/>
        <a:ext cx="63786" cy="63786"/>
      </dsp:txXfrm>
    </dsp:sp>
    <dsp:sp modelId="{9799C9BF-7C87-EC49-A9A2-C8E5B5FBABD4}">
      <dsp:nvSpPr>
        <dsp:cNvPr id="0" name=""/>
        <dsp:cNvSpPr/>
      </dsp:nvSpPr>
      <dsp:spPr>
        <a:xfrm>
          <a:off x="5276880" y="3740917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南非</a:t>
          </a:r>
        </a:p>
      </dsp:txBody>
      <dsp:txXfrm>
        <a:off x="5419317" y="3883354"/>
        <a:ext cx="687748" cy="687748"/>
      </dsp:txXfrm>
    </dsp:sp>
    <dsp:sp modelId="{0A331987-74AA-DD41-A276-B4DD82A1C1AF}">
      <dsp:nvSpPr>
        <dsp:cNvPr id="0" name=""/>
        <dsp:cNvSpPr/>
      </dsp:nvSpPr>
      <dsp:spPr>
        <a:xfrm rot="4418182">
          <a:off x="3742852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48823" y="3801616"/>
        <a:ext cx="63786" cy="63786"/>
      </dsp:txXfrm>
    </dsp:sp>
    <dsp:sp modelId="{CF08A56F-3C01-B04A-AA47-B682DE12CF6D}">
      <dsp:nvSpPr>
        <dsp:cNvPr id="0" name=""/>
        <dsp:cNvSpPr/>
      </dsp:nvSpPr>
      <dsp:spPr>
        <a:xfrm>
          <a:off x="4211122" y="4425838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德国</a:t>
          </a:r>
        </a:p>
      </dsp:txBody>
      <dsp:txXfrm>
        <a:off x="4353559" y="4568275"/>
        <a:ext cx="687748" cy="687748"/>
      </dsp:txXfrm>
    </dsp:sp>
    <dsp:sp modelId="{3E49C40B-1168-D543-9C26-28C2187631C0}">
      <dsp:nvSpPr>
        <dsp:cNvPr id="0" name=""/>
        <dsp:cNvSpPr/>
      </dsp:nvSpPr>
      <dsp:spPr>
        <a:xfrm rot="6381818">
          <a:off x="3109417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715389" y="3801616"/>
        <a:ext cx="63786" cy="63786"/>
      </dsp:txXfrm>
    </dsp:sp>
    <dsp:sp modelId="{F3592F61-25E9-1242-8919-6B243B808D1F}">
      <dsp:nvSpPr>
        <dsp:cNvPr id="0" name=""/>
        <dsp:cNvSpPr/>
      </dsp:nvSpPr>
      <dsp:spPr>
        <a:xfrm>
          <a:off x="2944254" y="4425838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法国</a:t>
          </a:r>
        </a:p>
      </dsp:txBody>
      <dsp:txXfrm>
        <a:off x="3086691" y="4568275"/>
        <a:ext cx="687748" cy="687748"/>
      </dsp:txXfrm>
    </dsp:sp>
    <dsp:sp modelId="{D3631099-22DC-2644-9244-E927BCC9444F}">
      <dsp:nvSpPr>
        <dsp:cNvPr id="0" name=""/>
        <dsp:cNvSpPr/>
      </dsp:nvSpPr>
      <dsp:spPr>
        <a:xfrm rot="8345455">
          <a:off x="2576539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182510" y="3459156"/>
        <a:ext cx="63786" cy="63786"/>
      </dsp:txXfrm>
    </dsp:sp>
    <dsp:sp modelId="{0C29D251-6069-4949-BF9D-414D21D05DAA}">
      <dsp:nvSpPr>
        <dsp:cNvPr id="0" name=""/>
        <dsp:cNvSpPr/>
      </dsp:nvSpPr>
      <dsp:spPr>
        <a:xfrm>
          <a:off x="1878496" y="3740917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英国</a:t>
          </a:r>
        </a:p>
      </dsp:txBody>
      <dsp:txXfrm>
        <a:off x="2020933" y="3883354"/>
        <a:ext cx="687748" cy="687748"/>
      </dsp:txXfrm>
    </dsp:sp>
    <dsp:sp modelId="{8BD5FDA6-4A21-F648-B744-912290A6E222}">
      <dsp:nvSpPr>
        <dsp:cNvPr id="0" name=""/>
        <dsp:cNvSpPr/>
      </dsp:nvSpPr>
      <dsp:spPr>
        <a:xfrm rot="10309091">
          <a:off x="2313400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919372" y="2882964"/>
        <a:ext cx="63786" cy="63786"/>
      </dsp:txXfrm>
    </dsp:sp>
    <dsp:sp modelId="{CE598EEF-E8E4-194C-95C5-3CD9F893778C}">
      <dsp:nvSpPr>
        <dsp:cNvPr id="0" name=""/>
        <dsp:cNvSpPr/>
      </dsp:nvSpPr>
      <dsp:spPr>
        <a:xfrm>
          <a:off x="1352220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美国</a:t>
          </a:r>
        </a:p>
      </dsp:txBody>
      <dsp:txXfrm>
        <a:off x="1494657" y="2730970"/>
        <a:ext cx="687748" cy="687748"/>
      </dsp:txXfrm>
    </dsp:sp>
    <dsp:sp modelId="{B5981864-E1B3-004A-B9CB-7D922F9D361D}">
      <dsp:nvSpPr>
        <dsp:cNvPr id="0" name=""/>
        <dsp:cNvSpPr/>
      </dsp:nvSpPr>
      <dsp:spPr>
        <a:xfrm rot="12272727">
          <a:off x="2403548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009519" y="2255977"/>
        <a:ext cx="63786" cy="63786"/>
      </dsp:txXfrm>
    </dsp:sp>
    <dsp:sp modelId="{A56C8C4D-C5DA-1A4E-9337-C4304C8A80F8}">
      <dsp:nvSpPr>
        <dsp:cNvPr id="0" name=""/>
        <dsp:cNvSpPr/>
      </dsp:nvSpPr>
      <dsp:spPr>
        <a:xfrm>
          <a:off x="1532514" y="1334559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巴西</a:t>
          </a:r>
        </a:p>
      </dsp:txBody>
      <dsp:txXfrm>
        <a:off x="1674951" y="1476996"/>
        <a:ext cx="687748" cy="687748"/>
      </dsp:txXfrm>
    </dsp:sp>
    <dsp:sp modelId="{0AC55A4B-F21A-2148-B3D1-EA6FF1271196}">
      <dsp:nvSpPr>
        <dsp:cNvPr id="0" name=""/>
        <dsp:cNvSpPr/>
      </dsp:nvSpPr>
      <dsp:spPr>
        <a:xfrm rot="14236364">
          <a:off x="2818359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424331" y="1777259"/>
        <a:ext cx="63786" cy="63786"/>
      </dsp:txXfrm>
    </dsp:sp>
    <dsp:sp modelId="{F6A18A35-608A-D54A-A8FA-51CB6D729B15}">
      <dsp:nvSpPr>
        <dsp:cNvPr id="0" name=""/>
        <dsp:cNvSpPr/>
      </dsp:nvSpPr>
      <dsp:spPr>
        <a:xfrm>
          <a:off x="2362137" y="377124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澳大利亚</a:t>
          </a:r>
        </a:p>
      </dsp:txBody>
      <dsp:txXfrm>
        <a:off x="2504574" y="519561"/>
        <a:ext cx="687748" cy="68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5038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6A82C92-75E2-9C4D-8EBE-FB2099736A44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8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5038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8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5038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FE00C18-A804-B640-B30A-E9DB7EE7D664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6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3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4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49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58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63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63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68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6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6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71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6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9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9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92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9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99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93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5003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5003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95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500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5006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96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502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5029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116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503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503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117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4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65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5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6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6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7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7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8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875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9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05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33</a:t>
            </a:fld>
            <a:endParaRPr altLang="en-US" kumimoji="1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4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  <p:sp>
        <p:nvSpPr>
          <p:cNvPr id="104944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E00C18-A804-B640-B30A-E9DB7EE7D664}" type="slidenum">
              <a:rPr altLang="en-US" kumimoji="1" lang="zh-CN" smtClean="0"/>
              <a:t>56</a:t>
            </a:fld>
            <a:endParaRPr altLang="en-US" kumimoji="1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kumimoji="1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5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4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5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3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5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5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5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503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5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5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6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5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503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503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5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3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5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5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7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5037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503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5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5034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kumimoji="1" lang="zh-CN"/>
          </a:p>
        </p:txBody>
      </p:sp>
      <p:sp>
        <p:nvSpPr>
          <p:cNvPr id="105034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503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503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503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F0E1-3E80-5A44-AFB9-9C0A42259D4A}" type="datetimeFigureOut">
              <a:rPr altLang="en-US" kumimoji="1" lang="zh-CN" smtClean="0"/>
              <a:t>2022/5/3</a:t>
            </a:fld>
            <a:endParaRPr altLang="en-US" kumimoji="1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kumimoji="1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D9A9-703F-EE4F-B79F-04B1F75D60AC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2.xml"/></Relationships>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dirty="0" kumimoji="1" lang="en-US"/>
              <a:t>《</a:t>
            </a:r>
            <a:r>
              <a:rPr altLang="en-US" dirty="0" kumimoji="1" lang="zh-CN"/>
              <a:t>大话设计模式</a:t>
            </a:r>
            <a:r>
              <a:rPr altLang="zh-CN" dirty="0" kumimoji="1" lang="en-US"/>
              <a:t>》</a:t>
            </a:r>
            <a:r>
              <a:rPr altLang="en-US" dirty="0" kumimoji="1" lang="zh-CN"/>
              <a:t>用图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kumimoji="1" lang="zh-CN"/>
              <a:t>程杰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1"/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7096" name="肘形连接符 125"/>
          <p:cNvCxnSpPr>
            <a:cxnSpLocks/>
            <a:stCxn id="1050094" idx="0"/>
            <a:endCxn id="1050101" idx="3"/>
          </p:cNvCxnSpPr>
          <p:nvPr/>
        </p:nvCxnSpPr>
        <p:spPr>
          <a:xfrm rot="5400000" flipH="1" flipV="1">
            <a:off x="8610506" y="2639138"/>
            <a:ext cx="481629" cy="8283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9" name="组合 4"/>
          <p:cNvGrpSpPr/>
          <p:nvPr/>
        </p:nvGrpSpPr>
        <p:grpSpPr>
          <a:xfrm>
            <a:off x="4734578" y="3271766"/>
            <a:ext cx="1502411" cy="1137285"/>
            <a:chOff x="3949700" y="1783080"/>
            <a:chExt cx="1502411" cy="1137285"/>
          </a:xfrm>
        </p:grpSpPr>
        <p:grpSp>
          <p:nvGrpSpPr>
            <p:cNvPr id="1370" name="组合 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92" name="圆角矩形 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97" name="直线连接符 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98" name="直线连接符 9"/>
              <p:cNvCxnSpPr>
                <a:cxnSpLocks/>
              </p:cNvCxnSpPr>
              <p:nvPr/>
            </p:nvCxnSpPr>
            <p:spPr>
              <a:xfrm>
                <a:off x="3949700" y="2385852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93" name="文本框 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 err="1"/>
                <a:t>Barbecuer</a:t>
              </a:r>
              <a:endParaRPr altLang="en-US" dirty="0" lang="zh-CN"/>
            </a:p>
          </p:txBody>
        </p:sp>
      </p:grpSp>
      <p:grpSp>
        <p:nvGrpSpPr>
          <p:cNvPr id="1371" name="组合 19"/>
          <p:cNvGrpSpPr/>
          <p:nvPr/>
        </p:nvGrpSpPr>
        <p:grpSpPr>
          <a:xfrm>
            <a:off x="7685923" y="3294144"/>
            <a:ext cx="1502410" cy="1137285"/>
            <a:chOff x="3949700" y="1783080"/>
            <a:chExt cx="1502410" cy="1137285"/>
          </a:xfrm>
        </p:grpSpPr>
        <p:grpSp>
          <p:nvGrpSpPr>
            <p:cNvPr id="1372" name="组合 2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94" name="圆角矩形 2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99" name="直线连接符 2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00" name="直线连接符 24"/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95" name="文本框 21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BakeMuttonCommand</a:t>
              </a:r>
              <a:endParaRPr altLang="en-US" dirty="0" sz="1050" lang="zh-CN"/>
            </a:p>
          </p:txBody>
        </p:sp>
      </p:grpSp>
      <p:sp>
        <p:nvSpPr>
          <p:cNvPr id="1050096" name="文本框 25"/>
          <p:cNvSpPr txBox="1"/>
          <p:nvPr/>
        </p:nvSpPr>
        <p:spPr>
          <a:xfrm>
            <a:off x="7694452" y="4065679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grpSp>
        <p:nvGrpSpPr>
          <p:cNvPr id="1373" name="组合 34"/>
          <p:cNvGrpSpPr/>
          <p:nvPr/>
        </p:nvGrpSpPr>
        <p:grpSpPr>
          <a:xfrm>
            <a:off x="6475100" y="2003871"/>
            <a:ext cx="2008166" cy="196909"/>
            <a:chOff x="7052461" y="2151542"/>
            <a:chExt cx="2008166" cy="196909"/>
          </a:xfrm>
        </p:grpSpPr>
        <p:cxnSp>
          <p:nvCxnSpPr>
            <p:cNvPr id="3147101" name="直线箭头连接符 35"/>
            <p:cNvCxnSpPr>
              <a:cxnSpLocks/>
              <a:stCxn id="1050100" idx="3"/>
            </p:cNvCxnSpPr>
            <p:nvPr/>
          </p:nvCxnSpPr>
          <p:spPr>
            <a:xfrm flipV="1">
              <a:off x="7052461" y="2248275"/>
              <a:ext cx="2008166" cy="9629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4" name="组合 36"/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147102" name="直线连接符 37"/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03" name="直线连接符 38"/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5" name="组合 39"/>
          <p:cNvGrpSpPr/>
          <p:nvPr/>
        </p:nvGrpSpPr>
        <p:grpSpPr>
          <a:xfrm>
            <a:off x="8482022" y="1517762"/>
            <a:ext cx="1502410" cy="1137285"/>
            <a:chOff x="3949700" y="1783080"/>
            <a:chExt cx="1502410" cy="1137285"/>
          </a:xfrm>
        </p:grpSpPr>
        <p:grpSp>
          <p:nvGrpSpPr>
            <p:cNvPr id="1376" name="组合 4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97" name="圆角矩形 4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04" name="直线连接符 4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05" name="直线连接符 44"/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98" name="文本框 41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Command</a:t>
              </a:r>
              <a:endParaRPr altLang="en-US" dirty="0" i="1" lang="zh-CN"/>
            </a:p>
          </p:txBody>
        </p:sp>
      </p:grpSp>
      <p:sp>
        <p:nvSpPr>
          <p:cNvPr id="1050099" name="文本框 45"/>
          <p:cNvSpPr txBox="1"/>
          <p:nvPr/>
        </p:nvSpPr>
        <p:spPr>
          <a:xfrm>
            <a:off x="8474991" y="2285760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100" name="菱形 52"/>
          <p:cNvSpPr/>
          <p:nvPr/>
        </p:nvSpPr>
        <p:spPr>
          <a:xfrm>
            <a:off x="6226235" y="2021867"/>
            <a:ext cx="248865" cy="176731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50101" name="三角形 53"/>
          <p:cNvSpPr/>
          <p:nvPr/>
        </p:nvSpPr>
        <p:spPr>
          <a:xfrm>
            <a:off x="9174418" y="2663536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50102" name="文本框 58"/>
          <p:cNvSpPr txBox="1"/>
          <p:nvPr/>
        </p:nvSpPr>
        <p:spPr>
          <a:xfrm>
            <a:off x="7709436" y="3717032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-receiver: </a:t>
            </a:r>
            <a:r>
              <a:rPr altLang="zh-CN" dirty="0" sz="1100" lang="en-US" err="1"/>
              <a:t>Barbecuer</a:t>
            </a:r>
            <a:endParaRPr altLang="zh-CN" dirty="0" sz="1100" lang="en-US"/>
          </a:p>
        </p:txBody>
      </p:sp>
      <p:sp>
        <p:nvSpPr>
          <p:cNvPr id="1050103" name="文本框 59"/>
          <p:cNvSpPr txBox="1"/>
          <p:nvPr/>
        </p:nvSpPr>
        <p:spPr>
          <a:xfrm>
            <a:off x="8472264" y="1925244"/>
            <a:ext cx="1505137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</a:t>
            </a:r>
            <a:r>
              <a:rPr altLang="zh-CN" dirty="0" sz="1100" lang="en-US" err="1"/>
              <a:t>receiver:Barbecuer</a:t>
            </a:r>
            <a:endParaRPr altLang="zh-CN" dirty="0" sz="1100" lang="en-US"/>
          </a:p>
        </p:txBody>
      </p:sp>
      <p:sp>
        <p:nvSpPr>
          <p:cNvPr id="1050104" name="文本框 60"/>
          <p:cNvSpPr txBox="1"/>
          <p:nvPr/>
        </p:nvSpPr>
        <p:spPr>
          <a:xfrm>
            <a:off x="4742007" y="3934217"/>
            <a:ext cx="1472012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bakeMutton</a:t>
            </a:r>
            <a:r>
              <a:rPr altLang="zh-CN" dirty="0" sz="1100" lang="en-US"/>
              <a:t> ()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bakeChickenWing</a:t>
            </a:r>
            <a:r>
              <a:rPr altLang="zh-CN" dirty="0" sz="1100" lang="en-US"/>
              <a:t>()</a:t>
            </a:r>
          </a:p>
        </p:txBody>
      </p:sp>
      <p:sp>
        <p:nvSpPr>
          <p:cNvPr id="1050105" name="文本框 61"/>
          <p:cNvSpPr txBox="1"/>
          <p:nvPr/>
        </p:nvSpPr>
        <p:spPr>
          <a:xfrm>
            <a:off x="3716428" y="2218622"/>
            <a:ext cx="2497622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setCommand</a:t>
            </a:r>
            <a:r>
              <a:rPr altLang="zh-CN" dirty="0" sz="1100" lang="en-US"/>
              <a:t>(Command</a:t>
            </a:r>
            <a:r>
              <a:rPr altLang="en-US" dirty="0" sz="1100" lang="zh-CN"/>
              <a:t> </a:t>
            </a:r>
            <a:r>
              <a:rPr altLang="zh-CN" dirty="0" sz="1100" lang="en-US"/>
              <a:t>command)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grpSp>
        <p:nvGrpSpPr>
          <p:cNvPr id="1377" name="组合 64"/>
          <p:cNvGrpSpPr/>
          <p:nvPr/>
        </p:nvGrpSpPr>
        <p:grpSpPr>
          <a:xfrm>
            <a:off x="1343472" y="2416565"/>
            <a:ext cx="1502411" cy="1137285"/>
            <a:chOff x="3949700" y="1783080"/>
            <a:chExt cx="1502411" cy="1137285"/>
          </a:xfrm>
        </p:grpSpPr>
        <p:grpSp>
          <p:nvGrpSpPr>
            <p:cNvPr id="1378" name="组合 6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06" name="圆角矩形 6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06" name="直线连接符 6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07" name="直线连接符 6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07" name="文本框 6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lang="zh-CN"/>
            </a:p>
          </p:txBody>
        </p:sp>
      </p:grpSp>
      <p:cxnSp>
        <p:nvCxnSpPr>
          <p:cNvPr id="3147108" name="直线箭头连接符 91"/>
          <p:cNvCxnSpPr>
            <a:cxnSpLocks/>
            <a:stCxn id="1050107" idx="0"/>
            <a:endCxn id="1050108" idx="1"/>
          </p:cNvCxnSpPr>
          <p:nvPr/>
        </p:nvCxnSpPr>
        <p:spPr>
          <a:xfrm rot="5400000" flipH="1" flipV="1">
            <a:off x="2843445" y="1315261"/>
            <a:ext cx="373081" cy="1870614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09" name="直线连接符 76"/>
          <p:cNvCxnSpPr>
            <a:cxnSpLocks/>
          </p:cNvCxnSpPr>
          <p:nvPr/>
        </p:nvCxnSpPr>
        <p:spPr>
          <a:xfrm>
            <a:off x="3783775" y="1974394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10" name="直线连接符 77"/>
          <p:cNvCxnSpPr>
            <a:cxnSpLocks/>
          </p:cNvCxnSpPr>
          <p:nvPr/>
        </p:nvCxnSpPr>
        <p:spPr>
          <a:xfrm flipH="1">
            <a:off x="3783775" y="2067795"/>
            <a:ext cx="178002" cy="10350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9" name="组合 105"/>
          <p:cNvGrpSpPr/>
          <p:nvPr/>
        </p:nvGrpSpPr>
        <p:grpSpPr>
          <a:xfrm>
            <a:off x="2094677" y="3553849"/>
            <a:ext cx="2639901" cy="390068"/>
            <a:chOff x="2094677" y="3553849"/>
            <a:chExt cx="2639901" cy="390068"/>
          </a:xfrm>
        </p:grpSpPr>
        <p:cxnSp>
          <p:nvCxnSpPr>
            <p:cNvPr id="3147111" name="直线箭头连接符 91"/>
            <p:cNvCxnSpPr>
              <a:cxnSpLocks/>
              <a:stCxn id="1050106" idx="2"/>
              <a:endCxn id="1050092" idx="1"/>
            </p:cNvCxnSpPr>
            <p:nvPr/>
          </p:nvCxnSpPr>
          <p:spPr>
            <a:xfrm rot="16200000" flipH="1">
              <a:off x="3271348" y="2377178"/>
              <a:ext cx="286559" cy="2639901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112" name="直线连接符 78"/>
            <p:cNvCxnSpPr>
              <a:cxnSpLocks/>
            </p:cNvCxnSpPr>
            <p:nvPr/>
          </p:nvCxnSpPr>
          <p:spPr>
            <a:xfrm>
              <a:off x="4550205" y="3747008"/>
              <a:ext cx="155075" cy="83004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113" name="直线连接符 79"/>
            <p:cNvCxnSpPr>
              <a:cxnSpLocks/>
            </p:cNvCxnSpPr>
            <p:nvPr/>
          </p:nvCxnSpPr>
          <p:spPr>
            <a:xfrm flipH="1">
              <a:off x="4550205" y="3840409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0" name="组合 28"/>
          <p:cNvGrpSpPr/>
          <p:nvPr/>
        </p:nvGrpSpPr>
        <p:grpSpPr>
          <a:xfrm>
            <a:off x="3965292" y="1495384"/>
            <a:ext cx="2255209" cy="1137285"/>
            <a:chOff x="3949700" y="1783080"/>
            <a:chExt cx="1502411" cy="1137285"/>
          </a:xfrm>
        </p:grpSpPr>
        <p:grpSp>
          <p:nvGrpSpPr>
            <p:cNvPr id="1381" name="组合 2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08" name="圆角矩形 3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14" name="直线连接符 3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15" name="直线连接符 33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09" name="文本框 30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Waiter</a:t>
              </a:r>
              <a:endParaRPr altLang="en-US" dirty="0" lang="zh-CN"/>
            </a:p>
          </p:txBody>
        </p:sp>
      </p:grpSp>
      <p:cxnSp>
        <p:nvCxnSpPr>
          <p:cNvPr id="3147116" name="肘形连接符 125"/>
          <p:cNvCxnSpPr>
            <a:cxnSpLocks/>
            <a:stCxn id="1050110" idx="0"/>
            <a:endCxn id="1050101" idx="3"/>
          </p:cNvCxnSpPr>
          <p:nvPr/>
        </p:nvCxnSpPr>
        <p:spPr>
          <a:xfrm rot="16200000" flipV="1">
            <a:off x="9570656" y="2507371"/>
            <a:ext cx="487312" cy="1097599"/>
          </a:xfrm>
          <a:prstGeom prst="bentConnector3">
            <a:avLst>
              <a:gd name="adj1" fmla="val 51144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2" name="组合 87"/>
          <p:cNvGrpSpPr/>
          <p:nvPr/>
        </p:nvGrpSpPr>
        <p:grpSpPr>
          <a:xfrm>
            <a:off x="9445646" y="3299827"/>
            <a:ext cx="1834930" cy="1137285"/>
            <a:chOff x="3949700" y="1783080"/>
            <a:chExt cx="1502410" cy="1137285"/>
          </a:xfrm>
        </p:grpSpPr>
        <p:grpSp>
          <p:nvGrpSpPr>
            <p:cNvPr id="1383" name="组合 8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10" name="圆角矩形 9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17" name="直线连接符 9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18" name="直线连接符 92"/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11" name="文本框 89"/>
            <p:cNvSpPr txBox="1"/>
            <p:nvPr/>
          </p:nvSpPr>
          <p:spPr>
            <a:xfrm>
              <a:off x="3966329" y="1850184"/>
              <a:ext cx="1485781" cy="41549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BakeChickenWingCommand</a:t>
              </a:r>
              <a:endParaRPr altLang="en-US" dirty="0" sz="1050" lang="zh-CN"/>
            </a:p>
          </p:txBody>
        </p:sp>
      </p:grpSp>
      <p:sp>
        <p:nvSpPr>
          <p:cNvPr id="1050112" name="文本框 93"/>
          <p:cNvSpPr txBox="1"/>
          <p:nvPr/>
        </p:nvSpPr>
        <p:spPr>
          <a:xfrm>
            <a:off x="9454175" y="4083110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113" name="文本框 95"/>
          <p:cNvSpPr txBox="1"/>
          <p:nvPr/>
        </p:nvSpPr>
        <p:spPr>
          <a:xfrm>
            <a:off x="9469159" y="3734463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-receiver: </a:t>
            </a:r>
            <a:r>
              <a:rPr altLang="zh-CN" dirty="0" sz="1100" lang="en-US" err="1"/>
              <a:t>Barbecuer</a:t>
            </a:r>
            <a:endParaRPr altLang="zh-CN" dirty="0" sz="1100" lang="en-US"/>
          </a:p>
        </p:txBody>
      </p:sp>
      <p:sp>
        <p:nvSpPr>
          <p:cNvPr id="1050114" name="文本框 102"/>
          <p:cNvSpPr txBox="1"/>
          <p:nvPr/>
        </p:nvSpPr>
        <p:spPr>
          <a:xfrm>
            <a:off x="4015924" y="2203290"/>
            <a:ext cx="2213325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setOrder</a:t>
            </a:r>
            <a:r>
              <a:rPr altLang="zh-CN" dirty="0" sz="1100" lang="en-US"/>
              <a:t>(Command command)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notifyCommand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115" name="文本框 103"/>
          <p:cNvSpPr txBox="1"/>
          <p:nvPr/>
        </p:nvSpPr>
        <p:spPr>
          <a:xfrm>
            <a:off x="4014799" y="1916884"/>
            <a:ext cx="219147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</a:t>
            </a:r>
            <a:r>
              <a:rPr altLang="zh-CN" dirty="0" sz="1100" lang="en-US" err="1"/>
              <a:t>command:Command</a:t>
            </a:r>
            <a:endParaRPr altLang="zh-CN" dirty="0" sz="1100" lang="en-US"/>
          </a:p>
        </p:txBody>
      </p:sp>
      <p:grpSp>
        <p:nvGrpSpPr>
          <p:cNvPr id="1384" name="组合 106"/>
          <p:cNvGrpSpPr/>
          <p:nvPr/>
        </p:nvGrpSpPr>
        <p:grpSpPr>
          <a:xfrm rot="16200000">
            <a:off x="6825754" y="2971942"/>
            <a:ext cx="178002" cy="3044748"/>
            <a:chOff x="2914422" y="3426291"/>
            <a:chExt cx="178002" cy="3044748"/>
          </a:xfrm>
        </p:grpSpPr>
        <p:cxnSp>
          <p:nvCxnSpPr>
            <p:cNvPr id="3147119" name="直线箭头连接符 91"/>
            <p:cNvCxnSpPr>
              <a:cxnSpLocks/>
              <a:stCxn id="1050094" idx="2"/>
              <a:endCxn id="1050092" idx="2"/>
            </p:cNvCxnSpPr>
            <p:nvPr/>
          </p:nvCxnSpPr>
          <p:spPr>
            <a:xfrm rot="10800000" flipH="1">
              <a:off x="3066309" y="3519694"/>
              <a:ext cx="22378" cy="2951345"/>
            </a:xfrm>
            <a:prstGeom prst="bentConnector3">
              <a:avLst>
                <a:gd name="adj1" fmla="val -149825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120" name="直线连接符 108"/>
            <p:cNvCxnSpPr>
              <a:cxnSpLocks/>
            </p:cNvCxnSpPr>
            <p:nvPr/>
          </p:nvCxnSpPr>
          <p:spPr>
            <a:xfrm>
              <a:off x="2914423" y="3426291"/>
              <a:ext cx="155075" cy="83004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121" name="直线连接符 109"/>
            <p:cNvCxnSpPr>
              <a:cxnSpLocks/>
            </p:cNvCxnSpPr>
            <p:nvPr/>
          </p:nvCxnSpPr>
          <p:spPr>
            <a:xfrm flipH="1">
              <a:off x="2914422" y="3519693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7122" name="直线箭头连接符 91"/>
          <p:cNvCxnSpPr>
            <a:cxnSpLocks/>
            <a:stCxn id="1050110" idx="2"/>
            <a:endCxn id="1050092" idx="2"/>
          </p:cNvCxnSpPr>
          <p:nvPr/>
        </p:nvCxnSpPr>
        <p:spPr>
          <a:xfrm rot="5400000" flipH="1">
            <a:off x="7910416" y="1984418"/>
            <a:ext cx="28061" cy="4877328"/>
          </a:xfrm>
          <a:prstGeom prst="bentConnector3">
            <a:avLst>
              <a:gd name="adj1" fmla="val -212784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6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24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7" name="线形标注 1 (带边框和强调线) 4"/>
          <p:cNvSpPr/>
          <p:nvPr/>
        </p:nvSpPr>
        <p:spPr>
          <a:xfrm>
            <a:off x="4896891" y="4577217"/>
            <a:ext cx="2376264" cy="735825"/>
          </a:xfrm>
          <a:prstGeom prst="accentBorderCallout1">
            <a:avLst>
              <a:gd name="adj1" fmla="val 10172"/>
              <a:gd name="adj2" fmla="val -2581"/>
              <a:gd name="adj3" fmla="val -50087"/>
              <a:gd name="adj4" fmla="val -180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具体处理者类，处理它所负责的请求，可访问它的后继者，如果可处理该请求，就处理之，否则就将该请求转发给它的后继者</a:t>
            </a:r>
          </a:p>
        </p:txBody>
      </p:sp>
      <p:sp>
        <p:nvSpPr>
          <p:cNvPr id="1050118" name="线形标注 1 (带边框和强调线) 5"/>
          <p:cNvSpPr/>
          <p:nvPr/>
        </p:nvSpPr>
        <p:spPr>
          <a:xfrm>
            <a:off x="7728177" y="1487549"/>
            <a:ext cx="1898006" cy="436864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定义了一个处理请示的接口</a:t>
            </a:r>
          </a:p>
        </p:txBody>
      </p:sp>
      <p:grpSp>
        <p:nvGrpSpPr>
          <p:cNvPr id="1387" name="组合 6"/>
          <p:cNvGrpSpPr/>
          <p:nvPr/>
        </p:nvGrpSpPr>
        <p:grpSpPr>
          <a:xfrm>
            <a:off x="4880287" y="1695851"/>
            <a:ext cx="2219334" cy="970078"/>
            <a:chOff x="3690805" y="3810111"/>
            <a:chExt cx="1517864" cy="864735"/>
          </a:xfrm>
        </p:grpSpPr>
        <p:grpSp>
          <p:nvGrpSpPr>
            <p:cNvPr id="1388" name="组合 7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89" name="组合 9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19" name="圆角矩形 11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23" name="直线连接符 12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24" name="直线连接符 13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20" name="文本框 10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Handler</a:t>
                </a:r>
                <a:endParaRPr altLang="en-US" dirty="0" sz="1600" i="1" lang="zh-CN"/>
              </a:p>
            </p:txBody>
          </p:sp>
        </p:grpSp>
        <p:sp>
          <p:nvSpPr>
            <p:cNvPr id="1050121" name="文本框 8"/>
            <p:cNvSpPr txBox="1"/>
            <p:nvPr/>
          </p:nvSpPr>
          <p:spPr>
            <a:xfrm>
              <a:off x="3690805" y="4286882"/>
              <a:ext cx="1502410" cy="38409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setSuccessor</a:t>
              </a:r>
              <a:r>
                <a:rPr altLang="zh-CN" dirty="0" sz="1100" lang="en-US"/>
                <a:t>(Handler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successor)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handleRequest</a:t>
              </a:r>
              <a:r>
                <a:rPr altLang="zh-CN" dirty="0" sz="1100" lang="en-US"/>
                <a:t>(int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request)</a:t>
              </a:r>
            </a:p>
          </p:txBody>
        </p:sp>
      </p:grpSp>
      <p:cxnSp>
        <p:nvCxnSpPr>
          <p:cNvPr id="3147125" name="肘形连接符 14"/>
          <p:cNvCxnSpPr>
            <a:cxnSpLocks/>
            <a:stCxn id="1050128" idx="0"/>
            <a:endCxn id="1050122" idx="3"/>
          </p:cNvCxnSpPr>
          <p:nvPr/>
        </p:nvCxnSpPr>
        <p:spPr>
          <a:xfrm rot="16200000" flipV="1">
            <a:off x="6516318" y="2299810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26" name="肘形连接符 15"/>
          <p:cNvCxnSpPr>
            <a:cxnSpLocks/>
            <a:stCxn id="1050125" idx="0"/>
            <a:endCxn id="1050122" idx="3"/>
          </p:cNvCxnSpPr>
          <p:nvPr/>
        </p:nvCxnSpPr>
        <p:spPr>
          <a:xfrm rot="5400000" flipH="1" flipV="1">
            <a:off x="4948329" y="2304468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22" name="三角形 16"/>
          <p:cNvSpPr/>
          <p:nvPr/>
        </p:nvSpPr>
        <p:spPr>
          <a:xfrm>
            <a:off x="5900889" y="2689655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390" name="组合 17"/>
          <p:cNvGrpSpPr/>
          <p:nvPr/>
        </p:nvGrpSpPr>
        <p:grpSpPr>
          <a:xfrm rot="10800000">
            <a:off x="3429707" y="2115630"/>
            <a:ext cx="1473392" cy="154396"/>
            <a:chOff x="3603546" y="668931"/>
            <a:chExt cx="1929098" cy="154396"/>
          </a:xfrm>
        </p:grpSpPr>
        <p:cxnSp>
          <p:nvCxnSpPr>
            <p:cNvPr id="3147127" name="直线箭头连接符 18"/>
            <p:cNvCxnSpPr>
              <a:cxnSpLocks/>
              <a:endCxn id="1050123" idx="3"/>
            </p:cNvCxnSpPr>
            <p:nvPr/>
          </p:nvCxnSpPr>
          <p:spPr>
            <a:xfrm rot="10800000" flipH="1">
              <a:off x="3633415" y="737516"/>
              <a:ext cx="1899229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1" name="组合 19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128" name="直线连接符 20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29" name="直线连接符 21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2" name="组合 36"/>
          <p:cNvGrpSpPr/>
          <p:nvPr/>
        </p:nvGrpSpPr>
        <p:grpSpPr>
          <a:xfrm>
            <a:off x="2423592" y="1794363"/>
            <a:ext cx="1006125" cy="814155"/>
            <a:chOff x="3949685" y="1783083"/>
            <a:chExt cx="1502426" cy="725745"/>
          </a:xfrm>
        </p:grpSpPr>
        <p:grpSp>
          <p:nvGrpSpPr>
            <p:cNvPr id="1393" name="组合 37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123" name="圆角矩形 39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30" name="直线连接符 40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31" name="直线连接符 41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24" name="文本框 38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394" name="组合 50"/>
          <p:cNvGrpSpPr/>
          <p:nvPr/>
        </p:nvGrpSpPr>
        <p:grpSpPr>
          <a:xfrm>
            <a:off x="3296111" y="3336503"/>
            <a:ext cx="2219334" cy="970078"/>
            <a:chOff x="3690805" y="3810111"/>
            <a:chExt cx="1517864" cy="864735"/>
          </a:xfrm>
        </p:grpSpPr>
        <p:grpSp>
          <p:nvGrpSpPr>
            <p:cNvPr id="1395" name="组合 51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96" name="组合 53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25" name="圆角矩形 55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32" name="直线连接符 56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33" name="直线连接符 57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26" name="文本框 54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ConcreteHandler1</a:t>
                </a:r>
                <a:endParaRPr altLang="en-US" dirty="0" sz="1600" lang="zh-CN"/>
              </a:p>
            </p:txBody>
          </p:sp>
        </p:grpSp>
        <p:sp>
          <p:nvSpPr>
            <p:cNvPr id="1050127" name="文本框 52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handleRequest</a:t>
              </a:r>
              <a:r>
                <a:rPr altLang="zh-CN" dirty="0" sz="1100" lang="en-US"/>
                <a:t>(int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request)</a:t>
              </a:r>
            </a:p>
          </p:txBody>
        </p:sp>
      </p:grpSp>
      <p:grpSp>
        <p:nvGrpSpPr>
          <p:cNvPr id="1397" name="组合 59"/>
          <p:cNvGrpSpPr/>
          <p:nvPr/>
        </p:nvGrpSpPr>
        <p:grpSpPr>
          <a:xfrm>
            <a:off x="6480442" y="3384857"/>
            <a:ext cx="2219334" cy="970078"/>
            <a:chOff x="3690805" y="3810111"/>
            <a:chExt cx="1517864" cy="864735"/>
          </a:xfrm>
        </p:grpSpPr>
        <p:grpSp>
          <p:nvGrpSpPr>
            <p:cNvPr id="1398" name="组合 60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99" name="组合 6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28" name="圆角矩形 6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34" name="直线连接符 65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35" name="直线连接符 66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29" name="文本框 63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ConcreteHandler2</a:t>
                </a:r>
                <a:endParaRPr altLang="en-US" dirty="0" sz="1600" lang="zh-CN"/>
              </a:p>
            </p:txBody>
          </p:sp>
        </p:grpSp>
        <p:sp>
          <p:nvSpPr>
            <p:cNvPr id="1050130" name="文本框 61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handleRequest</a:t>
              </a:r>
              <a:r>
                <a:rPr altLang="zh-CN" dirty="0" sz="1100" lang="en-US"/>
                <a:t>(int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request)</a:t>
              </a:r>
            </a:p>
          </p:txBody>
        </p:sp>
      </p:grpSp>
      <p:grpSp>
        <p:nvGrpSpPr>
          <p:cNvPr id="1400" name="组合 69"/>
          <p:cNvGrpSpPr/>
          <p:nvPr/>
        </p:nvGrpSpPr>
        <p:grpSpPr>
          <a:xfrm>
            <a:off x="7104112" y="2132856"/>
            <a:ext cx="1833922" cy="1855912"/>
            <a:chOff x="5515062" y="1614791"/>
            <a:chExt cx="1833922" cy="1855912"/>
          </a:xfrm>
        </p:grpSpPr>
        <p:grpSp>
          <p:nvGrpSpPr>
            <p:cNvPr id="1401" name="组合 70"/>
            <p:cNvGrpSpPr/>
            <p:nvPr/>
          </p:nvGrpSpPr>
          <p:grpSpPr>
            <a:xfrm>
              <a:off x="5515062" y="1614791"/>
              <a:ext cx="1833922" cy="1786504"/>
              <a:chOff x="2826263" y="481090"/>
              <a:chExt cx="2401134" cy="1786504"/>
            </a:xfrm>
          </p:grpSpPr>
          <p:cxnSp>
            <p:nvCxnSpPr>
              <p:cNvPr id="3147136" name="直线箭头连接符 53"/>
              <p:cNvCxnSpPr>
                <a:cxnSpLocks/>
                <a:endCxn id="1050131" idx="1"/>
              </p:cNvCxnSpPr>
              <p:nvPr/>
            </p:nvCxnSpPr>
            <p:spPr>
              <a:xfrm>
                <a:off x="2849858" y="573830"/>
                <a:ext cx="2377539" cy="1693764"/>
              </a:xfrm>
              <a:prstGeom prst="bentConnector3">
                <a:avLst>
                  <a:gd name="adj1" fmla="val 112589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2" name="组合 73"/>
              <p:cNvGrpSpPr/>
              <p:nvPr/>
            </p:nvGrpSpPr>
            <p:grpSpPr>
              <a:xfrm flipH="1">
                <a:off x="2826263" y="481090"/>
                <a:ext cx="140320" cy="168252"/>
                <a:chOff x="10063599" y="3465158"/>
                <a:chExt cx="140320" cy="168252"/>
              </a:xfrm>
            </p:grpSpPr>
            <p:cxnSp>
              <p:nvCxnSpPr>
                <p:cNvPr id="3147137" name="直线连接符 74"/>
                <p:cNvCxnSpPr>
                  <a:cxnSpLocks/>
                </p:cNvCxnSpPr>
                <p:nvPr/>
              </p:nvCxnSpPr>
              <p:spPr>
                <a:xfrm rot="10800000" flipH="1" flipV="1">
                  <a:off x="10072758" y="3465158"/>
                  <a:ext cx="122011" cy="75520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38" name="直线连接符 75"/>
                <p:cNvCxnSpPr>
                  <a:cxnSpLocks/>
                </p:cNvCxnSpPr>
                <p:nvPr/>
              </p:nvCxnSpPr>
              <p:spPr>
                <a:xfrm rot="10800000" flipV="1">
                  <a:off x="10063599" y="3557898"/>
                  <a:ext cx="140320" cy="7551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0131" name="菱形 71"/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组合 6"/>
          <p:cNvGrpSpPr/>
          <p:nvPr/>
        </p:nvGrpSpPr>
        <p:grpSpPr>
          <a:xfrm>
            <a:off x="4295800" y="1628800"/>
            <a:ext cx="2219334" cy="970077"/>
            <a:chOff x="3690805" y="3810111"/>
            <a:chExt cx="1517864" cy="864735"/>
          </a:xfrm>
        </p:grpSpPr>
        <p:grpSp>
          <p:nvGrpSpPr>
            <p:cNvPr id="1405" name="组合 7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06" name="组合 9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32" name="圆角矩形 11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39" name="直线连接符 12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40" name="直线连接符 13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33" name="文本框 10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Manager</a:t>
                </a:r>
                <a:endParaRPr altLang="en-US" dirty="0" sz="1600" i="1" lang="zh-CN"/>
              </a:p>
            </p:txBody>
          </p:sp>
        </p:grpSp>
        <p:sp>
          <p:nvSpPr>
            <p:cNvPr id="1050134" name="文本框 8"/>
            <p:cNvSpPr txBox="1"/>
            <p:nvPr/>
          </p:nvSpPr>
          <p:spPr>
            <a:xfrm>
              <a:off x="3690805" y="4286882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setSuperior</a:t>
              </a:r>
              <a:r>
                <a:rPr altLang="zh-CN" dirty="0" sz="900" lang="en-US"/>
                <a:t>(Manager superior)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requestApplications</a:t>
              </a:r>
              <a:r>
                <a:rPr altLang="zh-CN" dirty="0" sz="900" lang="en-US"/>
                <a:t>(Request request)</a:t>
              </a:r>
            </a:p>
          </p:txBody>
        </p:sp>
      </p:grpSp>
      <p:cxnSp>
        <p:nvCxnSpPr>
          <p:cNvPr id="3147141" name="肘形连接符 14"/>
          <p:cNvCxnSpPr>
            <a:cxnSpLocks/>
            <a:stCxn id="1050141" idx="0"/>
            <a:endCxn id="1050135" idx="3"/>
          </p:cNvCxnSpPr>
          <p:nvPr/>
        </p:nvCxnSpPr>
        <p:spPr>
          <a:xfrm rot="16200000" flipV="1">
            <a:off x="5178878" y="3019524"/>
            <a:ext cx="50151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42" name="肘形连接符 15"/>
          <p:cNvCxnSpPr>
            <a:cxnSpLocks/>
            <a:stCxn id="1050138" idx="0"/>
            <a:endCxn id="1050135" idx="3"/>
          </p:cNvCxnSpPr>
          <p:nvPr/>
        </p:nvCxnSpPr>
        <p:spPr>
          <a:xfrm rot="5400000" flipH="1" flipV="1">
            <a:off x="4027398" y="1862258"/>
            <a:ext cx="495730" cy="230874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35" name="三角形 16"/>
          <p:cNvSpPr/>
          <p:nvPr/>
        </p:nvSpPr>
        <p:spPr>
          <a:xfrm>
            <a:off x="5350160" y="262265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1407" name="组合 17"/>
          <p:cNvGrpSpPr/>
          <p:nvPr/>
        </p:nvGrpSpPr>
        <p:grpSpPr>
          <a:xfrm rot="10800000">
            <a:off x="2864553" y="2053559"/>
            <a:ext cx="1452763" cy="154396"/>
            <a:chOff x="3603546" y="668931"/>
            <a:chExt cx="1902088" cy="154396"/>
          </a:xfrm>
        </p:grpSpPr>
        <p:cxnSp>
          <p:nvCxnSpPr>
            <p:cNvPr id="3147143" name="直线箭头连接符 18"/>
            <p:cNvCxnSpPr>
              <a:cxnSpLocks/>
            </p:cNvCxnSpPr>
            <p:nvPr/>
          </p:nvCxnSpPr>
          <p:spPr>
            <a:xfrm rot="10800000" flipH="1">
              <a:off x="3606406" y="737517"/>
              <a:ext cx="189922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8" name="组合 19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144" name="直线连接符 20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45" name="直线连接符 21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9" name="组合 36"/>
          <p:cNvGrpSpPr/>
          <p:nvPr/>
        </p:nvGrpSpPr>
        <p:grpSpPr>
          <a:xfrm>
            <a:off x="2065539" y="1722355"/>
            <a:ext cx="1006125" cy="814155"/>
            <a:chOff x="3949685" y="1783083"/>
            <a:chExt cx="1502426" cy="725745"/>
          </a:xfrm>
        </p:grpSpPr>
        <p:grpSp>
          <p:nvGrpSpPr>
            <p:cNvPr id="1410" name="组合 37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136" name="圆角矩形 39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46" name="直线连接符 40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47" name="直线连接符 41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37" name="文本框 38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411" name="组合 50"/>
          <p:cNvGrpSpPr/>
          <p:nvPr/>
        </p:nvGrpSpPr>
        <p:grpSpPr>
          <a:xfrm>
            <a:off x="1999967" y="3264496"/>
            <a:ext cx="2219334" cy="970078"/>
            <a:chOff x="3690805" y="3810111"/>
            <a:chExt cx="1517864" cy="864735"/>
          </a:xfrm>
        </p:grpSpPr>
        <p:grpSp>
          <p:nvGrpSpPr>
            <p:cNvPr id="1412" name="组合 51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13" name="组合 53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38" name="圆角矩形 55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48" name="直线连接符 56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49" name="直线连接符 57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39" name="文本框 54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 err="1"/>
                  <a:t>CommonManager</a:t>
                </a:r>
                <a:endParaRPr altLang="en-US" dirty="0" sz="1600" lang="zh-CN"/>
              </a:p>
            </p:txBody>
          </p:sp>
        </p:grpSp>
        <p:sp>
          <p:nvSpPr>
            <p:cNvPr id="1050140" name="文本框 52"/>
            <p:cNvSpPr txBox="1"/>
            <p:nvPr/>
          </p:nvSpPr>
          <p:spPr>
            <a:xfrm>
              <a:off x="3690805" y="4361968"/>
              <a:ext cx="1502410" cy="20576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requestApplications</a:t>
              </a:r>
              <a:r>
                <a:rPr altLang="zh-CN" dirty="0" sz="900" lang="en-US"/>
                <a:t>(Request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request)</a:t>
              </a:r>
            </a:p>
          </p:txBody>
        </p:sp>
      </p:grpSp>
      <p:grpSp>
        <p:nvGrpSpPr>
          <p:cNvPr id="1414" name="组合 59"/>
          <p:cNvGrpSpPr/>
          <p:nvPr/>
        </p:nvGrpSpPr>
        <p:grpSpPr>
          <a:xfrm>
            <a:off x="4325318" y="3270284"/>
            <a:ext cx="2202730" cy="970077"/>
            <a:chOff x="3702161" y="3810111"/>
            <a:chExt cx="1506508" cy="864735"/>
          </a:xfrm>
        </p:grpSpPr>
        <p:grpSp>
          <p:nvGrpSpPr>
            <p:cNvPr id="1415" name="组合 60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16" name="组合 6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41" name="圆角矩形 6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50" name="直线连接符 65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51" name="直线连接符 66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42" name="文本框 63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Director</a:t>
                </a:r>
                <a:endParaRPr altLang="en-US" dirty="0" sz="1600" lang="zh-CN"/>
              </a:p>
            </p:txBody>
          </p:sp>
        </p:grpSp>
        <p:sp>
          <p:nvSpPr>
            <p:cNvPr id="1050143" name="文本框 61"/>
            <p:cNvSpPr txBox="1"/>
            <p:nvPr/>
          </p:nvSpPr>
          <p:spPr>
            <a:xfrm>
              <a:off x="3702161" y="437294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requestApplications</a:t>
              </a:r>
              <a:r>
                <a:rPr altLang="zh-CN" dirty="0" sz="900" lang="en-US"/>
                <a:t>(Request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request)</a:t>
              </a:r>
            </a:p>
          </p:txBody>
        </p:sp>
      </p:grpSp>
      <p:grpSp>
        <p:nvGrpSpPr>
          <p:cNvPr id="1417" name="组合 70"/>
          <p:cNvGrpSpPr/>
          <p:nvPr/>
        </p:nvGrpSpPr>
        <p:grpSpPr>
          <a:xfrm rot="16200000">
            <a:off x="5847758" y="1019796"/>
            <a:ext cx="376581" cy="1412242"/>
            <a:chOff x="3232512" y="-67101"/>
            <a:chExt cx="493056" cy="1412242"/>
          </a:xfrm>
        </p:grpSpPr>
        <p:cxnSp>
          <p:nvCxnSpPr>
            <p:cNvPr id="3147152" name="直线箭头连接符 53"/>
            <p:cNvCxnSpPr>
              <a:cxnSpLocks/>
              <a:stCxn id="1050132" idx="0"/>
              <a:endCxn id="1050144" idx="1"/>
            </p:cNvCxnSpPr>
            <p:nvPr/>
          </p:nvCxnSpPr>
          <p:spPr>
            <a:xfrm flipH="1">
              <a:off x="3232512" y="19694"/>
              <a:ext cx="373682" cy="1325447"/>
            </a:xfrm>
            <a:prstGeom prst="bentConnector4">
              <a:avLst>
                <a:gd name="adj1" fmla="val -80096"/>
                <a:gd name="adj2" fmla="val 11725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8" name="组合 73"/>
            <p:cNvGrpSpPr/>
            <p:nvPr/>
          </p:nvGrpSpPr>
          <p:grpSpPr>
            <a:xfrm flipH="1">
              <a:off x="3585247" y="-67101"/>
              <a:ext cx="140321" cy="169274"/>
              <a:chOff x="9304614" y="2916967"/>
              <a:chExt cx="140321" cy="169274"/>
            </a:xfrm>
          </p:grpSpPr>
          <p:cxnSp>
            <p:nvCxnSpPr>
              <p:cNvPr id="3147153" name="直线连接符 74"/>
              <p:cNvCxnSpPr>
                <a:cxnSpLocks/>
              </p:cNvCxnSpPr>
              <p:nvPr/>
            </p:nvCxnSpPr>
            <p:spPr>
              <a:xfrm rot="10800000" flipH="1" flipV="1">
                <a:off x="9315120" y="2916967"/>
                <a:ext cx="122011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54" name="直线连接符 75"/>
              <p:cNvCxnSpPr>
                <a:cxnSpLocks/>
              </p:cNvCxnSpPr>
              <p:nvPr/>
            </p:nvCxnSpPr>
            <p:spPr>
              <a:xfrm rot="10800000" flipV="1">
                <a:off x="9304614" y="3010729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0144" name="菱形 71"/>
          <p:cNvSpPr/>
          <p:nvPr/>
        </p:nvSpPr>
        <p:spPr>
          <a:xfrm rot="10705817">
            <a:off x="6504912" y="1848049"/>
            <a:ext cx="237303" cy="138816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1419" name="组合 58"/>
          <p:cNvGrpSpPr/>
          <p:nvPr/>
        </p:nvGrpSpPr>
        <p:grpSpPr>
          <a:xfrm>
            <a:off x="6642341" y="3264497"/>
            <a:ext cx="2202730" cy="970077"/>
            <a:chOff x="3702161" y="3810111"/>
            <a:chExt cx="1506508" cy="864735"/>
          </a:xfrm>
        </p:grpSpPr>
        <p:grpSp>
          <p:nvGrpSpPr>
            <p:cNvPr id="1420" name="组合 67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21" name="组合 7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45" name="圆角矩形 7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55" name="直线连接符 7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56" name="直线连接符 80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46" name="文本框 77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 err="1"/>
                  <a:t>GeneralManager</a:t>
                </a:r>
                <a:endParaRPr altLang="en-US" dirty="0" sz="1600" lang="zh-CN"/>
              </a:p>
            </p:txBody>
          </p:sp>
        </p:grpSp>
        <p:sp>
          <p:nvSpPr>
            <p:cNvPr id="1050147" name="文本框 68"/>
            <p:cNvSpPr txBox="1"/>
            <p:nvPr/>
          </p:nvSpPr>
          <p:spPr>
            <a:xfrm>
              <a:off x="3702161" y="437294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requestApplications</a:t>
              </a:r>
              <a:r>
                <a:rPr altLang="zh-CN" dirty="0" sz="900" lang="en-US"/>
                <a:t>(Request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request)</a:t>
              </a:r>
            </a:p>
          </p:txBody>
        </p:sp>
      </p:grpSp>
      <p:cxnSp>
        <p:nvCxnSpPr>
          <p:cNvPr id="3147157" name="肘形连接符 81"/>
          <p:cNvCxnSpPr>
            <a:cxnSpLocks/>
            <a:stCxn id="1050145" idx="0"/>
            <a:endCxn id="1050135" idx="3"/>
          </p:cNvCxnSpPr>
          <p:nvPr/>
        </p:nvCxnSpPr>
        <p:spPr>
          <a:xfrm rot="16200000" flipV="1">
            <a:off x="6340283" y="1858120"/>
            <a:ext cx="495731" cy="23170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58" name="直线箭头连接符 91"/>
          <p:cNvCxnSpPr>
            <a:cxnSpLocks/>
          </p:cNvCxnSpPr>
          <p:nvPr/>
        </p:nvCxnSpPr>
        <p:spPr>
          <a:xfrm>
            <a:off x="6528048" y="2240336"/>
            <a:ext cx="1285012" cy="7644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59" name="直线连接符 91"/>
          <p:cNvCxnSpPr>
            <a:cxnSpLocks/>
          </p:cNvCxnSpPr>
          <p:nvPr/>
        </p:nvCxnSpPr>
        <p:spPr>
          <a:xfrm>
            <a:off x="7657943" y="2168267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0" name="直线连接符 92"/>
          <p:cNvCxnSpPr>
            <a:cxnSpLocks/>
          </p:cNvCxnSpPr>
          <p:nvPr/>
        </p:nvCxnSpPr>
        <p:spPr>
          <a:xfrm flipH="1">
            <a:off x="7660317" y="2235132"/>
            <a:ext cx="167005" cy="8965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2" name="组合 82"/>
          <p:cNvGrpSpPr/>
          <p:nvPr/>
        </p:nvGrpSpPr>
        <p:grpSpPr>
          <a:xfrm>
            <a:off x="7782415" y="1729451"/>
            <a:ext cx="2228027" cy="975242"/>
            <a:chOff x="3702161" y="3805507"/>
            <a:chExt cx="1523809" cy="869339"/>
          </a:xfrm>
        </p:grpSpPr>
        <p:grpSp>
          <p:nvGrpSpPr>
            <p:cNvPr id="1423" name="组合 83"/>
            <p:cNvGrpSpPr/>
            <p:nvPr/>
          </p:nvGrpSpPr>
          <p:grpSpPr>
            <a:xfrm>
              <a:off x="3702161" y="3805507"/>
              <a:ext cx="1506508" cy="869339"/>
              <a:chOff x="3945602" y="1729692"/>
              <a:chExt cx="1506508" cy="869339"/>
            </a:xfrm>
          </p:grpSpPr>
          <p:grpSp>
            <p:nvGrpSpPr>
              <p:cNvPr id="1424" name="组合 85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148" name="圆角矩形 87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161" name="直线连接符 88"/>
                <p:cNvCxnSpPr>
                  <a:cxnSpLocks/>
                </p:cNvCxnSpPr>
                <p:nvPr/>
              </p:nvCxnSpPr>
              <p:spPr>
                <a:xfrm>
                  <a:off x="3949700" y="2056758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162" name="直线连接符 89"/>
                <p:cNvCxnSpPr>
                  <a:cxnSpLocks/>
                </p:cNvCxnSpPr>
                <p:nvPr/>
              </p:nvCxnSpPr>
              <p:spPr>
                <a:xfrm>
                  <a:off x="3946063" y="2450707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149" name="文本框 86"/>
              <p:cNvSpPr txBox="1"/>
              <p:nvPr/>
            </p:nvSpPr>
            <p:spPr>
              <a:xfrm>
                <a:off x="3949685" y="1729692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Request</a:t>
                </a:r>
                <a:endParaRPr altLang="en-US" dirty="0" sz="1600" lang="zh-CN"/>
              </a:p>
            </p:txBody>
          </p:sp>
        </p:grpSp>
        <p:sp>
          <p:nvSpPr>
            <p:cNvPr id="1050150" name="文本框 84"/>
            <p:cNvSpPr txBox="1"/>
            <p:nvPr/>
          </p:nvSpPr>
          <p:spPr>
            <a:xfrm>
              <a:off x="3723560" y="4086810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requestType</a:t>
              </a:r>
              <a:endParaRPr altLang="zh-CN" dirty="0" sz="900" lang="en-US"/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requestContent</a:t>
              </a:r>
              <a:endParaRPr altLang="zh-CN" dirty="0" sz="900" lang="en-US"/>
            </a:p>
            <a:p>
              <a:pPr algn="l"/>
              <a:r>
                <a:rPr altLang="zh-CN" dirty="0" sz="900" lang="en-US"/>
                <a:t>+number</a:t>
              </a: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1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25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7163" name="直线连接符 99"/>
          <p:cNvCxnSpPr>
            <a:cxnSpLocks/>
          </p:cNvCxnSpPr>
          <p:nvPr/>
        </p:nvCxnSpPr>
        <p:spPr>
          <a:xfrm flipV="1">
            <a:off x="7071392" y="2478566"/>
            <a:ext cx="3647527" cy="23917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4" name="直线连接符 82"/>
          <p:cNvCxnSpPr>
            <a:cxnSpLocks/>
          </p:cNvCxnSpPr>
          <p:nvPr/>
        </p:nvCxnSpPr>
        <p:spPr>
          <a:xfrm>
            <a:off x="5222485" y="1201863"/>
            <a:ext cx="3010525" cy="76490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5" name="直线连接符 80"/>
          <p:cNvCxnSpPr>
            <a:cxnSpLocks/>
          </p:cNvCxnSpPr>
          <p:nvPr/>
        </p:nvCxnSpPr>
        <p:spPr>
          <a:xfrm>
            <a:off x="7129235" y="2779706"/>
            <a:ext cx="648725" cy="198309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6" name="直线连接符 77"/>
          <p:cNvCxnSpPr>
            <a:cxnSpLocks/>
          </p:cNvCxnSpPr>
          <p:nvPr/>
        </p:nvCxnSpPr>
        <p:spPr>
          <a:xfrm>
            <a:off x="1696017" y="1624757"/>
            <a:ext cx="1513992" cy="319753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7" name="直线连接符 70"/>
          <p:cNvCxnSpPr>
            <a:cxnSpLocks/>
          </p:cNvCxnSpPr>
          <p:nvPr/>
        </p:nvCxnSpPr>
        <p:spPr>
          <a:xfrm flipH="1" flipV="1">
            <a:off x="1904857" y="1620788"/>
            <a:ext cx="3784003" cy="203921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8" name="直线连接符 31"/>
          <p:cNvCxnSpPr>
            <a:cxnSpLocks/>
          </p:cNvCxnSpPr>
          <p:nvPr/>
        </p:nvCxnSpPr>
        <p:spPr>
          <a:xfrm flipV="1">
            <a:off x="2545111" y="2151879"/>
            <a:ext cx="1202944" cy="42905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69" name="直线连接符 29"/>
          <p:cNvCxnSpPr>
            <a:cxnSpLocks/>
          </p:cNvCxnSpPr>
          <p:nvPr/>
        </p:nvCxnSpPr>
        <p:spPr>
          <a:xfrm>
            <a:off x="1832998" y="1581933"/>
            <a:ext cx="1874861" cy="48631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0" name="直线连接符 33"/>
          <p:cNvCxnSpPr>
            <a:cxnSpLocks/>
          </p:cNvCxnSpPr>
          <p:nvPr/>
        </p:nvCxnSpPr>
        <p:spPr>
          <a:xfrm>
            <a:off x="1806201" y="1608310"/>
            <a:ext cx="711628" cy="102988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1" name="直线连接符 36"/>
          <p:cNvCxnSpPr>
            <a:cxnSpLocks/>
          </p:cNvCxnSpPr>
          <p:nvPr/>
        </p:nvCxnSpPr>
        <p:spPr>
          <a:xfrm>
            <a:off x="5176800" y="1237766"/>
            <a:ext cx="1863414" cy="143761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2" name="直线连接符 38"/>
          <p:cNvCxnSpPr>
            <a:cxnSpLocks/>
          </p:cNvCxnSpPr>
          <p:nvPr/>
        </p:nvCxnSpPr>
        <p:spPr>
          <a:xfrm>
            <a:off x="5171311" y="1231721"/>
            <a:ext cx="491800" cy="242828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3" name="直线连接符 41"/>
          <p:cNvCxnSpPr>
            <a:cxnSpLocks/>
          </p:cNvCxnSpPr>
          <p:nvPr/>
        </p:nvCxnSpPr>
        <p:spPr>
          <a:xfrm flipV="1">
            <a:off x="7116899" y="2068244"/>
            <a:ext cx="1228826" cy="69493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4" name="直线连接符 43"/>
          <p:cNvCxnSpPr>
            <a:cxnSpLocks/>
          </p:cNvCxnSpPr>
          <p:nvPr/>
        </p:nvCxnSpPr>
        <p:spPr>
          <a:xfrm>
            <a:off x="8335603" y="2073955"/>
            <a:ext cx="2383316" cy="37181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5" name="直线连接符 45"/>
          <p:cNvCxnSpPr>
            <a:cxnSpLocks/>
          </p:cNvCxnSpPr>
          <p:nvPr/>
        </p:nvCxnSpPr>
        <p:spPr>
          <a:xfrm>
            <a:off x="10740949" y="2515769"/>
            <a:ext cx="323522" cy="152630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6" name="直线连接符 48"/>
          <p:cNvCxnSpPr>
            <a:cxnSpLocks/>
          </p:cNvCxnSpPr>
          <p:nvPr/>
        </p:nvCxnSpPr>
        <p:spPr>
          <a:xfrm>
            <a:off x="2495238" y="2722448"/>
            <a:ext cx="674945" cy="198591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7" name="直线连接符 50"/>
          <p:cNvCxnSpPr>
            <a:cxnSpLocks/>
          </p:cNvCxnSpPr>
          <p:nvPr/>
        </p:nvCxnSpPr>
        <p:spPr>
          <a:xfrm flipV="1">
            <a:off x="3722530" y="1301111"/>
            <a:ext cx="1485284" cy="76713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8" name="直线连接符 52"/>
          <p:cNvCxnSpPr>
            <a:cxnSpLocks/>
          </p:cNvCxnSpPr>
          <p:nvPr/>
        </p:nvCxnSpPr>
        <p:spPr>
          <a:xfrm flipV="1">
            <a:off x="7882470" y="2467016"/>
            <a:ext cx="2820840" cy="224134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79" name="直线连接符 54"/>
          <p:cNvCxnSpPr>
            <a:cxnSpLocks/>
          </p:cNvCxnSpPr>
          <p:nvPr/>
        </p:nvCxnSpPr>
        <p:spPr>
          <a:xfrm>
            <a:off x="3730936" y="2056305"/>
            <a:ext cx="3378508" cy="68242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80" name="直线连接符 56"/>
          <p:cNvCxnSpPr>
            <a:cxnSpLocks/>
          </p:cNvCxnSpPr>
          <p:nvPr/>
        </p:nvCxnSpPr>
        <p:spPr>
          <a:xfrm>
            <a:off x="2517829" y="2550434"/>
            <a:ext cx="4580076" cy="22927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81" name="直线连接符 58"/>
          <p:cNvCxnSpPr>
            <a:cxnSpLocks/>
          </p:cNvCxnSpPr>
          <p:nvPr/>
        </p:nvCxnSpPr>
        <p:spPr>
          <a:xfrm>
            <a:off x="1808196" y="1640156"/>
            <a:ext cx="8774842" cy="82188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82" name="直线连接符 60"/>
          <p:cNvCxnSpPr>
            <a:cxnSpLocks/>
          </p:cNvCxnSpPr>
          <p:nvPr/>
        </p:nvCxnSpPr>
        <p:spPr>
          <a:xfrm flipV="1">
            <a:off x="5662083" y="2467016"/>
            <a:ext cx="5056836" cy="125514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83" name="直线连接符 62"/>
          <p:cNvCxnSpPr>
            <a:cxnSpLocks/>
          </p:cNvCxnSpPr>
          <p:nvPr/>
        </p:nvCxnSpPr>
        <p:spPr>
          <a:xfrm flipV="1">
            <a:off x="3201513" y="2492394"/>
            <a:ext cx="7548584" cy="222539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52" name="任意形状 9"/>
          <p:cNvSpPr/>
          <p:nvPr/>
        </p:nvSpPr>
        <p:spPr>
          <a:xfrm>
            <a:off x="4690489" y="73013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俄罗斯</a:t>
            </a:r>
          </a:p>
        </p:txBody>
      </p:sp>
      <p:sp>
        <p:nvSpPr>
          <p:cNvPr id="1050153" name="任意形状 11"/>
          <p:cNvSpPr/>
          <p:nvPr/>
        </p:nvSpPr>
        <p:spPr>
          <a:xfrm>
            <a:off x="7813261" y="152455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日本</a:t>
            </a:r>
          </a:p>
        </p:txBody>
      </p:sp>
      <p:sp>
        <p:nvSpPr>
          <p:cNvPr id="1050154" name="任意形状 17"/>
          <p:cNvSpPr/>
          <p:nvPr/>
        </p:nvSpPr>
        <p:spPr>
          <a:xfrm>
            <a:off x="3300079" y="162116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德国</a:t>
            </a:r>
          </a:p>
        </p:txBody>
      </p:sp>
      <p:sp>
        <p:nvSpPr>
          <p:cNvPr id="1050155" name="任意形状 23"/>
          <p:cNvSpPr/>
          <p:nvPr/>
        </p:nvSpPr>
        <p:spPr>
          <a:xfrm>
            <a:off x="10232608" y="19663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美国</a:t>
            </a:r>
          </a:p>
        </p:txBody>
      </p:sp>
      <p:cxnSp>
        <p:nvCxnSpPr>
          <p:cNvPr id="3147184" name="直线连接符 66"/>
          <p:cNvCxnSpPr>
            <a:cxnSpLocks/>
          </p:cNvCxnSpPr>
          <p:nvPr/>
        </p:nvCxnSpPr>
        <p:spPr>
          <a:xfrm flipV="1">
            <a:off x="3259360" y="2899562"/>
            <a:ext cx="3838545" cy="181823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185" name="直线连接符 68"/>
          <p:cNvCxnSpPr>
            <a:cxnSpLocks/>
          </p:cNvCxnSpPr>
          <p:nvPr/>
        </p:nvCxnSpPr>
        <p:spPr>
          <a:xfrm>
            <a:off x="7174575" y="2750556"/>
            <a:ext cx="3871718" cy="132128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56" name="任意形状 7"/>
          <p:cNvSpPr/>
          <p:nvPr/>
        </p:nvSpPr>
        <p:spPr>
          <a:xfrm>
            <a:off x="6600056" y="227687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中国</a:t>
            </a:r>
          </a:p>
        </p:txBody>
      </p:sp>
      <p:sp>
        <p:nvSpPr>
          <p:cNvPr id="1050157" name="任意形状 25"/>
          <p:cNvSpPr/>
          <p:nvPr/>
        </p:nvSpPr>
        <p:spPr>
          <a:xfrm>
            <a:off x="10583038" y="361890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巴西</a:t>
            </a:r>
          </a:p>
        </p:txBody>
      </p:sp>
      <p:sp>
        <p:nvSpPr>
          <p:cNvPr id="1050158" name="任意形状 15"/>
          <p:cNvSpPr/>
          <p:nvPr/>
        </p:nvSpPr>
        <p:spPr>
          <a:xfrm>
            <a:off x="2700520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南非</a:t>
            </a:r>
          </a:p>
        </p:txBody>
      </p:sp>
      <p:cxnSp>
        <p:nvCxnSpPr>
          <p:cNvPr id="3147186" name="直线连接符 74"/>
          <p:cNvCxnSpPr>
            <a:cxnSpLocks/>
          </p:cNvCxnSpPr>
          <p:nvPr/>
        </p:nvCxnSpPr>
        <p:spPr>
          <a:xfrm flipH="1" flipV="1">
            <a:off x="1818327" y="1684677"/>
            <a:ext cx="5981643" cy="294794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59" name="任意形状 27"/>
          <p:cNvSpPr/>
          <p:nvPr/>
        </p:nvSpPr>
        <p:spPr>
          <a:xfrm>
            <a:off x="7278547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澳大利亚</a:t>
            </a:r>
          </a:p>
        </p:txBody>
      </p:sp>
      <p:sp>
        <p:nvSpPr>
          <p:cNvPr id="1050160" name="任意形状 21"/>
          <p:cNvSpPr/>
          <p:nvPr/>
        </p:nvSpPr>
        <p:spPr>
          <a:xfrm>
            <a:off x="1319890" y="10956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英国</a:t>
            </a:r>
          </a:p>
        </p:txBody>
      </p:sp>
      <p:sp>
        <p:nvSpPr>
          <p:cNvPr id="1050161" name="任意形状 19"/>
          <p:cNvSpPr/>
          <p:nvPr/>
        </p:nvSpPr>
        <p:spPr>
          <a:xfrm>
            <a:off x="2023609" y="2091396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法国</a:t>
            </a:r>
          </a:p>
        </p:txBody>
      </p:sp>
      <p:sp>
        <p:nvSpPr>
          <p:cNvPr id="1050162" name="任意形状 13"/>
          <p:cNvSpPr/>
          <p:nvPr/>
        </p:nvSpPr>
        <p:spPr>
          <a:xfrm>
            <a:off x="5176800" y="3173693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155772" lIns="155772" numCol="1" rIns="155772" spcCol="1270" spcFirstLastPara="0" tIns="155772" vert="horz" wrap="square">
            <a:noAutofit/>
          </a:bodyPr>
          <a:p>
            <a:pPr algn="ctr" defTabSz="9334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dirty="0" sz="2100" kern="1200" lang="zh-CN"/>
              <a:t>印度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图示 3"/>
          <p:cNvGraphicFramePr>
            <a:graphicFrameLocks/>
          </p:cNvGraphicFramePr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线形标注 1 (带边框和强调线) 101"/>
          <p:cNvSpPr/>
          <p:nvPr/>
        </p:nvSpPr>
        <p:spPr>
          <a:xfrm>
            <a:off x="9321883" y="2019247"/>
            <a:ext cx="1304556" cy="1123810"/>
          </a:xfrm>
          <a:prstGeom prst="accentBorderCallout1">
            <a:avLst>
              <a:gd name="adj1" fmla="val 89625"/>
              <a:gd name="adj2" fmla="val -2869"/>
              <a:gd name="adj3" fmla="val 136299"/>
              <a:gd name="adj4" fmla="val -24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具体同事类，每个具体同事只知道自己的行为，而不了解其它同事类的情况，但它们却都认识中介者对象</a:t>
            </a:r>
          </a:p>
        </p:txBody>
      </p:sp>
      <p:sp>
        <p:nvSpPr>
          <p:cNvPr id="1050164" name="线形标注 1 (带边框和强调线) 100"/>
          <p:cNvSpPr/>
          <p:nvPr/>
        </p:nvSpPr>
        <p:spPr>
          <a:xfrm>
            <a:off x="8757410" y="1213021"/>
            <a:ext cx="1008112" cy="325975"/>
          </a:xfrm>
          <a:prstGeom prst="accentBorderCallout1">
            <a:avLst>
              <a:gd name="adj1" fmla="val 58513"/>
              <a:gd name="adj2" fmla="val -3971"/>
              <a:gd name="adj3" fmla="val 133000"/>
              <a:gd name="adj4" fmla="val -397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抽象同事类</a:t>
            </a:r>
          </a:p>
        </p:txBody>
      </p:sp>
      <p:sp>
        <p:nvSpPr>
          <p:cNvPr id="1050165" name="线形标注 1 (带边框和强调线) 91"/>
          <p:cNvSpPr/>
          <p:nvPr/>
        </p:nvSpPr>
        <p:spPr>
          <a:xfrm>
            <a:off x="1350384" y="2482034"/>
            <a:ext cx="1800573" cy="990303"/>
          </a:xfrm>
          <a:prstGeom prst="accentBorderCallout1">
            <a:avLst>
              <a:gd name="adj1" fmla="val 75428"/>
              <a:gd name="adj2" fmla="val 102775"/>
              <a:gd name="adj3" fmla="val 101959"/>
              <a:gd name="adj4" fmla="val 124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具体中介者对象，实现抽象类的方法，它需要知道所有具体同事类，并从具体同事接收消息，向具体同事对象发出命令。</a:t>
            </a:r>
          </a:p>
        </p:txBody>
      </p:sp>
      <p:sp>
        <p:nvSpPr>
          <p:cNvPr id="1050166" name="线形标注 1 (带边框和强调线) 90"/>
          <p:cNvSpPr/>
          <p:nvPr/>
        </p:nvSpPr>
        <p:spPr>
          <a:xfrm>
            <a:off x="1464805" y="1233674"/>
            <a:ext cx="1686152" cy="543266"/>
          </a:xfrm>
          <a:prstGeom prst="accentBorderCallout1">
            <a:avLst>
              <a:gd name="adj1" fmla="val 77294"/>
              <a:gd name="adj2" fmla="val 102811"/>
              <a:gd name="adj3" fmla="val 113154"/>
              <a:gd name="adj4" fmla="val 1334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抽象中介者，定义了同事对象到中介者对象的接口</a:t>
            </a:r>
          </a:p>
        </p:txBody>
      </p:sp>
      <p:cxnSp>
        <p:nvCxnSpPr>
          <p:cNvPr id="3147187" name="肘形连接符 125"/>
          <p:cNvCxnSpPr>
            <a:cxnSpLocks/>
            <a:stCxn id="1050169" idx="0"/>
            <a:endCxn id="1050173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9" name="组合 5"/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1430" name="组合 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67" name="圆角矩形 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88" name="直线连接符 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89" name="直线连接符 10"/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68" name="文本框 7"/>
            <p:cNvSpPr txBox="1"/>
            <p:nvPr/>
          </p:nvSpPr>
          <p:spPr>
            <a:xfrm>
              <a:off x="3901785" y="1849958"/>
              <a:ext cx="1577445" cy="307777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ConcreteMediator</a:t>
              </a:r>
              <a:endParaRPr altLang="en-US" dirty="0" sz="1400" lang="zh-CN"/>
            </a:p>
          </p:txBody>
        </p:sp>
      </p:grpSp>
      <p:grpSp>
        <p:nvGrpSpPr>
          <p:cNvPr id="1431" name="组合 11"/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432" name="组合 1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69" name="圆角矩形 1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90" name="直线连接符 1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91" name="直线连接符 16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70" name="文本框 13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/>
                <a:t>ConcreteColleague1</a:t>
              </a:r>
              <a:endParaRPr altLang="en-US" dirty="0" sz="1050" lang="zh-CN"/>
            </a:p>
          </p:txBody>
        </p:sp>
      </p:grpSp>
      <p:grpSp>
        <p:nvGrpSpPr>
          <p:cNvPr id="1433" name="组合 18"/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3147192" name="直线箭头连接符 19"/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" name="组合 20"/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3147193" name="直线连接符 21"/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94" name="直线连接符 22"/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5" name="组合 23"/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1436" name="组合 2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71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95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96" name="直线连接符 28"/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72" name="文本框 25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Colleague</a:t>
              </a:r>
              <a:endParaRPr altLang="en-US" dirty="0" i="1" lang="zh-CN"/>
            </a:p>
          </p:txBody>
        </p:sp>
      </p:grpSp>
      <p:sp>
        <p:nvSpPr>
          <p:cNvPr id="1050173" name="三角形 31"/>
          <p:cNvSpPr/>
          <p:nvPr/>
        </p:nvSpPr>
        <p:spPr>
          <a:xfrm>
            <a:off x="7872051" y="2689417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437" name="组合 49"/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1438" name="组合 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74" name="圆角矩形 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197" name="直线连接符 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198" name="直线连接符 54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75" name="文本框 51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Mediator</a:t>
              </a:r>
              <a:endParaRPr altLang="en-US" dirty="0" i="1" lang="zh-CN"/>
            </a:p>
          </p:txBody>
        </p:sp>
      </p:grpSp>
      <p:cxnSp>
        <p:nvCxnSpPr>
          <p:cNvPr id="3147199" name="肘形连接符 125"/>
          <p:cNvCxnSpPr>
            <a:cxnSpLocks/>
            <a:stCxn id="1050178" idx="0"/>
            <a:endCxn id="1050173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76" name="文本框 62"/>
          <p:cNvSpPr txBox="1"/>
          <p:nvPr/>
        </p:nvSpPr>
        <p:spPr>
          <a:xfrm>
            <a:off x="8017550" y="4108991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177" name="文本框 63"/>
          <p:cNvSpPr txBox="1"/>
          <p:nvPr/>
        </p:nvSpPr>
        <p:spPr>
          <a:xfrm>
            <a:off x="8032534" y="3760344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-receiver: </a:t>
            </a:r>
            <a:r>
              <a:rPr altLang="zh-CN" dirty="0" sz="1100" lang="en-US" err="1"/>
              <a:t>Barbecuer</a:t>
            </a:r>
            <a:endParaRPr altLang="zh-CN" dirty="0" sz="1100" lang="en-US"/>
          </a:p>
        </p:txBody>
      </p:sp>
      <p:grpSp>
        <p:nvGrpSpPr>
          <p:cNvPr id="1439" name="组合 66"/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3147200" name="直线箭头连接符 91"/>
            <p:cNvCxnSpPr>
              <a:cxnSpLocks/>
              <a:stCxn id="1050169" idx="2"/>
              <a:endCxn id="1050167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201" name="直线连接符 69"/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7202" name="直线箭头连接符 91"/>
          <p:cNvCxnSpPr>
            <a:cxnSpLocks/>
            <a:stCxn id="1050178" idx="2"/>
            <a:endCxn id="1050167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0" name="组合 72"/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1441" name="组合 7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78" name="圆角矩形 7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03" name="直线连接符 7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04" name="直线连接符 77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79" name="文本框 74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/>
                <a:t>ConcreteColleague1</a:t>
              </a:r>
              <a:endParaRPr altLang="en-US" dirty="0" sz="1050" lang="zh-CN"/>
            </a:p>
          </p:txBody>
        </p:sp>
      </p:grpSp>
      <p:cxnSp>
        <p:nvCxnSpPr>
          <p:cNvPr id="3147205" name="直线连接符 78"/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206" name="直线连接符 79"/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80" name="三角形 85"/>
          <p:cNvSpPr/>
          <p:nvPr/>
        </p:nvSpPr>
        <p:spPr>
          <a:xfrm>
            <a:off x="4419927" y="2722602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207" name="肘形连接符 125"/>
          <p:cNvCxnSpPr>
            <a:cxnSpLocks/>
            <a:stCxn id="1050167" idx="0"/>
            <a:endCxn id="1050180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81" name="文本框 35"/>
          <p:cNvSpPr txBox="1"/>
          <p:nvPr/>
        </p:nvSpPr>
        <p:spPr>
          <a:xfrm>
            <a:off x="3322888" y="2366618"/>
            <a:ext cx="2376267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+send(String</a:t>
            </a:r>
            <a:r>
              <a:rPr altLang="en-US" dirty="0" sz="900" lang="zh-CN"/>
              <a:t> </a:t>
            </a:r>
            <a:r>
              <a:rPr altLang="zh-CN" dirty="0" sz="900" lang="en-US" err="1"/>
              <a:t>message,Colleague</a:t>
            </a:r>
            <a:r>
              <a:rPr altLang="en-US" dirty="0" sz="900" lang="zh-CN"/>
              <a:t> </a:t>
            </a:r>
            <a:r>
              <a:rPr altLang="zh-CN" dirty="0" sz="900" lang="en-US"/>
              <a:t>colleague)</a:t>
            </a:r>
          </a:p>
        </p:txBody>
      </p:sp>
      <p:cxnSp>
        <p:nvCxnSpPr>
          <p:cNvPr id="3147208" name="直线连接符 97"/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82" name="文本框 107"/>
          <p:cNvSpPr txBox="1"/>
          <p:nvPr/>
        </p:nvSpPr>
        <p:spPr>
          <a:xfrm>
            <a:off x="3339110" y="4117523"/>
            <a:ext cx="2376267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+send(String</a:t>
            </a:r>
            <a:r>
              <a:rPr altLang="en-US" dirty="0" sz="900" lang="zh-CN"/>
              <a:t> </a:t>
            </a:r>
            <a:r>
              <a:rPr altLang="zh-CN" dirty="0" sz="900" lang="en-US" err="1"/>
              <a:t>message,Colleague</a:t>
            </a:r>
            <a:r>
              <a:rPr altLang="en-US" dirty="0" sz="900" lang="zh-CN"/>
              <a:t> </a:t>
            </a:r>
            <a:r>
              <a:rPr altLang="zh-CN" dirty="0" sz="900" lang="en-US"/>
              <a:t>colleague)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7209" name="肘形连接符 125"/>
          <p:cNvCxnSpPr>
            <a:cxnSpLocks/>
            <a:stCxn id="1050185" idx="0"/>
            <a:endCxn id="1050189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3" name="组合 5"/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1444" name="组合 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83" name="圆角矩形 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10" name="直线连接符 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11" name="直线连接符 10"/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84" name="文本框 7"/>
            <p:cNvSpPr txBox="1"/>
            <p:nvPr/>
          </p:nvSpPr>
          <p:spPr>
            <a:xfrm>
              <a:off x="3901785" y="1849958"/>
              <a:ext cx="1577445" cy="276999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UnitedNationsSecurityCouncil</a:t>
              </a:r>
              <a:r>
                <a:rPr altLang="zh-CN" dirty="0" sz="1200" lang="en-US"/>
                <a:t> </a:t>
              </a:r>
              <a:endParaRPr altLang="en-US" dirty="0" sz="1050" lang="zh-CN"/>
            </a:p>
          </p:txBody>
        </p:sp>
      </p:grpSp>
      <p:grpSp>
        <p:nvGrpSpPr>
          <p:cNvPr id="1445" name="组合 11"/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446" name="组合 1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85" name="圆角矩形 1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12" name="直线连接符 1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13" name="直线连接符 16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86" name="文本框 13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/>
                <a:t>USA</a:t>
              </a:r>
              <a:endParaRPr altLang="en-US" dirty="0" sz="1050" lang="zh-CN"/>
            </a:p>
          </p:txBody>
        </p:sp>
      </p:grpSp>
      <p:grpSp>
        <p:nvGrpSpPr>
          <p:cNvPr id="1447" name="组合 18"/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3147214" name="直线箭头连接符 19"/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8" name="组合 20"/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3147215" name="直线连接符 21"/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16" name="直线连接符 22"/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9" name="组合 23"/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1450" name="组合 2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87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17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18" name="直线连接符 28"/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88" name="文本框 25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Country</a:t>
              </a:r>
              <a:endParaRPr altLang="en-US" dirty="0" i="1" lang="zh-CN"/>
            </a:p>
          </p:txBody>
        </p:sp>
      </p:grpSp>
      <p:sp>
        <p:nvSpPr>
          <p:cNvPr id="1050189" name="三角形 31"/>
          <p:cNvSpPr/>
          <p:nvPr/>
        </p:nvSpPr>
        <p:spPr>
          <a:xfrm>
            <a:off x="7872051" y="2689417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451" name="组合 49"/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1452" name="组合 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90" name="圆角矩形 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19" name="直线连接符 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20" name="直线连接符 54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91" name="文本框 51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 err="1"/>
                <a:t>UnitedNations</a:t>
              </a:r>
              <a:endParaRPr altLang="en-US" dirty="0" i="1" lang="zh-CN"/>
            </a:p>
          </p:txBody>
        </p:sp>
      </p:grpSp>
      <p:cxnSp>
        <p:nvCxnSpPr>
          <p:cNvPr id="3147221" name="肘形连接符 125"/>
          <p:cNvCxnSpPr>
            <a:cxnSpLocks/>
            <a:stCxn id="1050194" idx="0"/>
            <a:endCxn id="1050189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92" name="文本框 62"/>
          <p:cNvSpPr txBox="1"/>
          <p:nvPr/>
        </p:nvSpPr>
        <p:spPr>
          <a:xfrm>
            <a:off x="8017550" y="4108991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193" name="文本框 63"/>
          <p:cNvSpPr txBox="1"/>
          <p:nvPr/>
        </p:nvSpPr>
        <p:spPr>
          <a:xfrm>
            <a:off x="8032534" y="3760344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-receiver: </a:t>
            </a:r>
            <a:r>
              <a:rPr altLang="zh-CN" dirty="0" sz="1100" lang="en-US" err="1"/>
              <a:t>Barbecuer</a:t>
            </a:r>
            <a:endParaRPr altLang="zh-CN" dirty="0" sz="1100" lang="en-US"/>
          </a:p>
        </p:txBody>
      </p:sp>
      <p:grpSp>
        <p:nvGrpSpPr>
          <p:cNvPr id="1453" name="组合 66"/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3147222" name="直线箭头连接符 91"/>
            <p:cNvCxnSpPr>
              <a:cxnSpLocks/>
              <a:stCxn id="1050185" idx="2"/>
              <a:endCxn id="1050183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7223" name="直线连接符 69"/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7224" name="直线箭头连接符 91"/>
          <p:cNvCxnSpPr>
            <a:cxnSpLocks/>
            <a:stCxn id="1050194" idx="2"/>
            <a:endCxn id="1050183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4" name="组合 72"/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1455" name="组合 7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194" name="圆角矩形 7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25" name="直线连接符 7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26" name="直线连接符 77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195" name="文本框 74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/>
                <a:t>Iraq</a:t>
              </a:r>
              <a:endParaRPr altLang="en-US" dirty="0" sz="1050" lang="zh-CN"/>
            </a:p>
          </p:txBody>
        </p:sp>
      </p:grpSp>
      <p:cxnSp>
        <p:nvCxnSpPr>
          <p:cNvPr id="3147227" name="直线连接符 78"/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228" name="直线连接符 79"/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96" name="三角形 85"/>
          <p:cNvSpPr/>
          <p:nvPr/>
        </p:nvSpPr>
        <p:spPr>
          <a:xfrm>
            <a:off x="4419927" y="2722602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229" name="肘形连接符 125"/>
          <p:cNvCxnSpPr>
            <a:cxnSpLocks/>
            <a:stCxn id="1050183" idx="0"/>
            <a:endCxn id="1050196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97" name="文本框 35"/>
          <p:cNvSpPr txBox="1"/>
          <p:nvPr/>
        </p:nvSpPr>
        <p:spPr>
          <a:xfrm>
            <a:off x="3322888" y="2366618"/>
            <a:ext cx="2376267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+declare(String</a:t>
            </a:r>
            <a:r>
              <a:rPr altLang="en-US" dirty="0" sz="900" lang="zh-CN"/>
              <a:t> </a:t>
            </a:r>
            <a:r>
              <a:rPr altLang="zh-CN" dirty="0" sz="900" lang="en-US" err="1"/>
              <a:t>message,Country</a:t>
            </a:r>
            <a:r>
              <a:rPr altLang="en-US" dirty="0" sz="900" lang="zh-CN"/>
              <a:t> </a:t>
            </a:r>
            <a:r>
              <a:rPr altLang="zh-CN" dirty="0" sz="900" lang="en-US"/>
              <a:t>country)</a:t>
            </a:r>
          </a:p>
        </p:txBody>
      </p:sp>
      <p:cxnSp>
        <p:nvCxnSpPr>
          <p:cNvPr id="3147230" name="直线连接符 97"/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98" name="文本框 56"/>
          <p:cNvSpPr txBox="1"/>
          <p:nvPr/>
        </p:nvSpPr>
        <p:spPr>
          <a:xfrm>
            <a:off x="3373560" y="4091645"/>
            <a:ext cx="2376267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+declare(String</a:t>
            </a:r>
            <a:r>
              <a:rPr altLang="en-US" dirty="0" sz="900" lang="zh-CN"/>
              <a:t> </a:t>
            </a:r>
            <a:r>
              <a:rPr altLang="zh-CN" dirty="0" sz="900" lang="en-US" err="1"/>
              <a:t>message,Country</a:t>
            </a:r>
            <a:r>
              <a:rPr altLang="en-US" dirty="0" sz="900" lang="zh-CN"/>
              <a:t> </a:t>
            </a:r>
            <a:r>
              <a:rPr altLang="zh-CN" dirty="0" sz="900" lang="en-US"/>
              <a:t>country)</a:t>
            </a:r>
          </a:p>
        </p:txBody>
      </p:sp>
      <p:sp>
        <p:nvSpPr>
          <p:cNvPr id="1050199" name="文本框 57"/>
          <p:cNvSpPr txBox="1"/>
          <p:nvPr/>
        </p:nvSpPr>
        <p:spPr>
          <a:xfrm>
            <a:off x="3386264" y="3707740"/>
            <a:ext cx="2269499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-</a:t>
            </a:r>
            <a:r>
              <a:rPr altLang="zh-CN" dirty="0" sz="900" lang="en-US" err="1"/>
              <a:t>countryUSA</a:t>
            </a:r>
            <a:endParaRPr altLang="zh-CN" dirty="0" sz="900" lang="en-US"/>
          </a:p>
          <a:p>
            <a:pPr algn="l"/>
            <a:r>
              <a:rPr altLang="zh-CN" dirty="0" sz="900" lang="en-US"/>
              <a:t>-</a:t>
            </a:r>
            <a:r>
              <a:rPr altLang="zh-CN" dirty="0" sz="900" lang="en-US" err="1"/>
              <a:t>countryIraq</a:t>
            </a:r>
            <a:endParaRPr altLang="zh-CN" dirty="0" sz="900" lang="en-US"/>
          </a:p>
        </p:txBody>
      </p:sp>
      <p:sp>
        <p:nvSpPr>
          <p:cNvPr id="1050200" name="文本框 58"/>
          <p:cNvSpPr txBox="1"/>
          <p:nvPr/>
        </p:nvSpPr>
        <p:spPr>
          <a:xfrm>
            <a:off x="6281099" y="4116216"/>
            <a:ext cx="1502410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+declare(String</a:t>
            </a:r>
            <a:r>
              <a:rPr altLang="en-US" dirty="0" sz="900" lang="zh-CN"/>
              <a:t> </a:t>
            </a:r>
            <a:r>
              <a:rPr altLang="zh-CN" dirty="0" sz="900" lang="en-US"/>
              <a:t>message)</a:t>
            </a:r>
          </a:p>
        </p:txBody>
      </p:sp>
      <p:sp>
        <p:nvSpPr>
          <p:cNvPr id="1050201" name="文本框 59"/>
          <p:cNvSpPr txBox="1"/>
          <p:nvPr/>
        </p:nvSpPr>
        <p:spPr>
          <a:xfrm>
            <a:off x="8191910" y="4118651"/>
            <a:ext cx="1502410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+declare(String</a:t>
            </a:r>
            <a:r>
              <a:rPr altLang="en-US" dirty="0" sz="900" lang="zh-CN"/>
              <a:t> </a:t>
            </a:r>
            <a:r>
              <a:rPr altLang="zh-CN" dirty="0" sz="900" lang="en-US"/>
              <a:t>message)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2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26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圆角矩形 5"/>
          <p:cNvSpPr/>
          <p:nvPr/>
        </p:nvSpPr>
        <p:spPr>
          <a:xfrm>
            <a:off x="623392" y="2294433"/>
            <a:ext cx="3096344" cy="1368748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000" lang="zh-CN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altLang="zh-CN" dirty="0" sz="2000" lang="en-US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altLang="en-US" dirty="0" sz="2000" lang="zh-CN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048758" name="圆角矩形 6"/>
          <p:cNvSpPr/>
          <p:nvPr/>
        </p:nvSpPr>
        <p:spPr>
          <a:xfrm>
            <a:off x="3935760" y="2276872"/>
            <a:ext cx="3096344" cy="1368748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000" lang="zh-CN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altLang="zh-CN" dirty="0" sz="2000" lang="en-US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altLang="en-US" dirty="0" sz="2000" lang="zh-CN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048759" name="圆角矩形 7"/>
          <p:cNvSpPr/>
          <p:nvPr/>
        </p:nvSpPr>
        <p:spPr>
          <a:xfrm>
            <a:off x="623392" y="548680"/>
            <a:ext cx="3096344" cy="1368748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000" lang="zh-CN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altLang="zh-CN" dirty="0" sz="2000" lang="en-US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altLang="en-US" dirty="0" sz="2000" lang="zh-CN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048760" name="圆角矩形 12"/>
          <p:cNvSpPr/>
          <p:nvPr/>
        </p:nvSpPr>
        <p:spPr>
          <a:xfrm>
            <a:off x="623392" y="4005064"/>
            <a:ext cx="3096344" cy="1368748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000" lang="zh-CN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altLang="zh-CN" dirty="0" sz="2000" lang="en-US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altLang="en-US" dirty="0" sz="2000" lang="zh-CN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048761" name="圆角矩形 13"/>
          <p:cNvSpPr/>
          <p:nvPr/>
        </p:nvSpPr>
        <p:spPr>
          <a:xfrm>
            <a:off x="3935760" y="4005064"/>
            <a:ext cx="3096344" cy="1368748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000" lang="zh-CN">
                <a:latin typeface="STLiti" panose="02010800040101010101" pitchFamily="2" charset="-122"/>
                <a:ea typeface="STLiti" panose="02010800040101010101" pitchFamily="2" charset="-122"/>
              </a:rPr>
              <a:t>对酒当歌，人生几何</a:t>
            </a:r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?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altLang="zh-CN" dirty="0" sz="2000" lang="en-US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altLang="en-US" dirty="0" sz="2000" lang="zh-CN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048762" name="文本框 15"/>
          <p:cNvSpPr txBox="1"/>
          <p:nvPr/>
        </p:nvSpPr>
        <p:spPr>
          <a:xfrm>
            <a:off x="1739516" y="2537624"/>
            <a:ext cx="864096" cy="1107996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sz="6600" i="0" lang="zh-CN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altLang="en-US" dirty="0" sz="6600" lang="zh-CN">
              <a:solidFill>
                <a:srgbClr val="FF0000"/>
              </a:solidFill>
            </a:endParaRPr>
          </a:p>
        </p:txBody>
      </p:sp>
      <p:sp>
        <p:nvSpPr>
          <p:cNvPr id="1048763" name="文本框 16"/>
          <p:cNvSpPr txBox="1"/>
          <p:nvPr/>
        </p:nvSpPr>
        <p:spPr>
          <a:xfrm>
            <a:off x="1739516" y="4231208"/>
            <a:ext cx="864096" cy="1107996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sz="6600" i="0" lang="zh-CN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altLang="en-US" dirty="0" sz="6600" lang="zh-CN">
              <a:solidFill>
                <a:srgbClr val="FF0000"/>
              </a:solidFill>
            </a:endParaRPr>
          </a:p>
        </p:txBody>
      </p:sp>
      <p:sp>
        <p:nvSpPr>
          <p:cNvPr id="1048764" name="圆角矩形 17"/>
          <p:cNvSpPr/>
          <p:nvPr/>
        </p:nvSpPr>
        <p:spPr>
          <a:xfrm>
            <a:off x="8038168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喝</a:t>
            </a:r>
          </a:p>
        </p:txBody>
      </p:sp>
      <p:sp>
        <p:nvSpPr>
          <p:cNvPr id="1048765" name="圆角矩形 18"/>
          <p:cNvSpPr/>
          <p:nvPr/>
        </p:nvSpPr>
        <p:spPr>
          <a:xfrm>
            <a:off x="8470216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酒</a:t>
            </a:r>
          </a:p>
        </p:txBody>
      </p:sp>
      <p:sp>
        <p:nvSpPr>
          <p:cNvPr id="1048766" name="圆角矩形 19"/>
          <p:cNvSpPr/>
          <p:nvPr/>
        </p:nvSpPr>
        <p:spPr>
          <a:xfrm>
            <a:off x="8902264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唱</a:t>
            </a:r>
          </a:p>
        </p:txBody>
      </p:sp>
      <p:sp>
        <p:nvSpPr>
          <p:cNvPr id="1048767" name="圆角矩形 20"/>
          <p:cNvSpPr/>
          <p:nvPr/>
        </p:nvSpPr>
        <p:spPr>
          <a:xfrm>
            <a:off x="9334312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歌</a:t>
            </a:r>
          </a:p>
        </p:txBody>
      </p:sp>
      <p:sp>
        <p:nvSpPr>
          <p:cNvPr id="1048768" name="圆角矩形 21"/>
          <p:cNvSpPr/>
          <p:nvPr/>
        </p:nvSpPr>
        <p:spPr>
          <a:xfrm>
            <a:off x="9766360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人</a:t>
            </a:r>
          </a:p>
        </p:txBody>
      </p:sp>
      <p:sp>
        <p:nvSpPr>
          <p:cNvPr id="1048769" name="圆角矩形 22"/>
          <p:cNvSpPr/>
          <p:nvPr/>
        </p:nvSpPr>
        <p:spPr>
          <a:xfrm>
            <a:off x="10198408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生</a:t>
            </a:r>
          </a:p>
        </p:txBody>
      </p:sp>
      <p:sp>
        <p:nvSpPr>
          <p:cNvPr id="1048770" name="圆角矩形 23"/>
          <p:cNvSpPr/>
          <p:nvPr/>
        </p:nvSpPr>
        <p:spPr>
          <a:xfrm>
            <a:off x="10630456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真</a:t>
            </a:r>
          </a:p>
        </p:txBody>
      </p:sp>
      <p:sp>
        <p:nvSpPr>
          <p:cNvPr id="1048771" name="圆角矩形 24"/>
          <p:cNvSpPr/>
          <p:nvPr/>
        </p:nvSpPr>
        <p:spPr>
          <a:xfrm>
            <a:off x="11062504" y="3429000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爽</a:t>
            </a:r>
          </a:p>
        </p:txBody>
      </p:sp>
      <p:sp>
        <p:nvSpPr>
          <p:cNvPr id="1048772" name="圆角矩形 25"/>
          <p:cNvSpPr/>
          <p:nvPr/>
        </p:nvSpPr>
        <p:spPr>
          <a:xfrm>
            <a:off x="8038168" y="4077072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对</a:t>
            </a:r>
          </a:p>
        </p:txBody>
      </p:sp>
      <p:sp>
        <p:nvSpPr>
          <p:cNvPr id="1048773" name="圆角矩形 26"/>
          <p:cNvSpPr/>
          <p:nvPr/>
        </p:nvSpPr>
        <p:spPr>
          <a:xfrm>
            <a:off x="8902264" y="4077072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当</a:t>
            </a:r>
          </a:p>
        </p:txBody>
      </p:sp>
      <p:sp>
        <p:nvSpPr>
          <p:cNvPr id="1048774" name="圆角矩形 27"/>
          <p:cNvSpPr/>
          <p:nvPr/>
        </p:nvSpPr>
        <p:spPr>
          <a:xfrm>
            <a:off x="10632504" y="4077072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几</a:t>
            </a:r>
          </a:p>
        </p:txBody>
      </p:sp>
      <p:sp>
        <p:nvSpPr>
          <p:cNvPr id="1048775" name="圆角矩形 28"/>
          <p:cNvSpPr/>
          <p:nvPr/>
        </p:nvSpPr>
        <p:spPr>
          <a:xfrm>
            <a:off x="11064552" y="4077072"/>
            <a:ext cx="360040" cy="360040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>
                <a:latin typeface="STLiti" panose="02010800040101010101" pitchFamily="2" charset="-122"/>
                <a:ea typeface="STLiti" panose="02010800040101010101" pitchFamily="2" charset="-122"/>
              </a:rPr>
              <a:t>何</a:t>
            </a:r>
          </a:p>
        </p:txBody>
      </p:sp>
      <p:sp>
        <p:nvSpPr>
          <p:cNvPr id="1048776" name="文本框 29"/>
          <p:cNvSpPr txBox="1"/>
          <p:nvPr/>
        </p:nvSpPr>
        <p:spPr>
          <a:xfrm>
            <a:off x="8038168" y="3771357"/>
            <a:ext cx="36004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i="0" lang="zh-CN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altLang="en-US" dirty="0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77" name="文本框 30"/>
          <p:cNvSpPr txBox="1"/>
          <p:nvPr/>
        </p:nvSpPr>
        <p:spPr>
          <a:xfrm>
            <a:off x="8901240" y="3771357"/>
            <a:ext cx="36004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i="0" lang="zh-CN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altLang="en-US" dirty="0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78" name="文本框 31"/>
          <p:cNvSpPr txBox="1"/>
          <p:nvPr/>
        </p:nvSpPr>
        <p:spPr>
          <a:xfrm>
            <a:off x="10630880" y="3771357"/>
            <a:ext cx="36004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i="0" lang="zh-CN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altLang="en-US" dirty="0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79" name="文本框 32"/>
          <p:cNvSpPr txBox="1"/>
          <p:nvPr/>
        </p:nvSpPr>
        <p:spPr>
          <a:xfrm>
            <a:off x="11047664" y="3771357"/>
            <a:ext cx="36004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b="0" dirty="0" i="0" lang="zh-CN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altLang="en-US" dirty="0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3" name="线形标注 1 (带边框和强调线) 101"/>
          <p:cNvSpPr/>
          <p:nvPr/>
        </p:nvSpPr>
        <p:spPr>
          <a:xfrm>
            <a:off x="9336360" y="3560235"/>
            <a:ext cx="1972378" cy="724395"/>
          </a:xfrm>
          <a:prstGeom prst="accentBorderCallout1">
            <a:avLst>
              <a:gd name="adj1" fmla="val 22158"/>
              <a:gd name="adj2" fmla="val -2469"/>
              <a:gd name="adj3" fmla="val 36186"/>
              <a:gd name="adj4" fmla="val -378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指那些不需要共享的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子类。因为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接口共享成为可能，但它并不强制共享</a:t>
            </a:r>
          </a:p>
        </p:txBody>
      </p:sp>
      <p:sp>
        <p:nvSpPr>
          <p:cNvPr id="1050204" name="线形标注 1 (带边框和强调线) 100"/>
          <p:cNvSpPr/>
          <p:nvPr/>
        </p:nvSpPr>
        <p:spPr>
          <a:xfrm>
            <a:off x="7193868" y="1009326"/>
            <a:ext cx="2827678" cy="565601"/>
          </a:xfrm>
          <a:prstGeom prst="accentBorderCallout1">
            <a:avLst>
              <a:gd name="adj1" fmla="val 61300"/>
              <a:gd name="adj2" fmla="val -2577"/>
              <a:gd name="adj3" fmla="val 139968"/>
              <a:gd name="adj4" fmla="val -240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所有具体享元类的超类或接口，通过这个接口，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可以接受并作用于外部状态</a:t>
            </a:r>
          </a:p>
        </p:txBody>
      </p:sp>
      <p:sp>
        <p:nvSpPr>
          <p:cNvPr id="1050205" name="线形标注 1 (带边框和强调线) 91"/>
          <p:cNvSpPr/>
          <p:nvPr/>
        </p:nvSpPr>
        <p:spPr>
          <a:xfrm>
            <a:off x="1703512" y="3832047"/>
            <a:ext cx="2429777" cy="646309"/>
          </a:xfrm>
          <a:prstGeom prst="accentBorderCallout1">
            <a:avLst>
              <a:gd name="adj1" fmla="val 41278"/>
              <a:gd name="adj2" fmla="val 103651"/>
              <a:gd name="adj3" fmla="val -43179"/>
              <a:gd name="adj4" fmla="val 1584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继承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超类或实现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接口，并为内部状态增加存储空间</a:t>
            </a:r>
          </a:p>
        </p:txBody>
      </p:sp>
      <p:sp>
        <p:nvSpPr>
          <p:cNvPr id="1050206" name="线形标注 1 (带边框和强调线) 90"/>
          <p:cNvSpPr/>
          <p:nvPr/>
        </p:nvSpPr>
        <p:spPr>
          <a:xfrm>
            <a:off x="3154166" y="706594"/>
            <a:ext cx="2968832" cy="724204"/>
          </a:xfrm>
          <a:prstGeom prst="accentBorderCallout1">
            <a:avLst>
              <a:gd name="adj1" fmla="val 58790"/>
              <a:gd name="adj2" fmla="val -2835"/>
              <a:gd name="adj3" fmla="val 150162"/>
              <a:gd name="adj4" fmla="val -284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一个享元工厂，用来创建并管理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，当用户请求一个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时，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FlyweightFactory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对象提供一个已创建的实例或者创建一个（如果不存在的话）</a:t>
            </a:r>
          </a:p>
        </p:txBody>
      </p:sp>
      <p:cxnSp>
        <p:nvCxnSpPr>
          <p:cNvPr id="3147231" name="肘形连接符 125"/>
          <p:cNvCxnSpPr>
            <a:cxnSpLocks/>
            <a:stCxn id="1050207" idx="0"/>
            <a:endCxn id="1050211" idx="3"/>
          </p:cNvCxnSpPr>
          <p:nvPr/>
        </p:nvCxnSpPr>
        <p:spPr>
          <a:xfrm rot="5400000" flipH="1" flipV="1">
            <a:off x="5534475" y="2631641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8" name="组合 11"/>
          <p:cNvGrpSpPr/>
          <p:nvPr/>
        </p:nvGrpSpPr>
        <p:grpSpPr>
          <a:xfrm>
            <a:off x="4545230" y="3341071"/>
            <a:ext cx="1502410" cy="1137285"/>
            <a:chOff x="3949700" y="1783080"/>
            <a:chExt cx="1502410" cy="1137285"/>
          </a:xfrm>
        </p:grpSpPr>
        <p:grpSp>
          <p:nvGrpSpPr>
            <p:cNvPr id="1459" name="组合 1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07" name="圆角矩形 1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32" name="直线连接符 1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33" name="直线连接符 16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08" name="文本框 13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ConcreteFlyweight</a:t>
              </a:r>
              <a:endParaRPr altLang="en-US" dirty="0" sz="1050" lang="zh-CN"/>
            </a:p>
          </p:txBody>
        </p:sp>
      </p:grpSp>
      <p:grpSp>
        <p:nvGrpSpPr>
          <p:cNvPr id="1460" name="组合 18"/>
          <p:cNvGrpSpPr/>
          <p:nvPr/>
        </p:nvGrpSpPr>
        <p:grpSpPr>
          <a:xfrm>
            <a:off x="4170251" y="2091054"/>
            <a:ext cx="1781733" cy="197057"/>
            <a:chOff x="7762175" y="2151621"/>
            <a:chExt cx="1781733" cy="197057"/>
          </a:xfrm>
        </p:grpSpPr>
        <p:cxnSp>
          <p:nvCxnSpPr>
            <p:cNvPr id="3147234" name="直线箭头连接符 19"/>
            <p:cNvCxnSpPr>
              <a:cxnSpLocks/>
            </p:cNvCxnSpPr>
            <p:nvPr/>
          </p:nvCxnSpPr>
          <p:spPr>
            <a:xfrm flipV="1">
              <a:off x="7762175" y="2241467"/>
              <a:ext cx="1781733" cy="5529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1" name="组合 20"/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3147235" name="直线连接符 21"/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36" name="直线连接符 22"/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2" name="组合 23"/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1463" name="组合 2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09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37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38" name="直线连接符 28"/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10" name="文本框 25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Flyweight</a:t>
              </a:r>
              <a:endParaRPr altLang="en-US" dirty="0" i="1" lang="zh-CN"/>
            </a:p>
          </p:txBody>
        </p:sp>
      </p:grpSp>
      <p:sp>
        <p:nvSpPr>
          <p:cNvPr id="1050211" name="三角形 31"/>
          <p:cNvSpPr/>
          <p:nvPr/>
        </p:nvSpPr>
        <p:spPr>
          <a:xfrm>
            <a:off x="6152811" y="2720701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464" name="组合 49"/>
          <p:cNvGrpSpPr/>
          <p:nvPr/>
        </p:nvGrpSpPr>
        <p:grpSpPr>
          <a:xfrm>
            <a:off x="1623265" y="1614184"/>
            <a:ext cx="2319331" cy="1137285"/>
            <a:chOff x="3949700" y="1783080"/>
            <a:chExt cx="1502411" cy="1137285"/>
          </a:xfrm>
        </p:grpSpPr>
        <p:grpSp>
          <p:nvGrpSpPr>
            <p:cNvPr id="1465" name="组合 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12" name="圆角矩形 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39" name="直线连接符 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40" name="直线连接符 54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13" name="文本框 51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 err="1"/>
                <a:t>FlyweightFactory</a:t>
              </a:r>
              <a:endParaRPr altLang="en-US" dirty="0" lang="zh-CN"/>
            </a:p>
          </p:txBody>
        </p:sp>
      </p:grpSp>
      <p:cxnSp>
        <p:nvCxnSpPr>
          <p:cNvPr id="3147241" name="肘形连接符 125"/>
          <p:cNvCxnSpPr>
            <a:cxnSpLocks/>
            <a:stCxn id="1050214" idx="0"/>
            <a:endCxn id="1050211" idx="3"/>
          </p:cNvCxnSpPr>
          <p:nvPr/>
        </p:nvCxnSpPr>
        <p:spPr>
          <a:xfrm rot="16200000" flipV="1">
            <a:off x="6684619" y="2428966"/>
            <a:ext cx="487312" cy="1368739"/>
          </a:xfrm>
          <a:prstGeom prst="bentConnector3">
            <a:avLst>
              <a:gd name="adj1" fmla="val 516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6" name="组合 72"/>
          <p:cNvGrpSpPr/>
          <p:nvPr/>
        </p:nvGrpSpPr>
        <p:grpSpPr>
          <a:xfrm>
            <a:off x="6456040" y="3356992"/>
            <a:ext cx="2313207" cy="1137285"/>
            <a:chOff x="3949700" y="1783080"/>
            <a:chExt cx="1502410" cy="1137285"/>
          </a:xfrm>
        </p:grpSpPr>
        <p:grpSp>
          <p:nvGrpSpPr>
            <p:cNvPr id="1467" name="组合 7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14" name="圆角矩形 7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42" name="直线连接符 7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43" name="直线连接符 77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15" name="文本框 74"/>
            <p:cNvSpPr txBox="1"/>
            <p:nvPr/>
          </p:nvSpPr>
          <p:spPr>
            <a:xfrm>
              <a:off x="3966329" y="1850184"/>
              <a:ext cx="1485781" cy="41549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UnsharedConcreteFlyweight</a:t>
              </a:r>
              <a:endParaRPr altLang="en-US" dirty="0" sz="1050" lang="zh-CN"/>
            </a:p>
          </p:txBody>
        </p:sp>
      </p:grpSp>
      <p:sp>
        <p:nvSpPr>
          <p:cNvPr id="1050216" name="文本框 35"/>
          <p:cNvSpPr txBox="1"/>
          <p:nvPr/>
        </p:nvSpPr>
        <p:spPr>
          <a:xfrm>
            <a:off x="1631501" y="2397902"/>
            <a:ext cx="2311093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getFlyweight</a:t>
            </a:r>
            <a:r>
              <a:rPr altLang="zh-CN" dirty="0" sz="900" lang="en-US"/>
              <a:t> (String</a:t>
            </a:r>
            <a:r>
              <a:rPr altLang="en-US" dirty="0" sz="900" lang="zh-CN"/>
              <a:t> </a:t>
            </a:r>
            <a:r>
              <a:rPr altLang="zh-CN" dirty="0" sz="900" lang="en-US"/>
              <a:t>key):Flyweight</a:t>
            </a:r>
          </a:p>
        </p:txBody>
      </p:sp>
      <p:sp>
        <p:nvSpPr>
          <p:cNvPr id="1050217" name="文本框 107"/>
          <p:cNvSpPr txBox="1"/>
          <p:nvPr/>
        </p:nvSpPr>
        <p:spPr>
          <a:xfrm>
            <a:off x="6456040" y="4164419"/>
            <a:ext cx="2313208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200" lang="en-US"/>
              <a:t>+operation(int</a:t>
            </a:r>
            <a:r>
              <a:rPr altLang="en-US" dirty="0" sz="1200" lang="zh-CN"/>
              <a:t> </a:t>
            </a:r>
            <a:r>
              <a:rPr altLang="zh-CN" dirty="0" sz="1200" lang="en-US" err="1"/>
              <a:t>extrinsicstate</a:t>
            </a:r>
            <a:r>
              <a:rPr altLang="zh-CN" dirty="0" sz="1200" lang="en-US"/>
              <a:t>)</a:t>
            </a:r>
          </a:p>
        </p:txBody>
      </p:sp>
      <p:sp>
        <p:nvSpPr>
          <p:cNvPr id="1050218" name="文本框 58"/>
          <p:cNvSpPr txBox="1"/>
          <p:nvPr/>
        </p:nvSpPr>
        <p:spPr>
          <a:xfrm>
            <a:off x="4486499" y="4129180"/>
            <a:ext cx="1636499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+operation(int</a:t>
            </a:r>
            <a:r>
              <a:rPr altLang="en-US" dirty="0" sz="900" lang="zh-CN"/>
              <a:t> </a:t>
            </a:r>
            <a:r>
              <a:rPr altLang="zh-CN" dirty="0" sz="900" lang="en-US" err="1"/>
              <a:t>extrinsicstate</a:t>
            </a:r>
            <a:r>
              <a:rPr altLang="zh-CN" dirty="0" sz="900" lang="en-US"/>
              <a:t>)</a:t>
            </a:r>
          </a:p>
        </p:txBody>
      </p:sp>
      <p:sp>
        <p:nvSpPr>
          <p:cNvPr id="1050219" name="文本框 59"/>
          <p:cNvSpPr txBox="1"/>
          <p:nvPr/>
        </p:nvSpPr>
        <p:spPr>
          <a:xfrm>
            <a:off x="5404303" y="2389282"/>
            <a:ext cx="1636499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+operation(int</a:t>
            </a:r>
            <a:r>
              <a:rPr altLang="en-US" dirty="0" sz="900" lang="zh-CN"/>
              <a:t> </a:t>
            </a:r>
            <a:r>
              <a:rPr altLang="zh-CN" dirty="0" sz="900" lang="en-US" err="1"/>
              <a:t>extrinsicstate</a:t>
            </a:r>
            <a:r>
              <a:rPr altLang="zh-CN" dirty="0" sz="900" lang="en-US"/>
              <a:t>)</a:t>
            </a:r>
          </a:p>
        </p:txBody>
      </p:sp>
      <p:sp>
        <p:nvSpPr>
          <p:cNvPr id="1050220" name="菱形 68"/>
          <p:cNvSpPr/>
          <p:nvPr/>
        </p:nvSpPr>
        <p:spPr>
          <a:xfrm>
            <a:off x="3921386" y="2091054"/>
            <a:ext cx="248865" cy="176731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7244" name="肘形连接符 125"/>
          <p:cNvCxnSpPr>
            <a:cxnSpLocks/>
            <a:stCxn id="1050221" idx="0"/>
            <a:endCxn id="1050225" idx="3"/>
          </p:cNvCxnSpPr>
          <p:nvPr/>
        </p:nvCxnSpPr>
        <p:spPr>
          <a:xfrm flipV="1">
            <a:off x="6243905" y="2869680"/>
            <a:ext cx="0" cy="271288"/>
          </a:xfrm>
          <a:prstGeom prst="straightConnector1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9" name="组合 5"/>
          <p:cNvGrpSpPr/>
          <p:nvPr/>
        </p:nvGrpSpPr>
        <p:grpSpPr>
          <a:xfrm>
            <a:off x="5492700" y="3140968"/>
            <a:ext cx="1502410" cy="1137285"/>
            <a:chOff x="3949700" y="1783080"/>
            <a:chExt cx="1502410" cy="1137285"/>
          </a:xfrm>
        </p:grpSpPr>
        <p:grpSp>
          <p:nvGrpSpPr>
            <p:cNvPr id="1470" name="组合 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21" name="圆角矩形 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45" name="直线连接符 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46" name="直线连接符 10"/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22" name="文本框 7"/>
            <p:cNvSpPr txBox="1"/>
            <p:nvPr/>
          </p:nvSpPr>
          <p:spPr>
            <a:xfrm>
              <a:off x="3966329" y="1850184"/>
              <a:ext cx="1485781" cy="2539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ConcreteWebSite</a:t>
              </a:r>
              <a:endParaRPr altLang="en-US" dirty="0" sz="1050" lang="zh-CN"/>
            </a:p>
          </p:txBody>
        </p:sp>
      </p:grpSp>
      <p:grpSp>
        <p:nvGrpSpPr>
          <p:cNvPr id="1471" name="组合 11"/>
          <p:cNvGrpSpPr/>
          <p:nvPr/>
        </p:nvGrpSpPr>
        <p:grpSpPr>
          <a:xfrm>
            <a:off x="4727848" y="2091054"/>
            <a:ext cx="1224136" cy="197057"/>
            <a:chOff x="8319772" y="2151621"/>
            <a:chExt cx="1224136" cy="197057"/>
          </a:xfrm>
        </p:grpSpPr>
        <p:cxnSp>
          <p:nvCxnSpPr>
            <p:cNvPr id="3147247" name="直线箭头连接符 12"/>
            <p:cNvCxnSpPr>
              <a:cxnSpLocks/>
            </p:cNvCxnSpPr>
            <p:nvPr/>
          </p:nvCxnSpPr>
          <p:spPr>
            <a:xfrm flipV="1">
              <a:off x="8319772" y="2241467"/>
              <a:ext cx="1224136" cy="3703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2" name="组合 13"/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3147248" name="直线连接符 14"/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49" name="直线连接符 15"/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3" name="组合 16"/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1474" name="组合 1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23" name="圆角矩形 1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50" name="直线连接符 2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51" name="直线连接符 21"/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24" name="文本框 18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 err="1"/>
                <a:t>WebSite</a:t>
              </a:r>
              <a:endParaRPr altLang="en-US" dirty="0" i="1" lang="zh-CN"/>
            </a:p>
          </p:txBody>
        </p:sp>
      </p:grpSp>
      <p:sp>
        <p:nvSpPr>
          <p:cNvPr id="1050225" name="三角形 22"/>
          <p:cNvSpPr/>
          <p:nvPr/>
        </p:nvSpPr>
        <p:spPr>
          <a:xfrm>
            <a:off x="6152811" y="2720701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475" name="组合 23"/>
          <p:cNvGrpSpPr/>
          <p:nvPr/>
        </p:nvGrpSpPr>
        <p:grpSpPr>
          <a:xfrm>
            <a:off x="2142910" y="1617786"/>
            <a:ext cx="2319331" cy="1137285"/>
            <a:chOff x="3949700" y="1783080"/>
            <a:chExt cx="1502411" cy="1137285"/>
          </a:xfrm>
        </p:grpSpPr>
        <p:grpSp>
          <p:nvGrpSpPr>
            <p:cNvPr id="1476" name="组合 2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26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52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53" name="直线连接符 28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27" name="文本框 25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 err="1"/>
                <a:t>WebSiteFactory</a:t>
              </a:r>
              <a:endParaRPr altLang="en-US" dirty="0" lang="zh-CN"/>
            </a:p>
          </p:txBody>
        </p:sp>
      </p:grpSp>
      <p:sp>
        <p:nvSpPr>
          <p:cNvPr id="1050228" name="文本框 38"/>
          <p:cNvSpPr txBox="1"/>
          <p:nvPr/>
        </p:nvSpPr>
        <p:spPr>
          <a:xfrm>
            <a:off x="2163633" y="2360947"/>
            <a:ext cx="2311093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getFlyweight</a:t>
            </a:r>
            <a:r>
              <a:rPr altLang="zh-CN" dirty="0" sz="900" lang="en-US"/>
              <a:t> (String</a:t>
            </a:r>
            <a:r>
              <a:rPr altLang="en-US" dirty="0" sz="900" lang="zh-CN"/>
              <a:t> </a:t>
            </a:r>
            <a:r>
              <a:rPr altLang="zh-CN" dirty="0" sz="900" lang="en-US"/>
              <a:t>key):</a:t>
            </a:r>
            <a:r>
              <a:rPr altLang="zh-CN" dirty="0" sz="900" lang="en-US" err="1"/>
              <a:t>WebSite</a:t>
            </a:r>
            <a:endParaRPr altLang="zh-CN" dirty="0" sz="900" lang="en-US"/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getWebSiteCount</a:t>
            </a:r>
            <a:r>
              <a:rPr altLang="zh-CN" dirty="0" sz="900" lang="en-US"/>
              <a:t>()</a:t>
            </a:r>
          </a:p>
        </p:txBody>
      </p:sp>
      <p:sp>
        <p:nvSpPr>
          <p:cNvPr id="1050229" name="文本框 40"/>
          <p:cNvSpPr txBox="1"/>
          <p:nvPr/>
        </p:nvSpPr>
        <p:spPr>
          <a:xfrm>
            <a:off x="5509329" y="3954248"/>
            <a:ext cx="1502410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+use (User</a:t>
            </a:r>
            <a:r>
              <a:rPr altLang="en-US" dirty="0" sz="900" lang="zh-CN"/>
              <a:t> </a:t>
            </a:r>
            <a:r>
              <a:rPr altLang="zh-CN" dirty="0" sz="900" lang="en-US"/>
              <a:t>user)</a:t>
            </a:r>
          </a:p>
        </p:txBody>
      </p:sp>
      <p:sp>
        <p:nvSpPr>
          <p:cNvPr id="1050230" name="文本框 41"/>
          <p:cNvSpPr txBox="1"/>
          <p:nvPr/>
        </p:nvSpPr>
        <p:spPr>
          <a:xfrm>
            <a:off x="5447928" y="2397126"/>
            <a:ext cx="1502410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+use (User</a:t>
            </a:r>
            <a:r>
              <a:rPr altLang="en-US" dirty="0" sz="900" lang="zh-CN"/>
              <a:t> </a:t>
            </a:r>
            <a:r>
              <a:rPr altLang="zh-CN" dirty="0" sz="900" lang="en-US"/>
              <a:t>user)</a:t>
            </a:r>
          </a:p>
        </p:txBody>
      </p:sp>
      <p:sp>
        <p:nvSpPr>
          <p:cNvPr id="1050231" name="菱形 42"/>
          <p:cNvSpPr/>
          <p:nvPr/>
        </p:nvSpPr>
        <p:spPr>
          <a:xfrm>
            <a:off x="4478983" y="2091054"/>
            <a:ext cx="248865" cy="176731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1477" name="组合 50"/>
          <p:cNvGrpSpPr/>
          <p:nvPr/>
        </p:nvGrpSpPr>
        <p:grpSpPr>
          <a:xfrm rot="10800000">
            <a:off x="6971740" y="2078108"/>
            <a:ext cx="793385" cy="200179"/>
            <a:chOff x="8279035" y="2148499"/>
            <a:chExt cx="793385" cy="200179"/>
          </a:xfrm>
        </p:grpSpPr>
        <p:cxnSp>
          <p:nvCxnSpPr>
            <p:cNvPr id="3147254" name="直线箭头连接符 51"/>
            <p:cNvCxnSpPr>
              <a:cxnSpLocks/>
            </p:cNvCxnSpPr>
            <p:nvPr/>
          </p:nvCxnSpPr>
          <p:spPr>
            <a:xfrm rot="10800000" flipH="1">
              <a:off x="8279035" y="2250425"/>
              <a:ext cx="762476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8" name="组合 52"/>
            <p:cNvGrpSpPr/>
            <p:nvPr/>
          </p:nvGrpSpPr>
          <p:grpSpPr>
            <a:xfrm>
              <a:off x="8893121" y="2148499"/>
              <a:ext cx="179299" cy="200179"/>
              <a:chOff x="9825251" y="3691602"/>
              <a:chExt cx="179299" cy="200179"/>
            </a:xfrm>
          </p:grpSpPr>
          <p:cxnSp>
            <p:nvCxnSpPr>
              <p:cNvPr id="3147255" name="直线连接符 53"/>
              <p:cNvCxnSpPr>
                <a:cxnSpLocks/>
              </p:cNvCxnSpPr>
              <p:nvPr/>
            </p:nvCxnSpPr>
            <p:spPr>
              <a:xfrm rot="10800000" flipH="1" flipV="1">
                <a:off x="9825251" y="3691602"/>
                <a:ext cx="179299" cy="10289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56" name="直线连接符 54"/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9" name="组合 43"/>
          <p:cNvGrpSpPr/>
          <p:nvPr/>
        </p:nvGrpSpPr>
        <p:grpSpPr>
          <a:xfrm>
            <a:off x="7748496" y="1556792"/>
            <a:ext cx="1502410" cy="1137285"/>
            <a:chOff x="3949700" y="1783080"/>
            <a:chExt cx="1502410" cy="1137285"/>
          </a:xfrm>
        </p:grpSpPr>
        <p:grpSp>
          <p:nvGrpSpPr>
            <p:cNvPr id="1480" name="组合 4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232" name="圆角矩形 4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57" name="直线连接符 4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58" name="直线连接符 48"/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33" name="文本框 45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User</a:t>
              </a:r>
              <a:endParaRPr altLang="en-US" dirty="0" lang="zh-CN"/>
            </a:p>
          </p:txBody>
        </p:sp>
      </p:grpSp>
      <p:sp>
        <p:nvSpPr>
          <p:cNvPr id="1050234" name="文本框 59"/>
          <p:cNvSpPr txBox="1"/>
          <p:nvPr/>
        </p:nvSpPr>
        <p:spPr>
          <a:xfrm>
            <a:off x="7740718" y="2036953"/>
            <a:ext cx="1502410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+Name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5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27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6" name="线形标注 1 (带边框和强调线) 49"/>
          <p:cNvSpPr/>
          <p:nvPr/>
        </p:nvSpPr>
        <p:spPr>
          <a:xfrm>
            <a:off x="6096000" y="4653136"/>
            <a:ext cx="2160240" cy="759359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非终结符表达式，为文法中的非终结符实现解释操作。对文法中每一条规则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R1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R2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……Rn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都需要一个具体的非终结符表达式类。</a:t>
            </a:r>
          </a:p>
        </p:txBody>
      </p:sp>
      <p:sp>
        <p:nvSpPr>
          <p:cNvPr id="1050237" name="线形标注 1 (带边框和强调线) 2"/>
          <p:cNvSpPr/>
          <p:nvPr/>
        </p:nvSpPr>
        <p:spPr>
          <a:xfrm>
            <a:off x="3071664" y="4636763"/>
            <a:ext cx="1944216" cy="500742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终结符表达式，实现与文法中的终结符相关联的解释操作</a:t>
            </a:r>
          </a:p>
        </p:txBody>
      </p:sp>
      <p:sp>
        <p:nvSpPr>
          <p:cNvPr id="1050238" name="线形标注 1 (带边框和强调线) 3"/>
          <p:cNvSpPr/>
          <p:nvPr/>
        </p:nvSpPr>
        <p:spPr>
          <a:xfrm>
            <a:off x="8711262" y="1482924"/>
            <a:ext cx="1993250" cy="587556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抽象表达式，声明一个抽象的解释操作，这个接口为抽象语法树中所有的节点所共享。</a:t>
            </a:r>
          </a:p>
        </p:txBody>
      </p:sp>
      <p:grpSp>
        <p:nvGrpSpPr>
          <p:cNvPr id="1483" name="组合 4"/>
          <p:cNvGrpSpPr/>
          <p:nvPr/>
        </p:nvGrpSpPr>
        <p:grpSpPr>
          <a:xfrm>
            <a:off x="5879977" y="1841918"/>
            <a:ext cx="2247545" cy="970078"/>
            <a:chOff x="3702161" y="3810111"/>
            <a:chExt cx="1537158" cy="864735"/>
          </a:xfrm>
        </p:grpSpPr>
        <p:grpSp>
          <p:nvGrpSpPr>
            <p:cNvPr id="1484" name="组合 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85" name="组合 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39" name="圆角矩形 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59" name="直线连接符 1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60" name="直线连接符 11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40" name="文本框 8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 err="1"/>
                  <a:t>AbstractExpression</a:t>
                </a:r>
                <a:endParaRPr altLang="en-US" dirty="0" sz="1600" i="1" lang="zh-CN"/>
              </a:p>
            </p:txBody>
          </p:sp>
        </p:grpSp>
        <p:sp>
          <p:nvSpPr>
            <p:cNvPr id="1050241" name="文本框 6"/>
            <p:cNvSpPr txBox="1"/>
            <p:nvPr/>
          </p:nvSpPr>
          <p:spPr>
            <a:xfrm>
              <a:off x="3736909" y="4364883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+interpret(Context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context)</a:t>
              </a:r>
            </a:p>
          </p:txBody>
        </p:sp>
      </p:grpSp>
      <p:cxnSp>
        <p:nvCxnSpPr>
          <p:cNvPr id="3147261" name="肘形连接符 12"/>
          <p:cNvCxnSpPr>
            <a:cxnSpLocks/>
            <a:stCxn id="1050248" idx="0"/>
            <a:endCxn id="1050242" idx="3"/>
          </p:cNvCxnSpPr>
          <p:nvPr/>
        </p:nvCxnSpPr>
        <p:spPr>
          <a:xfrm rot="16200000" flipV="1">
            <a:off x="7499403" y="2445877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262" name="肘形连接符 13"/>
          <p:cNvCxnSpPr>
            <a:cxnSpLocks/>
            <a:stCxn id="1050245" idx="0"/>
            <a:endCxn id="1050242" idx="3"/>
          </p:cNvCxnSpPr>
          <p:nvPr/>
        </p:nvCxnSpPr>
        <p:spPr>
          <a:xfrm rot="5400000" flipH="1" flipV="1">
            <a:off x="5931414" y="2450535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242" name="三角形 14"/>
          <p:cNvSpPr/>
          <p:nvPr/>
        </p:nvSpPr>
        <p:spPr>
          <a:xfrm>
            <a:off x="6883974" y="2835722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486" name="组合 15"/>
          <p:cNvGrpSpPr/>
          <p:nvPr/>
        </p:nvGrpSpPr>
        <p:grpSpPr>
          <a:xfrm rot="5400000">
            <a:off x="5011087" y="1178505"/>
            <a:ext cx="828400" cy="921319"/>
            <a:chOff x="3603417" y="444395"/>
            <a:chExt cx="1084616" cy="921319"/>
          </a:xfrm>
        </p:grpSpPr>
        <p:cxnSp>
          <p:nvCxnSpPr>
            <p:cNvPr id="3147263" name="直线箭头连接符 16"/>
            <p:cNvCxnSpPr>
              <a:cxnSpLocks/>
              <a:stCxn id="1050243" idx="2"/>
              <a:endCxn id="1050240" idx="1"/>
            </p:cNvCxnSpPr>
            <p:nvPr/>
          </p:nvCxnSpPr>
          <p:spPr>
            <a:xfrm rot="10800000" flipH="1">
              <a:off x="4215691" y="444395"/>
              <a:ext cx="472342" cy="921319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7" name="组合 17"/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3147264" name="直线连接符 18"/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65" name="直线连接符 19"/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8" name="组合 20"/>
          <p:cNvGrpSpPr/>
          <p:nvPr/>
        </p:nvGrpSpPr>
        <p:grpSpPr>
          <a:xfrm>
            <a:off x="4461570" y="878448"/>
            <a:ext cx="1006125" cy="814155"/>
            <a:chOff x="3949685" y="1783083"/>
            <a:chExt cx="1502426" cy="725745"/>
          </a:xfrm>
        </p:grpSpPr>
        <p:grpSp>
          <p:nvGrpSpPr>
            <p:cNvPr id="1489" name="组合 21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243" name="圆角矩形 23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66" name="直线连接符 24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67" name="直线连接符 25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44" name="文本框 22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Context</a:t>
              </a:r>
              <a:endParaRPr altLang="en-US" dirty="0" sz="1600" lang="zh-CN"/>
            </a:p>
          </p:txBody>
        </p:sp>
      </p:grpSp>
      <p:grpSp>
        <p:nvGrpSpPr>
          <p:cNvPr id="1490" name="组合 26"/>
          <p:cNvGrpSpPr/>
          <p:nvPr/>
        </p:nvGrpSpPr>
        <p:grpSpPr>
          <a:xfrm>
            <a:off x="4279196" y="3482570"/>
            <a:ext cx="2219334" cy="970078"/>
            <a:chOff x="3690805" y="3810111"/>
            <a:chExt cx="1517864" cy="864735"/>
          </a:xfrm>
        </p:grpSpPr>
        <p:grpSp>
          <p:nvGrpSpPr>
            <p:cNvPr id="1491" name="组合 27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92" name="组合 29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45" name="圆角矩形 31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68" name="直线连接符 32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69" name="直线连接符 33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46" name="文本框 30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 err="1"/>
                  <a:t>TerminalExpression</a:t>
                </a:r>
                <a:endParaRPr altLang="en-US" dirty="0" sz="1600" lang="zh-CN"/>
              </a:p>
            </p:txBody>
          </p:sp>
        </p:grpSp>
        <p:sp>
          <p:nvSpPr>
            <p:cNvPr id="1050247" name="文本框 28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+interpret(Context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context)</a:t>
              </a:r>
            </a:p>
          </p:txBody>
        </p:sp>
      </p:grpSp>
      <p:grpSp>
        <p:nvGrpSpPr>
          <p:cNvPr id="1493" name="组合 34"/>
          <p:cNvGrpSpPr/>
          <p:nvPr/>
        </p:nvGrpSpPr>
        <p:grpSpPr>
          <a:xfrm>
            <a:off x="7463527" y="3530924"/>
            <a:ext cx="2219334" cy="970078"/>
            <a:chOff x="3690805" y="3810111"/>
            <a:chExt cx="1517864" cy="864735"/>
          </a:xfrm>
        </p:grpSpPr>
        <p:grpSp>
          <p:nvGrpSpPr>
            <p:cNvPr id="1494" name="组合 3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495" name="组合 3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48" name="圆角矩形 3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70" name="直线连接符 4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71" name="直线连接符 41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49" name="文本框 38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 err="1"/>
                  <a:t>NonterminalExpression</a:t>
                </a:r>
                <a:endParaRPr altLang="en-US" dirty="0" sz="1600" lang="zh-CN"/>
              </a:p>
            </p:txBody>
          </p:sp>
        </p:grpSp>
        <p:sp>
          <p:nvSpPr>
            <p:cNvPr id="1050250" name="文本框 36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+interpret(Context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context)</a:t>
              </a:r>
            </a:p>
          </p:txBody>
        </p:sp>
      </p:grpSp>
      <p:sp>
        <p:nvSpPr>
          <p:cNvPr id="1050251" name="线形标注 1 (带边框和强调线) 50"/>
          <p:cNvSpPr/>
          <p:nvPr/>
        </p:nvSpPr>
        <p:spPr>
          <a:xfrm>
            <a:off x="5879977" y="992419"/>
            <a:ext cx="1223201" cy="500742"/>
          </a:xfrm>
          <a:prstGeom prst="accentBorderCallout1">
            <a:avLst>
              <a:gd name="adj1" fmla="val 35058"/>
              <a:gd name="adj2" fmla="val -4155"/>
              <a:gd name="adj3" fmla="val 55531"/>
              <a:gd name="adj4" fmla="val -48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包含解释器之外的一些全局信息</a:t>
            </a:r>
          </a:p>
        </p:txBody>
      </p:sp>
      <p:grpSp>
        <p:nvGrpSpPr>
          <p:cNvPr id="1496" name="组合 61"/>
          <p:cNvGrpSpPr/>
          <p:nvPr/>
        </p:nvGrpSpPr>
        <p:grpSpPr>
          <a:xfrm>
            <a:off x="2423592" y="1843528"/>
            <a:ext cx="1006125" cy="814155"/>
            <a:chOff x="3949685" y="1783083"/>
            <a:chExt cx="1502426" cy="725745"/>
          </a:xfrm>
        </p:grpSpPr>
        <p:grpSp>
          <p:nvGrpSpPr>
            <p:cNvPr id="1497" name="组合 62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252" name="圆角矩形 64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72" name="直线连接符 65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73" name="直线连接符 66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53" name="文本框 63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498" name="组合 68"/>
          <p:cNvGrpSpPr/>
          <p:nvPr/>
        </p:nvGrpSpPr>
        <p:grpSpPr>
          <a:xfrm rot="10800000">
            <a:off x="3429706" y="2380804"/>
            <a:ext cx="2447296" cy="154396"/>
            <a:chOff x="3603546" y="668931"/>
            <a:chExt cx="3204220" cy="154396"/>
          </a:xfrm>
        </p:grpSpPr>
        <p:cxnSp>
          <p:nvCxnSpPr>
            <p:cNvPr id="3147274" name="直线箭头连接符 69"/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9" name="组合 7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275" name="直线连接符 7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76" name="直线连接符 7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0" name="组合 74"/>
          <p:cNvGrpSpPr/>
          <p:nvPr/>
        </p:nvGrpSpPr>
        <p:grpSpPr>
          <a:xfrm rot="10800000">
            <a:off x="2926650" y="1233511"/>
            <a:ext cx="2615035" cy="824181"/>
            <a:chOff x="3603546" y="-854"/>
            <a:chExt cx="3423839" cy="824181"/>
          </a:xfrm>
        </p:grpSpPr>
        <p:cxnSp>
          <p:nvCxnSpPr>
            <p:cNvPr id="3147277" name="直线箭头连接符 75"/>
            <p:cNvCxnSpPr>
              <a:cxnSpLocks/>
              <a:stCxn id="1050252" idx="0"/>
            </p:cNvCxnSpPr>
            <p:nvPr/>
          </p:nvCxnSpPr>
          <p:spPr>
            <a:xfrm rot="16200000" flipH="1" flipV="1">
              <a:off x="5761888" y="-742145"/>
              <a:ext cx="524206" cy="2006788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1" name="组合 76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278" name="直线连接符 77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79" name="直线连接符 78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组合 4"/>
          <p:cNvGrpSpPr/>
          <p:nvPr/>
        </p:nvGrpSpPr>
        <p:grpSpPr>
          <a:xfrm>
            <a:off x="5951984" y="2276872"/>
            <a:ext cx="2207889" cy="981445"/>
            <a:chOff x="3698633" y="3810111"/>
            <a:chExt cx="1510036" cy="874868"/>
          </a:xfrm>
        </p:grpSpPr>
        <p:grpSp>
          <p:nvGrpSpPr>
            <p:cNvPr id="1504" name="组合 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05" name="组合 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54" name="圆角矩形 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80" name="直线连接符 1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81" name="直线连接符 11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55" name="文本框 8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Expression</a:t>
                </a:r>
                <a:endParaRPr altLang="en-US" dirty="0" sz="1600" i="1" lang="zh-CN"/>
              </a:p>
            </p:txBody>
          </p:sp>
        </p:grpSp>
        <p:sp>
          <p:nvSpPr>
            <p:cNvPr id="1050256" name="文本框 6"/>
            <p:cNvSpPr txBox="1"/>
            <p:nvPr/>
          </p:nvSpPr>
          <p:spPr>
            <a:xfrm>
              <a:off x="3698633" y="4300883"/>
              <a:ext cx="1502410" cy="38409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+interpret(</a:t>
              </a:r>
              <a:r>
                <a:rPr altLang="zh-CN" dirty="0" sz="1100" lang="en-US" err="1"/>
                <a:t>PlayContext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context)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excute</a:t>
              </a:r>
              <a:r>
                <a:rPr altLang="zh-CN" dirty="0" sz="1100" lang="en-US"/>
                <a:t>(String</a:t>
              </a:r>
              <a:r>
                <a:rPr altLang="en-US" dirty="0" sz="1100" lang="zh-CN"/>
                <a:t> </a:t>
              </a:r>
              <a:r>
                <a:rPr altLang="zh-CN" dirty="0" sz="1100" lang="en-US" err="1"/>
                <a:t>key,double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value)</a:t>
              </a:r>
            </a:p>
          </p:txBody>
        </p:sp>
      </p:grpSp>
      <p:cxnSp>
        <p:nvCxnSpPr>
          <p:cNvPr id="3147282" name="肘形连接符 12"/>
          <p:cNvCxnSpPr>
            <a:cxnSpLocks/>
            <a:stCxn id="1050263" idx="0"/>
            <a:endCxn id="1050257" idx="3"/>
          </p:cNvCxnSpPr>
          <p:nvPr/>
        </p:nvCxnSpPr>
        <p:spPr>
          <a:xfrm rot="16200000" flipV="1">
            <a:off x="7576568" y="2880833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283" name="肘形连接符 13"/>
          <p:cNvCxnSpPr>
            <a:cxnSpLocks/>
            <a:stCxn id="1050260" idx="0"/>
            <a:endCxn id="1050257" idx="3"/>
          </p:cNvCxnSpPr>
          <p:nvPr/>
        </p:nvCxnSpPr>
        <p:spPr>
          <a:xfrm rot="5400000" flipH="1" flipV="1">
            <a:off x="6008579" y="2885491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257" name="三角形 14"/>
          <p:cNvSpPr/>
          <p:nvPr/>
        </p:nvSpPr>
        <p:spPr>
          <a:xfrm>
            <a:off x="6961139" y="327067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506" name="组合 15"/>
          <p:cNvGrpSpPr/>
          <p:nvPr/>
        </p:nvGrpSpPr>
        <p:grpSpPr>
          <a:xfrm rot="5400000">
            <a:off x="4960224" y="1485431"/>
            <a:ext cx="1084457" cy="921319"/>
            <a:chOff x="3603417" y="623290"/>
            <a:chExt cx="1419869" cy="921319"/>
          </a:xfrm>
        </p:grpSpPr>
        <p:cxnSp>
          <p:nvCxnSpPr>
            <p:cNvPr id="3147284" name="直线箭头连接符 16"/>
            <p:cNvCxnSpPr>
              <a:cxnSpLocks/>
              <a:stCxn id="1050258" idx="2"/>
              <a:endCxn id="1050255" idx="1"/>
            </p:cNvCxnSpPr>
            <p:nvPr/>
          </p:nvCxnSpPr>
          <p:spPr>
            <a:xfrm rot="10800000" flipH="1">
              <a:off x="4550946" y="623290"/>
              <a:ext cx="472340" cy="921319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7" name="组合 17"/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3147285" name="直线连接符 18"/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86" name="直线连接符 19"/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8" name="组合 20"/>
          <p:cNvGrpSpPr/>
          <p:nvPr/>
        </p:nvGrpSpPr>
        <p:grpSpPr>
          <a:xfrm>
            <a:off x="4538735" y="1313404"/>
            <a:ext cx="1006125" cy="814155"/>
            <a:chOff x="3949685" y="1783083"/>
            <a:chExt cx="1502426" cy="725745"/>
          </a:xfrm>
        </p:grpSpPr>
        <p:grpSp>
          <p:nvGrpSpPr>
            <p:cNvPr id="1509" name="组合 21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258" name="圆角矩形 23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87" name="直线连接符 24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88" name="直线连接符 25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59" name="文本框 22"/>
            <p:cNvSpPr txBox="1"/>
            <p:nvPr/>
          </p:nvSpPr>
          <p:spPr>
            <a:xfrm>
              <a:off x="3949685" y="1803623"/>
              <a:ext cx="1502410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PlayContext</a:t>
              </a:r>
              <a:endParaRPr altLang="en-US" dirty="0" sz="1100" lang="zh-CN"/>
            </a:p>
          </p:txBody>
        </p:sp>
      </p:grpSp>
      <p:grpSp>
        <p:nvGrpSpPr>
          <p:cNvPr id="1510" name="组合 26"/>
          <p:cNvGrpSpPr/>
          <p:nvPr/>
        </p:nvGrpSpPr>
        <p:grpSpPr>
          <a:xfrm>
            <a:off x="4356361" y="3917526"/>
            <a:ext cx="2219334" cy="970078"/>
            <a:chOff x="3690805" y="3810111"/>
            <a:chExt cx="1517864" cy="864735"/>
          </a:xfrm>
        </p:grpSpPr>
        <p:grpSp>
          <p:nvGrpSpPr>
            <p:cNvPr id="1511" name="组合 27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12" name="组合 29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60" name="圆角矩形 31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89" name="直线连接符 32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90" name="直线连接符 33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61" name="文本框 30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Note</a:t>
                </a:r>
                <a:endParaRPr altLang="en-US" dirty="0" sz="1600" lang="zh-CN"/>
              </a:p>
            </p:txBody>
          </p:sp>
        </p:grpSp>
        <p:sp>
          <p:nvSpPr>
            <p:cNvPr id="1050262" name="文本框 28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excute</a:t>
              </a:r>
              <a:r>
                <a:rPr altLang="zh-CN" dirty="0" sz="1100" lang="en-US"/>
                <a:t>(String</a:t>
              </a:r>
              <a:r>
                <a:rPr altLang="en-US" dirty="0" sz="1100" lang="zh-CN"/>
                <a:t> </a:t>
              </a:r>
              <a:r>
                <a:rPr altLang="zh-CN" dirty="0" sz="1100" lang="en-US" err="1"/>
                <a:t>key,double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value)</a:t>
              </a:r>
            </a:p>
          </p:txBody>
        </p:sp>
      </p:grpSp>
      <p:grpSp>
        <p:nvGrpSpPr>
          <p:cNvPr id="1513" name="组合 34"/>
          <p:cNvGrpSpPr/>
          <p:nvPr/>
        </p:nvGrpSpPr>
        <p:grpSpPr>
          <a:xfrm>
            <a:off x="7540692" y="3965880"/>
            <a:ext cx="2219334" cy="970078"/>
            <a:chOff x="3690805" y="3810111"/>
            <a:chExt cx="1517864" cy="864735"/>
          </a:xfrm>
        </p:grpSpPr>
        <p:grpSp>
          <p:nvGrpSpPr>
            <p:cNvPr id="1514" name="组合 3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15" name="组合 3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63" name="圆角矩形 3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291" name="直线连接符 4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292" name="直线连接符 41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64" name="文本框 38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Scale</a:t>
                </a:r>
                <a:endParaRPr altLang="en-US" dirty="0" sz="1600" lang="zh-CN"/>
              </a:p>
            </p:txBody>
          </p:sp>
        </p:grpSp>
        <p:sp>
          <p:nvSpPr>
            <p:cNvPr id="1050265" name="文本框 36"/>
            <p:cNvSpPr txBox="1"/>
            <p:nvPr/>
          </p:nvSpPr>
          <p:spPr>
            <a:xfrm>
              <a:off x="3690805" y="4361968"/>
              <a:ext cx="1502410" cy="23320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excute</a:t>
              </a:r>
              <a:r>
                <a:rPr altLang="zh-CN" dirty="0" sz="1100" lang="en-US"/>
                <a:t>(String</a:t>
              </a:r>
              <a:r>
                <a:rPr altLang="en-US" dirty="0" sz="1100" lang="zh-CN"/>
                <a:t> </a:t>
              </a:r>
              <a:r>
                <a:rPr altLang="zh-CN" dirty="0" sz="1100" lang="en-US" err="1"/>
                <a:t>key,double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value)</a:t>
              </a:r>
            </a:p>
          </p:txBody>
        </p:sp>
      </p:grpSp>
      <p:grpSp>
        <p:nvGrpSpPr>
          <p:cNvPr id="1516" name="组合 61"/>
          <p:cNvGrpSpPr/>
          <p:nvPr/>
        </p:nvGrpSpPr>
        <p:grpSpPr>
          <a:xfrm>
            <a:off x="2500757" y="2278484"/>
            <a:ext cx="1006125" cy="814155"/>
            <a:chOff x="3949685" y="1783083"/>
            <a:chExt cx="1502426" cy="725745"/>
          </a:xfrm>
        </p:grpSpPr>
        <p:grpSp>
          <p:nvGrpSpPr>
            <p:cNvPr id="1517" name="组合 62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266" name="圆角矩形 64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293" name="直线连接符 65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94" name="直线连接符 66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67" name="文本框 63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518" name="组合 68"/>
          <p:cNvGrpSpPr/>
          <p:nvPr/>
        </p:nvGrpSpPr>
        <p:grpSpPr>
          <a:xfrm rot="10800000">
            <a:off x="3506871" y="2815760"/>
            <a:ext cx="2447296" cy="154396"/>
            <a:chOff x="3603546" y="668931"/>
            <a:chExt cx="3204220" cy="154396"/>
          </a:xfrm>
        </p:grpSpPr>
        <p:cxnSp>
          <p:nvCxnSpPr>
            <p:cNvPr id="3147295" name="直线箭头连接符 69"/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9" name="组合 7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296" name="直线连接符 7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297" name="直线连接符 7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0" name="组合 74"/>
          <p:cNvGrpSpPr/>
          <p:nvPr/>
        </p:nvGrpSpPr>
        <p:grpSpPr>
          <a:xfrm rot="10800000">
            <a:off x="3003815" y="1668467"/>
            <a:ext cx="2537870" cy="1259137"/>
            <a:chOff x="3603546" y="-435810"/>
            <a:chExt cx="3322808" cy="1259137"/>
          </a:xfrm>
        </p:grpSpPr>
        <p:cxnSp>
          <p:nvCxnSpPr>
            <p:cNvPr id="3147298" name="直线箭头连接符 75"/>
            <p:cNvCxnSpPr>
              <a:cxnSpLocks/>
              <a:stCxn id="1050266" idx="0"/>
            </p:cNvCxnSpPr>
            <p:nvPr/>
          </p:nvCxnSpPr>
          <p:spPr>
            <a:xfrm rot="16200000" flipH="1" flipV="1">
              <a:off x="5660857" y="-1177101"/>
              <a:ext cx="524206" cy="2006788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1" name="组合 76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299" name="直线连接符 77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00" name="直线连接符 78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8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28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组合 5"/>
          <p:cNvGrpSpPr/>
          <p:nvPr/>
        </p:nvGrpSpPr>
        <p:grpSpPr>
          <a:xfrm>
            <a:off x="6458669" y="532980"/>
            <a:ext cx="3457535" cy="970078"/>
            <a:chOff x="3945602" y="1734296"/>
            <a:chExt cx="1506508" cy="864735"/>
          </a:xfrm>
        </p:grpSpPr>
        <p:grpSp>
          <p:nvGrpSpPr>
            <p:cNvPr id="1525" name="组合 7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50269" name="圆角矩形 9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01" name="直线连接符 10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02" name="直线连接符 11"/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70" name="文本框 8"/>
            <p:cNvSpPr txBox="1"/>
            <p:nvPr/>
          </p:nvSpPr>
          <p:spPr>
            <a:xfrm>
              <a:off x="3949685" y="1771887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i="1" lang="en-US"/>
                <a:t>Action</a:t>
              </a:r>
              <a:endParaRPr altLang="en-US" dirty="0" sz="1600" i="1" lang="zh-CN"/>
            </a:p>
          </p:txBody>
        </p:sp>
      </p:grpSp>
      <p:cxnSp>
        <p:nvCxnSpPr>
          <p:cNvPr id="3147303" name="肘形连接符 12"/>
          <p:cNvCxnSpPr>
            <a:cxnSpLocks/>
            <a:stCxn id="1050277" idx="0"/>
            <a:endCxn id="1050271" idx="3"/>
          </p:cNvCxnSpPr>
          <p:nvPr/>
        </p:nvCxnSpPr>
        <p:spPr>
          <a:xfrm rot="16200000" flipV="1">
            <a:off x="8836051" y="971652"/>
            <a:ext cx="301832" cy="1728744"/>
          </a:xfrm>
          <a:prstGeom prst="bentConnector3">
            <a:avLst>
              <a:gd name="adj1" fmla="val 573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304" name="肘形连接符 13"/>
          <p:cNvCxnSpPr>
            <a:cxnSpLocks/>
            <a:stCxn id="1050274" idx="0"/>
            <a:endCxn id="1050271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271" name="三角形 14"/>
          <p:cNvSpPr/>
          <p:nvPr/>
        </p:nvSpPr>
        <p:spPr>
          <a:xfrm>
            <a:off x="8043119" y="153900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526" name="组合 61"/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1527" name="组合 62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272" name="圆角矩形 64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05" name="直线连接符 65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06" name="直线连接符 66"/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73" name="文本框 63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528" name="组合 57"/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1529" name="组合 59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50274" name="圆角矩形 67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07" name="直线连接符 73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08" name="直线连接符 79"/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275" name="文本框 60"/>
            <p:cNvSpPr txBox="1"/>
            <p:nvPr/>
          </p:nvSpPr>
          <p:spPr>
            <a:xfrm>
              <a:off x="3949685" y="1771887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Success</a:t>
              </a:r>
              <a:endParaRPr altLang="en-US" dirty="0" sz="1600" lang="zh-CN"/>
            </a:p>
          </p:txBody>
        </p:sp>
      </p:grpSp>
      <p:grpSp>
        <p:nvGrpSpPr>
          <p:cNvPr id="1530" name="组合 80"/>
          <p:cNvGrpSpPr/>
          <p:nvPr/>
        </p:nvGrpSpPr>
        <p:grpSpPr>
          <a:xfrm>
            <a:off x="8184232" y="1944770"/>
            <a:ext cx="3317525" cy="1150724"/>
            <a:chOff x="3698633" y="3810111"/>
            <a:chExt cx="1510036" cy="1025765"/>
          </a:xfrm>
        </p:grpSpPr>
        <p:grpSp>
          <p:nvGrpSpPr>
            <p:cNvPr id="1531" name="组合 81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32" name="组合 83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76" name="圆角矩形 85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09" name="直线连接符 86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10" name="直线连接符 87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77" name="文本框 84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Failing</a:t>
                </a:r>
                <a:endParaRPr altLang="en-US" dirty="0" sz="1600" lang="zh-CN"/>
              </a:p>
            </p:txBody>
          </p:sp>
        </p:grpSp>
        <p:sp>
          <p:nvSpPr>
            <p:cNvPr id="1050278" name="文本框 82"/>
            <p:cNvSpPr txBox="1"/>
            <p:nvPr/>
          </p:nvSpPr>
          <p:spPr>
            <a:xfrm>
              <a:off x="3698633" y="4300883"/>
              <a:ext cx="1502410" cy="53499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getManConclusion</a:t>
              </a:r>
              <a:r>
                <a:rPr altLang="zh-CN" dirty="0" sz="1100" lang="en-US"/>
                <a:t> (Man</a:t>
              </a:r>
              <a:r>
                <a:rPr altLang="en-US" dirty="0" sz="1100" lang="zh-CN"/>
                <a:t> </a:t>
              </a:r>
              <a:r>
                <a:rPr altLang="zh-CN" dirty="0" sz="1100" lang="en-US" err="1"/>
                <a:t>concreteElementA</a:t>
              </a:r>
              <a:r>
                <a:rPr altLang="zh-CN" dirty="0" sz="1100" lang="en-US"/>
                <a:t>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getWomanConclusion</a:t>
              </a:r>
              <a:r>
                <a:rPr altLang="zh-CN" dirty="0" sz="1100" lang="en-US"/>
                <a:t>(Woman </a:t>
              </a:r>
              <a:r>
                <a:rPr altLang="zh-CN" dirty="0" sz="1100" lang="en-US" err="1"/>
                <a:t>concreteElementB</a:t>
              </a:r>
              <a:r>
                <a:rPr altLang="zh-CN" dirty="0" sz="1100" lang="en-US"/>
                <a:t>)</a:t>
              </a:r>
            </a:p>
          </p:txBody>
        </p:sp>
      </p:grpSp>
      <p:grpSp>
        <p:nvGrpSpPr>
          <p:cNvPr id="1533" name="组合 88"/>
          <p:cNvGrpSpPr/>
          <p:nvPr/>
        </p:nvGrpSpPr>
        <p:grpSpPr>
          <a:xfrm>
            <a:off x="6454053" y="3197276"/>
            <a:ext cx="3317525" cy="1150722"/>
            <a:chOff x="3698633" y="3810111"/>
            <a:chExt cx="1510036" cy="1025763"/>
          </a:xfrm>
        </p:grpSpPr>
        <p:grpSp>
          <p:nvGrpSpPr>
            <p:cNvPr id="1534" name="组合 89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35" name="组合 91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279" name="圆角矩形 93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11" name="直线连接符 94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12" name="直线连接符 95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80" name="文本框 92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Amativeness</a:t>
                </a:r>
                <a:endParaRPr altLang="en-US" dirty="0" sz="1600" lang="zh-CN"/>
              </a:p>
            </p:txBody>
          </p:sp>
        </p:grpSp>
        <p:sp>
          <p:nvSpPr>
            <p:cNvPr id="1050281" name="文本框 90"/>
            <p:cNvSpPr txBox="1"/>
            <p:nvPr/>
          </p:nvSpPr>
          <p:spPr>
            <a:xfrm>
              <a:off x="3698633" y="4300883"/>
              <a:ext cx="1502410" cy="53499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getManConclusion</a:t>
              </a:r>
              <a:r>
                <a:rPr altLang="zh-CN" dirty="0" sz="1100" lang="en-US"/>
                <a:t> (Man</a:t>
              </a:r>
              <a:r>
                <a:rPr altLang="en-US" dirty="0" sz="1100" lang="zh-CN"/>
                <a:t> </a:t>
              </a:r>
              <a:r>
                <a:rPr altLang="zh-CN" dirty="0" sz="1100" lang="en-US" err="1"/>
                <a:t>concreteElementA</a:t>
              </a:r>
              <a:r>
                <a:rPr altLang="zh-CN" dirty="0" sz="1100" lang="en-US"/>
                <a:t>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getWomanConclusion</a:t>
              </a:r>
              <a:r>
                <a:rPr altLang="zh-CN" dirty="0" sz="1100" lang="en-US"/>
                <a:t>(Woman </a:t>
              </a:r>
              <a:r>
                <a:rPr altLang="zh-CN" dirty="0" sz="1100" lang="en-US" err="1"/>
                <a:t>concreteElementB</a:t>
              </a:r>
              <a:r>
                <a:rPr altLang="zh-CN" dirty="0" sz="1100" lang="en-US"/>
                <a:t>)</a:t>
              </a:r>
            </a:p>
          </p:txBody>
        </p:sp>
      </p:grpSp>
      <p:cxnSp>
        <p:nvCxnSpPr>
          <p:cNvPr id="3147313" name="肘形连接符 96"/>
          <p:cNvCxnSpPr>
            <a:cxnSpLocks/>
            <a:stCxn id="1050279" idx="0"/>
            <a:endCxn id="1050271" idx="3"/>
          </p:cNvCxnSpPr>
          <p:nvPr/>
        </p:nvCxnSpPr>
        <p:spPr>
          <a:xfrm rot="5400000" flipH="1" flipV="1">
            <a:off x="7365777" y="2440459"/>
            <a:ext cx="1512168" cy="14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" name="组合 45"/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1537" name="组合 20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38" name="组合 21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282" name="圆角矩形 23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14" name="直线连接符 24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15" name="直线连接符 25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83" name="文本框 22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Person</a:t>
                </a:r>
                <a:endParaRPr altLang="en-US" dirty="0" sz="1400" i="1" lang="zh-CN"/>
              </a:p>
            </p:txBody>
          </p:sp>
        </p:grpSp>
        <p:sp>
          <p:nvSpPr>
            <p:cNvPr id="1050284" name="文本框 97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+accept(Action visitor)</a:t>
              </a:r>
            </a:p>
          </p:txBody>
        </p:sp>
      </p:grpSp>
      <p:grpSp>
        <p:nvGrpSpPr>
          <p:cNvPr id="1539" name="组合 98"/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540" name="组合 99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41" name="组合 101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285" name="圆角矩形 103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16" name="直线连接符 104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17" name="直线连接符 105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86" name="文本框 102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Man</a:t>
                </a:r>
                <a:endParaRPr altLang="en-US" dirty="0" sz="1100" lang="zh-CN"/>
              </a:p>
            </p:txBody>
          </p:sp>
        </p:grpSp>
        <p:sp>
          <p:nvSpPr>
            <p:cNvPr id="1050287" name="文本框 100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+accept(Action visitor)</a:t>
              </a:r>
            </a:p>
          </p:txBody>
        </p:sp>
      </p:grpSp>
      <p:grpSp>
        <p:nvGrpSpPr>
          <p:cNvPr id="1542" name="组合 106"/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543" name="组合 107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44" name="组合 109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288" name="圆角矩形 111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18" name="直线连接符 112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19" name="直线连接符 113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89" name="文本框 110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Woman</a:t>
                </a:r>
                <a:endParaRPr altLang="en-US" dirty="0" sz="1100" lang="zh-CN"/>
              </a:p>
            </p:txBody>
          </p:sp>
        </p:grpSp>
        <p:sp>
          <p:nvSpPr>
            <p:cNvPr id="1050290" name="文本框 108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+accept(Action visitor)</a:t>
              </a:r>
            </a:p>
          </p:txBody>
        </p:sp>
      </p:grpSp>
      <p:sp>
        <p:nvSpPr>
          <p:cNvPr id="1050291" name="三角形 114"/>
          <p:cNvSpPr/>
          <p:nvPr/>
        </p:nvSpPr>
        <p:spPr>
          <a:xfrm>
            <a:off x="4600117" y="447703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320" name="肘形连接符 115"/>
          <p:cNvCxnSpPr>
            <a:cxnSpLocks/>
            <a:stCxn id="1050289" idx="0"/>
            <a:endCxn id="1050291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321" name="肘形连接符 116"/>
          <p:cNvCxnSpPr>
            <a:cxnSpLocks/>
            <a:stCxn id="1050291" idx="3"/>
            <a:endCxn id="1050286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5" name="组合 117"/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546" name="组合 118"/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547" name="组合 120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292" name="圆角矩形 122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22" name="直线连接符 123"/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23" name="直线连接符 124"/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293" name="文本框 121"/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ObjectStructure</a:t>
                </a:r>
                <a:endParaRPr altLang="en-US" dirty="0" sz="1100" lang="zh-CN"/>
              </a:p>
            </p:txBody>
          </p:sp>
        </p:grpSp>
        <p:sp>
          <p:nvSpPr>
            <p:cNvPr id="1050294" name="文本框 119"/>
            <p:cNvSpPr txBox="1"/>
            <p:nvPr/>
          </p:nvSpPr>
          <p:spPr>
            <a:xfrm>
              <a:off x="4337242" y="4469063"/>
              <a:ext cx="1749964" cy="38992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+attach(Person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element)</a:t>
              </a:r>
            </a:p>
            <a:p>
              <a:pPr algn="l"/>
              <a:r>
                <a:rPr altLang="zh-CN" dirty="0" sz="1100" lang="en-US"/>
                <a:t>+detach(Person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element)</a:t>
              </a:r>
            </a:p>
            <a:p>
              <a:pPr algn="l"/>
              <a:r>
                <a:rPr altLang="zh-CN" dirty="0" sz="1100" lang="en-US"/>
                <a:t>+display(Action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visitor)</a:t>
              </a:r>
            </a:p>
          </p:txBody>
        </p:sp>
      </p:grpSp>
      <p:grpSp>
        <p:nvGrpSpPr>
          <p:cNvPr id="1548" name="组合 126"/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3147324" name="直线箭头连接符 75"/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9" name="组合 128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325" name="直线连接符 129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26" name="直线连接符 130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0" name="组合 131"/>
          <p:cNvGrpSpPr/>
          <p:nvPr/>
        </p:nvGrpSpPr>
        <p:grpSpPr>
          <a:xfrm rot="10800000">
            <a:off x="2891108" y="3480783"/>
            <a:ext cx="913501" cy="665986"/>
            <a:chOff x="4227141" y="1096788"/>
            <a:chExt cx="1196039" cy="665986"/>
          </a:xfrm>
        </p:grpSpPr>
        <p:cxnSp>
          <p:nvCxnSpPr>
            <p:cNvPr id="3147327" name="直线箭头连接符 75"/>
            <p:cNvCxnSpPr>
              <a:cxnSpLocks/>
              <a:stCxn id="1050294" idx="2"/>
              <a:endCxn id="1050282" idx="1"/>
            </p:cNvCxnSpPr>
            <p:nvPr/>
          </p:nvCxnSpPr>
          <p:spPr>
            <a:xfrm rot="5400000" flipH="1">
              <a:off x="4536367" y="875960"/>
              <a:ext cx="577588" cy="1196039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1" name="组合 133"/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3147328" name="直线连接符 134"/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29" name="直线连接符 135"/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2" name="组合 136"/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3147330" name="直线箭头连接符 75"/>
            <p:cNvCxnSpPr>
              <a:cxnSpLocks/>
              <a:stCxn id="1050272" idx="2"/>
              <a:endCxn id="1050292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3" name="组合 138"/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3147331" name="直线连接符 139"/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32" name="直线连接符 140"/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0295" name="文本框 149"/>
          <p:cNvSpPr txBox="1"/>
          <p:nvPr/>
        </p:nvSpPr>
        <p:spPr>
          <a:xfrm>
            <a:off x="4727848" y="2483413"/>
            <a:ext cx="3300771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getManConclusion</a:t>
            </a:r>
            <a:r>
              <a:rPr altLang="zh-CN" dirty="0" sz="1100" lang="en-US"/>
              <a:t> (Man</a:t>
            </a:r>
            <a:r>
              <a:rPr altLang="en-US" dirty="0" sz="1100" lang="zh-CN"/>
              <a:t> </a:t>
            </a:r>
            <a:r>
              <a:rPr altLang="zh-CN" dirty="0" sz="1100" lang="en-US" err="1"/>
              <a:t>concreteElementA</a:t>
            </a:r>
            <a:r>
              <a:rPr altLang="zh-CN" dirty="0" sz="1100" lang="en-US"/>
              <a:t>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getWomanConclusion</a:t>
            </a:r>
            <a:r>
              <a:rPr altLang="zh-CN" dirty="0" sz="1100" lang="en-US"/>
              <a:t>(Woman </a:t>
            </a:r>
            <a:r>
              <a:rPr altLang="zh-CN" dirty="0" sz="1100" lang="en-US" err="1"/>
              <a:t>concreteElementB</a:t>
            </a:r>
            <a:r>
              <a:rPr altLang="zh-CN" dirty="0" sz="1100" lang="en-US"/>
              <a:t>)</a:t>
            </a:r>
          </a:p>
        </p:txBody>
      </p:sp>
      <p:sp>
        <p:nvSpPr>
          <p:cNvPr id="1050296" name="文本框 150"/>
          <p:cNvSpPr txBox="1"/>
          <p:nvPr/>
        </p:nvSpPr>
        <p:spPr>
          <a:xfrm>
            <a:off x="6467800" y="1053284"/>
            <a:ext cx="3300771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getManConclusion</a:t>
            </a:r>
            <a:r>
              <a:rPr altLang="zh-CN" dirty="0" sz="1100" lang="en-US"/>
              <a:t> (Man</a:t>
            </a:r>
            <a:r>
              <a:rPr altLang="en-US" dirty="0" sz="1100" lang="zh-CN"/>
              <a:t> </a:t>
            </a:r>
            <a:r>
              <a:rPr altLang="zh-CN" dirty="0" sz="1100" lang="en-US" err="1"/>
              <a:t>concreteElementA</a:t>
            </a:r>
            <a:r>
              <a:rPr altLang="zh-CN" dirty="0" sz="1100" lang="en-US"/>
              <a:t>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getWomanConclusion</a:t>
            </a:r>
            <a:r>
              <a:rPr altLang="zh-CN" dirty="0" sz="1100" lang="en-US"/>
              <a:t>(Woman </a:t>
            </a:r>
            <a:r>
              <a:rPr altLang="zh-CN" dirty="0" sz="1100" lang="en-US" err="1"/>
              <a:t>concreteElementB</a:t>
            </a:r>
            <a:r>
              <a:rPr altLang="zh-CN" dirty="0" sz="1100" lang="en-US"/>
              <a:t>)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0" name="线形标注 1 (带边框和强调线) 145"/>
          <p:cNvSpPr/>
          <p:nvPr/>
        </p:nvSpPr>
        <p:spPr>
          <a:xfrm>
            <a:off x="5845295" y="4086001"/>
            <a:ext cx="2883376" cy="324264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定义一个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操作，它以一个访问者为参数</a:t>
            </a:r>
          </a:p>
        </p:txBody>
      </p:sp>
      <p:sp>
        <p:nvSpPr>
          <p:cNvPr id="1050301" name="线形标注 1 (带边框和强调线) 144"/>
          <p:cNvSpPr/>
          <p:nvPr/>
        </p:nvSpPr>
        <p:spPr>
          <a:xfrm>
            <a:off x="7257765" y="3158096"/>
            <a:ext cx="3672408" cy="493198"/>
          </a:xfrm>
          <a:prstGeom prst="accentBorderCallout1">
            <a:avLst>
              <a:gd name="adj1" fmla="val 17072"/>
              <a:gd name="adj2" fmla="val -1189"/>
              <a:gd name="adj3" fmla="val -53674"/>
              <a:gd name="adj4" fmla="val -206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具体访问者，实现每个由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Visitor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声明的操作。每个操作实现算法的一部分，而该算法片断乃是对应于结构中对象的类</a:t>
            </a:r>
          </a:p>
        </p:txBody>
      </p:sp>
      <p:sp>
        <p:nvSpPr>
          <p:cNvPr id="1050302" name="线形标注 1 (带边框和强调线) 143"/>
          <p:cNvSpPr/>
          <p:nvPr/>
        </p:nvSpPr>
        <p:spPr>
          <a:xfrm>
            <a:off x="10128448" y="674173"/>
            <a:ext cx="1584176" cy="587556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为该对象结构中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ConcreteElement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的每个类声明一个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grpSp>
        <p:nvGrpSpPr>
          <p:cNvPr id="1557" name="组合 4"/>
          <p:cNvGrpSpPr/>
          <p:nvPr/>
        </p:nvGrpSpPr>
        <p:grpSpPr>
          <a:xfrm>
            <a:off x="6458672" y="532977"/>
            <a:ext cx="3312842" cy="970077"/>
            <a:chOff x="3702161" y="3810111"/>
            <a:chExt cx="1506508" cy="864735"/>
          </a:xfrm>
        </p:grpSpPr>
        <p:grpSp>
          <p:nvGrpSpPr>
            <p:cNvPr id="1558" name="组合 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559" name="组合 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0303" name="圆角矩形 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33" name="直线连接符 1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34" name="直线连接符 11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304" name="文本框 8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Visitor</a:t>
                </a:r>
                <a:endParaRPr altLang="en-US" dirty="0" sz="1600" i="1" lang="zh-CN"/>
              </a:p>
            </p:txBody>
          </p:sp>
        </p:grpSp>
        <p:sp>
          <p:nvSpPr>
            <p:cNvPr id="1050305" name="文本框 6"/>
            <p:cNvSpPr txBox="1"/>
            <p:nvPr/>
          </p:nvSpPr>
          <p:spPr>
            <a:xfrm>
              <a:off x="3706229" y="4292054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visitConcreteElementA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ConcreteElementA</a:t>
              </a:r>
              <a:r>
                <a:rPr altLang="en-US" dirty="0" sz="900" lang="zh-CN"/>
                <a:t> </a:t>
              </a:r>
              <a:r>
                <a:rPr altLang="zh-CN" dirty="0" sz="900" lang="en-US" err="1"/>
                <a:t>concreteElementA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visitConcreteElementB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ConcreteElementB</a:t>
              </a:r>
              <a:r>
                <a:rPr altLang="zh-CN" dirty="0" sz="900" lang="en-US"/>
                <a:t> </a:t>
              </a:r>
              <a:r>
                <a:rPr altLang="zh-CN" dirty="0" sz="900" lang="en-US" err="1"/>
                <a:t>concreteElementB</a:t>
              </a:r>
              <a:r>
                <a:rPr altLang="zh-CN" dirty="0" sz="900" lang="en-US"/>
                <a:t>)</a:t>
              </a:r>
            </a:p>
          </p:txBody>
        </p:sp>
      </p:grpSp>
      <p:cxnSp>
        <p:nvCxnSpPr>
          <p:cNvPr id="3147335" name="肘形连接符 12"/>
          <p:cNvCxnSpPr>
            <a:cxnSpLocks/>
            <a:stCxn id="1050312" idx="0"/>
            <a:endCxn id="1050306" idx="3"/>
          </p:cNvCxnSpPr>
          <p:nvPr/>
        </p:nvCxnSpPr>
        <p:spPr>
          <a:xfrm rot="16200000" flipV="1">
            <a:off x="8868483" y="939221"/>
            <a:ext cx="301833" cy="1793608"/>
          </a:xfrm>
          <a:prstGeom prst="bentConnector3">
            <a:avLst>
              <a:gd name="adj1" fmla="val 57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336" name="肘形连接符 13"/>
          <p:cNvCxnSpPr>
            <a:cxnSpLocks/>
            <a:stCxn id="1050309" idx="0"/>
            <a:endCxn id="1050306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306" name="三角形 14"/>
          <p:cNvSpPr/>
          <p:nvPr/>
        </p:nvSpPr>
        <p:spPr>
          <a:xfrm>
            <a:off x="8043119" y="153900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560" name="组合 61"/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1561" name="组合 62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50307" name="圆角矩形 64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37" name="直线连接符 65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38" name="直线连接符 66"/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308" name="文本框 63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grpSp>
        <p:nvGrpSpPr>
          <p:cNvPr id="1562" name="组合 57"/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1563" name="组合 59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50309" name="圆角矩形 67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39" name="直线连接符 73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40" name="直线连接符 79"/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310" name="文本框 60"/>
            <p:cNvSpPr txBox="1"/>
            <p:nvPr/>
          </p:nvSpPr>
          <p:spPr>
            <a:xfrm>
              <a:off x="3949685" y="1771887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ConcreteVisitor1</a:t>
              </a:r>
              <a:endParaRPr altLang="en-US" dirty="0" sz="1600" lang="zh-CN"/>
            </a:p>
          </p:txBody>
        </p:sp>
      </p:grpSp>
      <p:grpSp>
        <p:nvGrpSpPr>
          <p:cNvPr id="1564" name="组合 81"/>
          <p:cNvGrpSpPr/>
          <p:nvPr/>
        </p:nvGrpSpPr>
        <p:grpSpPr>
          <a:xfrm>
            <a:off x="8256847" y="1944770"/>
            <a:ext cx="3309774" cy="970077"/>
            <a:chOff x="3945602" y="1734296"/>
            <a:chExt cx="1506508" cy="864735"/>
          </a:xfrm>
        </p:grpSpPr>
        <p:grpSp>
          <p:nvGrpSpPr>
            <p:cNvPr id="1565" name="组合 83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50311" name="圆角矩形 85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341" name="直线连接符 86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42" name="直线连接符 87"/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312" name="文本框 84"/>
            <p:cNvSpPr txBox="1"/>
            <p:nvPr/>
          </p:nvSpPr>
          <p:spPr>
            <a:xfrm>
              <a:off x="3949685" y="1771887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ConcreteVisitor2</a:t>
              </a:r>
              <a:endParaRPr altLang="en-US" dirty="0" sz="1600" lang="zh-CN"/>
            </a:p>
          </p:txBody>
        </p:sp>
      </p:grpSp>
      <p:grpSp>
        <p:nvGrpSpPr>
          <p:cNvPr id="1566" name="组合 45"/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1567" name="组合 20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68" name="组合 21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313" name="圆角矩形 23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43" name="直线连接符 24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44" name="直线连接符 25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314" name="文本框 22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i="1" lang="en-US"/>
                  <a:t>Element</a:t>
                </a:r>
                <a:endParaRPr altLang="en-US" dirty="0" sz="1100" i="1" lang="zh-CN"/>
              </a:p>
            </p:txBody>
          </p:sp>
        </p:grpSp>
        <p:sp>
          <p:nvSpPr>
            <p:cNvPr id="1050315" name="文本框 97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+accept(Visitor visitor)</a:t>
              </a:r>
            </a:p>
          </p:txBody>
        </p:sp>
      </p:grpSp>
      <p:grpSp>
        <p:nvGrpSpPr>
          <p:cNvPr id="1569" name="组合 98"/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570" name="组合 99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71" name="组合 101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316" name="圆角矩形 103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45" name="直线连接符 104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46" name="直线连接符 105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317" name="文本框 102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ConcreteElementA</a:t>
                </a:r>
                <a:endParaRPr altLang="en-US" dirty="0" sz="1100" lang="zh-CN"/>
              </a:p>
            </p:txBody>
          </p:sp>
        </p:grpSp>
        <p:sp>
          <p:nvSpPr>
            <p:cNvPr id="1050318" name="文本框 100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+accept(Visitor visitor)</a:t>
              </a:r>
            </a:p>
          </p:txBody>
        </p:sp>
      </p:grpSp>
      <p:grpSp>
        <p:nvGrpSpPr>
          <p:cNvPr id="1572" name="组合 106"/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573" name="组合 107"/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574" name="组合 109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319" name="圆角矩形 111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47" name="直线连接符 112"/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48" name="直线连接符 113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320" name="文本框 110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ConcreteElementB</a:t>
                </a:r>
                <a:endParaRPr altLang="en-US" dirty="0" sz="1100" lang="zh-CN"/>
              </a:p>
            </p:txBody>
          </p:sp>
        </p:grpSp>
        <p:sp>
          <p:nvSpPr>
            <p:cNvPr id="1050321" name="文本框 108"/>
            <p:cNvSpPr txBox="1"/>
            <p:nvPr/>
          </p:nvSpPr>
          <p:spPr>
            <a:xfrm>
              <a:off x="4346036" y="4600092"/>
              <a:ext cx="1749964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+accept(Visitor visitor)</a:t>
              </a:r>
            </a:p>
          </p:txBody>
        </p:sp>
      </p:grpSp>
      <p:sp>
        <p:nvSpPr>
          <p:cNvPr id="1050322" name="三角形 114"/>
          <p:cNvSpPr/>
          <p:nvPr/>
        </p:nvSpPr>
        <p:spPr>
          <a:xfrm>
            <a:off x="4600117" y="447703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349" name="肘形连接符 115"/>
          <p:cNvCxnSpPr>
            <a:cxnSpLocks/>
            <a:stCxn id="1050320" idx="0"/>
            <a:endCxn id="1050322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350" name="肘形连接符 116"/>
          <p:cNvCxnSpPr>
            <a:cxnSpLocks/>
            <a:stCxn id="1050322" idx="3"/>
            <a:endCxn id="1050317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5" name="组合 117"/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576" name="组合 118"/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577" name="组合 120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50323" name="圆角矩形 122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7351" name="直线连接符 123"/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7352" name="直线连接符 124"/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0324" name="文本框 121"/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ObjectStructure</a:t>
                </a:r>
                <a:endParaRPr altLang="en-US" dirty="0" sz="1100" lang="zh-CN"/>
              </a:p>
            </p:txBody>
          </p:sp>
        </p:grpSp>
        <p:sp>
          <p:nvSpPr>
            <p:cNvPr id="1050325" name="文本框 119"/>
            <p:cNvSpPr txBox="1"/>
            <p:nvPr/>
          </p:nvSpPr>
          <p:spPr>
            <a:xfrm>
              <a:off x="4337242" y="4469063"/>
              <a:ext cx="1749964" cy="38992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+attach(Element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element)</a:t>
              </a:r>
            </a:p>
            <a:p>
              <a:pPr algn="l"/>
              <a:r>
                <a:rPr altLang="zh-CN" dirty="0" sz="1100" lang="en-US"/>
                <a:t>+detach(Element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element)</a:t>
              </a:r>
            </a:p>
            <a:p>
              <a:pPr algn="l"/>
              <a:r>
                <a:rPr altLang="zh-CN" dirty="0" sz="1100" lang="en-US"/>
                <a:t>+display(Visitor</a:t>
              </a:r>
              <a:r>
                <a:rPr altLang="en-US" dirty="0" sz="1100" lang="zh-CN"/>
                <a:t> </a:t>
              </a:r>
              <a:r>
                <a:rPr altLang="zh-CN" dirty="0" sz="1100" lang="en-US"/>
                <a:t>visitor)</a:t>
              </a:r>
            </a:p>
          </p:txBody>
        </p:sp>
      </p:grpSp>
      <p:grpSp>
        <p:nvGrpSpPr>
          <p:cNvPr id="1578" name="组合 126"/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3147353" name="直线箭头连接符 75"/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9" name="组合 128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7354" name="直线连接符 129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55" name="直线连接符 130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0" name="组合 131"/>
          <p:cNvGrpSpPr/>
          <p:nvPr/>
        </p:nvGrpSpPr>
        <p:grpSpPr>
          <a:xfrm rot="10800000">
            <a:off x="2891111" y="3480783"/>
            <a:ext cx="913501" cy="665986"/>
            <a:chOff x="4227137" y="1096788"/>
            <a:chExt cx="1196039" cy="665986"/>
          </a:xfrm>
        </p:grpSpPr>
        <p:cxnSp>
          <p:nvCxnSpPr>
            <p:cNvPr id="3147356" name="直线箭头连接符 75"/>
            <p:cNvCxnSpPr>
              <a:cxnSpLocks/>
              <a:stCxn id="1050325" idx="2"/>
              <a:endCxn id="1050313" idx="1"/>
            </p:cNvCxnSpPr>
            <p:nvPr/>
          </p:nvCxnSpPr>
          <p:spPr>
            <a:xfrm rot="5400000" flipH="1">
              <a:off x="4536363" y="875960"/>
              <a:ext cx="577588" cy="1196039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1" name="组合 133"/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3147357" name="直线连接符 134"/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58" name="直线连接符 135"/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2" name="组合 136"/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3147359" name="直线箭头连接符 75"/>
            <p:cNvCxnSpPr>
              <a:cxnSpLocks/>
              <a:stCxn id="1050307" idx="2"/>
              <a:endCxn id="1050323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3" name="组合 138"/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3147360" name="直线连接符 139"/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361" name="直线连接符 140"/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0326" name="文本框 141"/>
          <p:cNvSpPr txBox="1"/>
          <p:nvPr/>
        </p:nvSpPr>
        <p:spPr>
          <a:xfrm>
            <a:off x="4737821" y="2499350"/>
            <a:ext cx="3303830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visitConcreteElementA</a:t>
            </a:r>
            <a:r>
              <a:rPr altLang="zh-CN" dirty="0" sz="900" lang="en-US"/>
              <a:t>(</a:t>
            </a:r>
            <a:r>
              <a:rPr altLang="zh-CN" dirty="0" sz="900" lang="en-US" err="1"/>
              <a:t>ConcreteElementA</a:t>
            </a:r>
            <a:r>
              <a:rPr altLang="en-US" dirty="0" sz="900" lang="zh-CN"/>
              <a:t> </a:t>
            </a:r>
            <a:r>
              <a:rPr altLang="zh-CN" dirty="0" sz="900" lang="en-US" err="1"/>
              <a:t>concreteElementA</a:t>
            </a:r>
            <a:r>
              <a:rPr altLang="zh-CN" dirty="0" sz="900" lang="en-US"/>
              <a:t>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visitConcreteElementB</a:t>
            </a:r>
            <a:r>
              <a:rPr altLang="zh-CN" dirty="0" sz="900" lang="en-US"/>
              <a:t>(</a:t>
            </a:r>
            <a:r>
              <a:rPr altLang="zh-CN" dirty="0" sz="900" lang="en-US" err="1"/>
              <a:t>ConcreteElementB</a:t>
            </a:r>
            <a:r>
              <a:rPr altLang="zh-CN" dirty="0" sz="900" lang="en-US"/>
              <a:t> </a:t>
            </a:r>
            <a:r>
              <a:rPr altLang="zh-CN" dirty="0" sz="900" lang="en-US" err="1"/>
              <a:t>concreteElementB</a:t>
            </a:r>
            <a:r>
              <a:rPr altLang="zh-CN" dirty="0" sz="900" lang="en-US"/>
              <a:t>)</a:t>
            </a:r>
          </a:p>
        </p:txBody>
      </p:sp>
      <p:sp>
        <p:nvSpPr>
          <p:cNvPr id="1050327" name="文本框 142"/>
          <p:cNvSpPr txBox="1"/>
          <p:nvPr/>
        </p:nvSpPr>
        <p:spPr>
          <a:xfrm>
            <a:off x="8279856" y="2485997"/>
            <a:ext cx="3303830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visitConcreteElementA</a:t>
            </a:r>
            <a:r>
              <a:rPr altLang="zh-CN" dirty="0" sz="900" lang="en-US"/>
              <a:t>(</a:t>
            </a:r>
            <a:r>
              <a:rPr altLang="zh-CN" dirty="0" sz="900" lang="en-US" err="1"/>
              <a:t>ConcreteElementA</a:t>
            </a:r>
            <a:r>
              <a:rPr altLang="en-US" dirty="0" sz="900" lang="zh-CN"/>
              <a:t> </a:t>
            </a:r>
            <a:r>
              <a:rPr altLang="zh-CN" dirty="0" sz="900" lang="en-US" err="1"/>
              <a:t>concreteElementA</a:t>
            </a:r>
            <a:r>
              <a:rPr altLang="zh-CN" dirty="0" sz="900" lang="en-US"/>
              <a:t>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visitConcreteElementB</a:t>
            </a:r>
            <a:r>
              <a:rPr altLang="zh-CN" dirty="0" sz="900" lang="en-US"/>
              <a:t>(</a:t>
            </a:r>
            <a:r>
              <a:rPr altLang="zh-CN" dirty="0" sz="900" lang="en-US" err="1"/>
              <a:t>ConcreteElementB</a:t>
            </a:r>
            <a:r>
              <a:rPr altLang="zh-CN" dirty="0" sz="900" lang="en-US"/>
              <a:t> </a:t>
            </a:r>
            <a:r>
              <a:rPr altLang="zh-CN" dirty="0" sz="900" lang="en-US" err="1"/>
              <a:t>concreteElementB</a:t>
            </a:r>
            <a:r>
              <a:rPr altLang="zh-CN" dirty="0" sz="900" lang="en-US"/>
              <a:t>)</a:t>
            </a:r>
          </a:p>
        </p:txBody>
      </p:sp>
      <p:sp>
        <p:nvSpPr>
          <p:cNvPr id="1050328" name="线形标注 1 (带边框和强调线) 148"/>
          <p:cNvSpPr/>
          <p:nvPr/>
        </p:nvSpPr>
        <p:spPr>
          <a:xfrm>
            <a:off x="7010998" y="5098401"/>
            <a:ext cx="1821306" cy="347777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具体元素，实现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sp>
        <p:nvSpPr>
          <p:cNvPr id="1050329" name="线形标注 1 (带边框和强调线) 149"/>
          <p:cNvSpPr/>
          <p:nvPr/>
        </p:nvSpPr>
        <p:spPr>
          <a:xfrm>
            <a:off x="3200665" y="1232039"/>
            <a:ext cx="1793608" cy="577590"/>
          </a:xfrm>
          <a:prstGeom prst="accentBorderCallout1">
            <a:avLst>
              <a:gd name="adj1" fmla="val 78458"/>
              <a:gd name="adj2" fmla="val -1803"/>
              <a:gd name="adj3" fmla="val 181514"/>
              <a:gd name="adj4" fmla="val -14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能枚举它的元素，可以提供一个高层的接口以允许访问者访问它的元素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图示 19"/>
          <p:cNvGraphicFramePr>
            <a:graphicFrameLocks/>
          </p:cNvGraphicFramePr>
          <p:nvPr/>
        </p:nvGraphicFramePr>
        <p:xfrm>
          <a:off x="3328144" y="1367739"/>
          <a:ext cx="5216128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57" name="肘形连接符 3"/>
          <p:cNvCxnSpPr>
            <a:cxnSpLocks/>
            <a:stCxn id="1048785" idx="0"/>
            <a:endCxn id="1048780" idx="3"/>
          </p:cNvCxnSpPr>
          <p:nvPr/>
        </p:nvCxnSpPr>
        <p:spPr>
          <a:xfrm rot="5400000" flipH="1" flipV="1">
            <a:off x="3105691" y="1738789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0" name="三角形 22"/>
          <p:cNvSpPr/>
          <p:nvPr/>
        </p:nvSpPr>
        <p:spPr>
          <a:xfrm>
            <a:off x="4139196" y="2326213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858" name="肘形连接符 23"/>
          <p:cNvCxnSpPr>
            <a:cxnSpLocks/>
            <a:stCxn id="1048788" idx="0"/>
            <a:endCxn id="1048780" idx="3"/>
          </p:cNvCxnSpPr>
          <p:nvPr/>
        </p:nvCxnSpPr>
        <p:spPr>
          <a:xfrm rot="5400000" flipH="1" flipV="1">
            <a:off x="3218946" y="3159420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59" name="肘形连接符 36"/>
          <p:cNvCxnSpPr>
            <a:cxnSpLocks/>
          </p:cNvCxnSpPr>
          <p:nvPr/>
        </p:nvCxnSpPr>
        <p:spPr>
          <a:xfrm rot="16200000" flipV="1">
            <a:off x="4659641" y="2350886"/>
            <a:ext cx="498008" cy="1262025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60" name="肘形连接符 37"/>
          <p:cNvCxnSpPr>
            <a:cxnSpLocks/>
          </p:cNvCxnSpPr>
          <p:nvPr/>
        </p:nvCxnSpPr>
        <p:spPr>
          <a:xfrm rot="16200000" flipV="1">
            <a:off x="5049062" y="2359347"/>
            <a:ext cx="1653207" cy="2401307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47"/>
          <p:cNvGrpSpPr/>
          <p:nvPr/>
        </p:nvGrpSpPr>
        <p:grpSpPr>
          <a:xfrm>
            <a:off x="3112547" y="1188226"/>
            <a:ext cx="2290294" cy="1137285"/>
            <a:chOff x="2711624" y="597704"/>
            <a:chExt cx="2290294" cy="1137285"/>
          </a:xfrm>
        </p:grpSpPr>
        <p:grpSp>
          <p:nvGrpSpPr>
            <p:cNvPr id="276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277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8781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61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2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82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1048783" name="文本框 42"/>
            <p:cNvSpPr txBox="1"/>
            <p:nvPr/>
          </p:nvSpPr>
          <p:spPr>
            <a:xfrm>
              <a:off x="2711624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278" name="组合 48"/>
          <p:cNvGrpSpPr/>
          <p:nvPr/>
        </p:nvGrpSpPr>
        <p:grpSpPr>
          <a:xfrm>
            <a:off x="1154369" y="2901558"/>
            <a:ext cx="2250412" cy="1137285"/>
            <a:chOff x="2751506" y="597176"/>
            <a:chExt cx="2250412" cy="1137285"/>
          </a:xfrm>
        </p:grpSpPr>
        <p:grpSp>
          <p:nvGrpSpPr>
            <p:cNvPr id="279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280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8784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63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4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85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1048786" name="文本框 50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281" name="组合 56"/>
          <p:cNvGrpSpPr/>
          <p:nvPr/>
        </p:nvGrpSpPr>
        <p:grpSpPr>
          <a:xfrm>
            <a:off x="2688256" y="4208935"/>
            <a:ext cx="2282537" cy="1137285"/>
            <a:chOff x="2751506" y="597176"/>
            <a:chExt cx="2282537" cy="1137285"/>
          </a:xfrm>
        </p:grpSpPr>
        <p:grpSp>
          <p:nvGrpSpPr>
            <p:cNvPr id="282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283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787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65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6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88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1048789" name="文本框 58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284" name="组合 65"/>
          <p:cNvGrpSpPr/>
          <p:nvPr/>
        </p:nvGrpSpPr>
        <p:grpSpPr>
          <a:xfrm>
            <a:off x="4414452" y="2907146"/>
            <a:ext cx="2282537" cy="1137285"/>
            <a:chOff x="2751506" y="597176"/>
            <a:chExt cx="2282537" cy="1137285"/>
          </a:xfrm>
        </p:grpSpPr>
        <p:grpSp>
          <p:nvGrpSpPr>
            <p:cNvPr id="285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286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790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67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8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91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1048792" name="文本框 6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287" name="组合 78"/>
          <p:cNvGrpSpPr/>
          <p:nvPr/>
        </p:nvGrpSpPr>
        <p:grpSpPr>
          <a:xfrm>
            <a:off x="5971825" y="4208934"/>
            <a:ext cx="2282537" cy="1137285"/>
            <a:chOff x="2751506" y="597176"/>
            <a:chExt cx="2282537" cy="1137285"/>
          </a:xfrm>
        </p:grpSpPr>
        <p:grpSp>
          <p:nvGrpSpPr>
            <p:cNvPr id="288" name="组合 79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289" name="组合 81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793" name="圆角矩形 83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69" name="直线连接符 8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70" name="直线连接符 8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94" name="文本框 8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1048795" name="文本框 80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290" name="组合 92"/>
          <p:cNvGrpSpPr/>
          <p:nvPr/>
        </p:nvGrpSpPr>
        <p:grpSpPr>
          <a:xfrm>
            <a:off x="7760568" y="1187524"/>
            <a:ext cx="2794722" cy="1137285"/>
            <a:chOff x="2711624" y="597704"/>
            <a:chExt cx="2794722" cy="1137285"/>
          </a:xfrm>
        </p:grpSpPr>
        <p:grpSp>
          <p:nvGrpSpPr>
            <p:cNvPr id="291" name="组合 93"/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292" name="组合 95"/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1048796" name="圆角矩形 97"/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71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72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97" name="文本框 96"/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简单工厂类</a:t>
                </a:r>
              </a:p>
            </p:txBody>
          </p:sp>
        </p:grpSp>
        <p:sp>
          <p:nvSpPr>
            <p:cNvPr id="1048798" name="文本框 94"/>
            <p:cNvSpPr txBox="1"/>
            <p:nvPr/>
          </p:nvSpPr>
          <p:spPr>
            <a:xfrm>
              <a:off x="2711624" y="1335911"/>
              <a:ext cx="275484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createOperate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运算类</a:t>
              </a:r>
            </a:p>
          </p:txBody>
        </p:sp>
      </p:grpSp>
      <p:grpSp>
        <p:nvGrpSpPr>
          <p:cNvPr id="293" name="组合 102"/>
          <p:cNvGrpSpPr/>
          <p:nvPr/>
        </p:nvGrpSpPr>
        <p:grpSpPr>
          <a:xfrm>
            <a:off x="5376829" y="1658358"/>
            <a:ext cx="2383738" cy="200924"/>
            <a:chOff x="2978864" y="650399"/>
            <a:chExt cx="1759318" cy="200924"/>
          </a:xfrm>
        </p:grpSpPr>
        <p:cxnSp>
          <p:nvCxnSpPr>
            <p:cNvPr id="3145873" name="直线箭头连接符 103"/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5874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5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组合 89"/>
          <p:cNvGrpSpPr/>
          <p:nvPr/>
        </p:nvGrpSpPr>
        <p:grpSpPr>
          <a:xfrm>
            <a:off x="5975701" y="1708164"/>
            <a:ext cx="212399" cy="324083"/>
            <a:chOff x="5667577" y="1420132"/>
            <a:chExt cx="212399" cy="324083"/>
          </a:xfrm>
        </p:grpSpPr>
        <p:sp>
          <p:nvSpPr>
            <p:cNvPr id="1048799" name="三角形 11"/>
            <p:cNvSpPr/>
            <p:nvPr/>
          </p:nvSpPr>
          <p:spPr>
            <a:xfrm>
              <a:off x="5667577" y="1420132"/>
              <a:ext cx="212399" cy="174825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876" name="直线连接符 84"/>
            <p:cNvCxnSpPr>
              <a:cxnSpLocks/>
              <a:stCxn id="1048799" idx="3"/>
            </p:cNvCxnSpPr>
            <p:nvPr/>
          </p:nvCxnSpPr>
          <p:spPr>
            <a:xfrm>
              <a:off x="5773777" y="1594957"/>
              <a:ext cx="3546" cy="14925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组合 149"/>
          <p:cNvGrpSpPr/>
          <p:nvPr/>
        </p:nvGrpSpPr>
        <p:grpSpPr>
          <a:xfrm>
            <a:off x="2062277" y="548680"/>
            <a:ext cx="1502410" cy="1137285"/>
            <a:chOff x="3949700" y="1783080"/>
            <a:chExt cx="1502410" cy="1137285"/>
          </a:xfrm>
        </p:grpSpPr>
        <p:grpSp>
          <p:nvGrpSpPr>
            <p:cNvPr id="298" name="组合 1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00" name="圆角矩形 1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77" name="直线连接符 1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8" name="直线连接符 15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01" name="文本框 151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氧气</a:t>
              </a:r>
            </a:p>
          </p:txBody>
        </p:sp>
      </p:grpSp>
      <p:grpSp>
        <p:nvGrpSpPr>
          <p:cNvPr id="299" name="组合 161"/>
          <p:cNvGrpSpPr/>
          <p:nvPr/>
        </p:nvGrpSpPr>
        <p:grpSpPr>
          <a:xfrm>
            <a:off x="2062276" y="1858545"/>
            <a:ext cx="1502410" cy="1137285"/>
            <a:chOff x="3949700" y="1783080"/>
            <a:chExt cx="1502410" cy="1137285"/>
          </a:xfrm>
        </p:grpSpPr>
        <p:grpSp>
          <p:nvGrpSpPr>
            <p:cNvPr id="300" name="组合 16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02" name="圆角矩形 16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79" name="直线连接符 16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0" name="直线连接符 16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03" name="文本框 163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水</a:t>
              </a:r>
            </a:p>
          </p:txBody>
        </p:sp>
      </p:grpSp>
      <p:cxnSp>
        <p:nvCxnSpPr>
          <p:cNvPr id="3145881" name="肘形连接符 177"/>
          <p:cNvCxnSpPr>
            <a:cxnSpLocks/>
            <a:stCxn id="1048802" idx="3"/>
            <a:endCxn id="1048809" idx="1"/>
          </p:cNvCxnSpPr>
          <p:nvPr/>
        </p:nvCxnSpPr>
        <p:spPr>
          <a:xfrm flipV="1">
            <a:off x="3564686" y="1485365"/>
            <a:ext cx="1759317" cy="941823"/>
          </a:xfrm>
          <a:prstGeom prst="bentConnector3"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组合 109"/>
          <p:cNvGrpSpPr/>
          <p:nvPr/>
        </p:nvGrpSpPr>
        <p:grpSpPr>
          <a:xfrm>
            <a:off x="6456016" y="4871905"/>
            <a:ext cx="158359" cy="413384"/>
            <a:chOff x="4378282" y="5245679"/>
            <a:chExt cx="158359" cy="413384"/>
          </a:xfrm>
        </p:grpSpPr>
        <p:cxnSp>
          <p:nvCxnSpPr>
            <p:cNvPr id="3145882" name="直线连接符 110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04" name="椭圆 111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805" name="文本框 112"/>
          <p:cNvSpPr txBox="1"/>
          <p:nvPr/>
        </p:nvSpPr>
        <p:spPr>
          <a:xfrm>
            <a:off x="6484720" y="4833757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en-US" dirty="0" sz="1100" lang="zh-CN">
                <a:solidFill>
                  <a:schemeClr val="bg1">
                    <a:lumMod val="50000"/>
                  </a:schemeClr>
                </a:solidFill>
              </a:rPr>
              <a:t>讲人话</a:t>
            </a:r>
          </a:p>
        </p:txBody>
      </p:sp>
      <p:cxnSp>
        <p:nvCxnSpPr>
          <p:cNvPr id="3145883" name="肘形连接符 59"/>
          <p:cNvCxnSpPr>
            <a:cxnSpLocks/>
          </p:cNvCxnSpPr>
          <p:nvPr/>
        </p:nvCxnSpPr>
        <p:spPr>
          <a:xfrm rot="16200000" flipV="1">
            <a:off x="5929377" y="3452156"/>
            <a:ext cx="2727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组合 24"/>
          <p:cNvGrpSpPr/>
          <p:nvPr/>
        </p:nvGrpSpPr>
        <p:grpSpPr>
          <a:xfrm>
            <a:off x="5324003" y="548680"/>
            <a:ext cx="1502411" cy="1152128"/>
            <a:chOff x="5015879" y="260648"/>
            <a:chExt cx="1502411" cy="1152128"/>
          </a:xfrm>
        </p:grpSpPr>
        <p:grpSp>
          <p:nvGrpSpPr>
            <p:cNvPr id="303" name="组合 2"/>
            <p:cNvGrpSpPr/>
            <p:nvPr/>
          </p:nvGrpSpPr>
          <p:grpSpPr>
            <a:xfrm>
              <a:off x="5015880" y="260648"/>
              <a:ext cx="1502410" cy="1137285"/>
              <a:chOff x="3949700" y="1783080"/>
              <a:chExt cx="1502410" cy="1137285"/>
            </a:xfrm>
          </p:grpSpPr>
          <p:grpSp>
            <p:nvGrpSpPr>
              <p:cNvPr id="304" name="组合 3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806" name="圆角矩形 5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84" name="直线连接符 6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5" name="直线连接符 7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07" name="文本框 4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动物</a:t>
                </a:r>
              </a:p>
            </p:txBody>
          </p:sp>
        </p:grpSp>
        <p:sp>
          <p:nvSpPr>
            <p:cNvPr id="1048808" name="文本框 8"/>
            <p:cNvSpPr txBox="1"/>
            <p:nvPr/>
          </p:nvSpPr>
          <p:spPr>
            <a:xfrm>
              <a:off x="5015880" y="692696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有生命</a:t>
              </a:r>
            </a:p>
          </p:txBody>
        </p:sp>
        <p:sp>
          <p:nvSpPr>
            <p:cNvPr id="1048809" name="文本框 9"/>
            <p:cNvSpPr txBox="1"/>
            <p:nvPr/>
          </p:nvSpPr>
          <p:spPr>
            <a:xfrm>
              <a:off x="5015879" y="981889"/>
              <a:ext cx="1502410" cy="43088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新城代谢</a:t>
              </a:r>
              <a:r>
                <a:rPr altLang="zh-CN" dirty="0" sz="1100" lang="en-US"/>
                <a:t>(</a:t>
              </a:r>
              <a:r>
                <a:rPr altLang="en-US" dirty="0" sz="1100" lang="zh-CN"/>
                <a:t>氧气</a:t>
              </a:r>
              <a:r>
                <a:rPr altLang="zh-CN" dirty="0" sz="1100" lang="en-US"/>
                <a:t>,</a:t>
              </a:r>
              <a:r>
                <a:rPr altLang="en-US" dirty="0" sz="1100" lang="zh-CN"/>
                <a:t>水</a:t>
              </a:r>
              <a:r>
                <a:rPr altLang="zh-CN" dirty="0" sz="1100" lang="en-US"/>
                <a:t>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繁殖</a:t>
              </a:r>
              <a:endParaRPr altLang="zh-CN" dirty="0" sz="1100" lang="en-US"/>
            </a:p>
          </p:txBody>
        </p:sp>
      </p:grpSp>
      <p:grpSp>
        <p:nvGrpSpPr>
          <p:cNvPr id="305" name="组合 14"/>
          <p:cNvGrpSpPr/>
          <p:nvPr/>
        </p:nvGrpSpPr>
        <p:grpSpPr>
          <a:xfrm>
            <a:off x="5330616" y="1988840"/>
            <a:ext cx="1502410" cy="1137285"/>
            <a:chOff x="3949700" y="1783080"/>
            <a:chExt cx="1502410" cy="1137285"/>
          </a:xfrm>
        </p:grpSpPr>
        <p:grpSp>
          <p:nvGrpSpPr>
            <p:cNvPr id="306" name="组合 1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10" name="圆角矩形 1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86" name="直线连接符 2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7" name="直线连接符 2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11" name="文本框 17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i="1" lang="zh-CN"/>
                <a:t>鸟</a:t>
              </a:r>
            </a:p>
          </p:txBody>
        </p:sp>
      </p:grpSp>
      <p:sp>
        <p:nvSpPr>
          <p:cNvPr id="1048812" name="文本框 25"/>
          <p:cNvSpPr txBox="1"/>
          <p:nvPr/>
        </p:nvSpPr>
        <p:spPr>
          <a:xfrm>
            <a:off x="5334970" y="2798911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</p:txBody>
      </p:sp>
      <p:sp>
        <p:nvSpPr>
          <p:cNvPr id="1048813" name="文本框 26"/>
          <p:cNvSpPr txBox="1"/>
          <p:nvPr/>
        </p:nvSpPr>
        <p:spPr>
          <a:xfrm>
            <a:off x="5330616" y="2350041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羽毛</a:t>
            </a:r>
            <a:endParaRPr altLang="zh-CN" dirty="0" sz="1100" lang="en-US"/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有角质喙没有牙齿</a:t>
            </a:r>
          </a:p>
        </p:txBody>
      </p:sp>
      <p:cxnSp>
        <p:nvCxnSpPr>
          <p:cNvPr id="3145888" name="肘形连接符 27"/>
          <p:cNvCxnSpPr>
            <a:cxnSpLocks/>
            <a:stCxn id="1048815" idx="0"/>
          </p:cNvCxnSpPr>
          <p:nvPr/>
        </p:nvCxnSpPr>
        <p:spPr>
          <a:xfrm rot="5400000" flipH="1" flipV="1">
            <a:off x="5109444" y="2574883"/>
            <a:ext cx="215386" cy="169720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28"/>
          <p:cNvGrpSpPr/>
          <p:nvPr/>
        </p:nvGrpSpPr>
        <p:grpSpPr>
          <a:xfrm>
            <a:off x="3617329" y="3510636"/>
            <a:ext cx="1502410" cy="1137285"/>
            <a:chOff x="3949700" y="1783080"/>
            <a:chExt cx="1502410" cy="1137285"/>
          </a:xfrm>
        </p:grpSpPr>
        <p:grpSp>
          <p:nvGrpSpPr>
            <p:cNvPr id="308" name="组合 2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14" name="圆角矩形 3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89" name="直线连接符 3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0" name="直线连接符 3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15" name="文本框 3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大雁</a:t>
              </a:r>
            </a:p>
          </p:txBody>
        </p:sp>
      </p:grpSp>
      <p:grpSp>
        <p:nvGrpSpPr>
          <p:cNvPr id="309" name="组合 42"/>
          <p:cNvGrpSpPr/>
          <p:nvPr/>
        </p:nvGrpSpPr>
        <p:grpSpPr>
          <a:xfrm>
            <a:off x="5331664" y="3515851"/>
            <a:ext cx="1502410" cy="1137285"/>
            <a:chOff x="3949700" y="1783080"/>
            <a:chExt cx="1502410" cy="1137285"/>
          </a:xfrm>
        </p:grpSpPr>
        <p:grpSp>
          <p:nvGrpSpPr>
            <p:cNvPr id="310" name="组合 4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16" name="圆角矩形 4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91" name="直线连接符 4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2" name="直线连接符 4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17" name="文本框 4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鸭</a:t>
              </a:r>
            </a:p>
          </p:txBody>
        </p:sp>
      </p:grpSp>
      <p:grpSp>
        <p:nvGrpSpPr>
          <p:cNvPr id="311" name="组合 48"/>
          <p:cNvGrpSpPr/>
          <p:nvPr/>
        </p:nvGrpSpPr>
        <p:grpSpPr>
          <a:xfrm>
            <a:off x="7061954" y="3507367"/>
            <a:ext cx="1502410" cy="1137285"/>
            <a:chOff x="3949700" y="1783080"/>
            <a:chExt cx="1502410" cy="1137285"/>
          </a:xfrm>
        </p:grpSpPr>
        <p:grpSp>
          <p:nvGrpSpPr>
            <p:cNvPr id="312" name="组合 4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18" name="圆角矩形 5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93" name="直线连接符 5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4" name="直线连接符 5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19" name="文本框 5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企鹅</a:t>
              </a:r>
            </a:p>
          </p:txBody>
        </p:sp>
      </p:grpSp>
      <p:cxnSp>
        <p:nvCxnSpPr>
          <p:cNvPr id="3145895" name="肘形连接符 54"/>
          <p:cNvCxnSpPr>
            <a:cxnSpLocks/>
            <a:stCxn id="1048818" idx="0"/>
          </p:cNvCxnSpPr>
          <p:nvPr/>
        </p:nvCxnSpPr>
        <p:spPr>
          <a:xfrm rot="16200000" flipV="1">
            <a:off x="6843663" y="2537870"/>
            <a:ext cx="191574" cy="17474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0" name="文本框 64"/>
          <p:cNvSpPr txBox="1"/>
          <p:nvPr/>
        </p:nvSpPr>
        <p:spPr>
          <a:xfrm>
            <a:off x="5333762" y="4319518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</p:txBody>
      </p:sp>
      <p:sp>
        <p:nvSpPr>
          <p:cNvPr id="1048821" name="文本框 65"/>
          <p:cNvSpPr txBox="1"/>
          <p:nvPr/>
        </p:nvSpPr>
        <p:spPr>
          <a:xfrm>
            <a:off x="7061954" y="4293096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</p:txBody>
      </p:sp>
      <p:sp>
        <p:nvSpPr>
          <p:cNvPr id="1048822" name="文本框 66"/>
          <p:cNvSpPr txBox="1"/>
          <p:nvPr/>
        </p:nvSpPr>
        <p:spPr>
          <a:xfrm>
            <a:off x="3617329" y="4221088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飞</a:t>
            </a:r>
            <a:r>
              <a:rPr altLang="zh-CN" dirty="0" sz="1100" lang="en-US"/>
              <a:t>()</a:t>
            </a:r>
          </a:p>
        </p:txBody>
      </p:sp>
      <p:grpSp>
        <p:nvGrpSpPr>
          <p:cNvPr id="313" name="组合 79"/>
          <p:cNvGrpSpPr/>
          <p:nvPr/>
        </p:nvGrpSpPr>
        <p:grpSpPr>
          <a:xfrm>
            <a:off x="3142247" y="5373216"/>
            <a:ext cx="1523927" cy="934363"/>
            <a:chOff x="3287688" y="5446965"/>
            <a:chExt cx="1523927" cy="934363"/>
          </a:xfrm>
        </p:grpSpPr>
        <p:sp>
          <p:nvSpPr>
            <p:cNvPr id="1048823" name="矩形 73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824" name="文本框 76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en-US" dirty="0" lang="zh-CN"/>
                <a:t>飞翔</a:t>
              </a:r>
            </a:p>
          </p:txBody>
        </p:sp>
        <p:cxnSp>
          <p:nvCxnSpPr>
            <p:cNvPr id="3145896" name="直线连接符 74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5" name="文本框 78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en-US" dirty="0" sz="1100" i="1" lang="zh-CN"/>
                <a:t>飞</a:t>
              </a:r>
              <a:r>
                <a:rPr altLang="zh-CN" dirty="0" sz="1100" lang="en-US"/>
                <a:t>()</a:t>
              </a:r>
            </a:p>
          </p:txBody>
        </p:sp>
      </p:grpSp>
      <p:sp>
        <p:nvSpPr>
          <p:cNvPr id="1048826" name="三角形 88"/>
          <p:cNvSpPr/>
          <p:nvPr/>
        </p:nvSpPr>
        <p:spPr>
          <a:xfrm>
            <a:off x="5959540" y="3137921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827" name="三角形 91"/>
          <p:cNvSpPr/>
          <p:nvPr/>
        </p:nvSpPr>
        <p:spPr>
          <a:xfrm rot="10761882">
            <a:off x="3791282" y="5197218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897" name="肘形连接符 97"/>
          <p:cNvCxnSpPr>
            <a:cxnSpLocks/>
            <a:stCxn id="1048814" idx="2"/>
            <a:endCxn id="1048827" idx="3"/>
          </p:cNvCxnSpPr>
          <p:nvPr/>
        </p:nvCxnSpPr>
        <p:spPr>
          <a:xfrm rot="5400000">
            <a:off x="3857872" y="4686561"/>
            <a:ext cx="549302" cy="472022"/>
          </a:xfrm>
          <a:prstGeom prst="bentConnector3"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8" name="肘形连接符 98"/>
          <p:cNvCxnSpPr>
            <a:cxnSpLocks/>
            <a:stCxn id="1048829" idx="0"/>
            <a:endCxn id="1048831" idx="3"/>
          </p:cNvCxnSpPr>
          <p:nvPr/>
        </p:nvCxnSpPr>
        <p:spPr>
          <a:xfrm rot="5400000" flipH="1" flipV="1">
            <a:off x="5872032" y="5049147"/>
            <a:ext cx="416353" cy="338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组合 99"/>
          <p:cNvGrpSpPr/>
          <p:nvPr/>
        </p:nvGrpSpPr>
        <p:grpSpPr>
          <a:xfrm>
            <a:off x="5324004" y="5244043"/>
            <a:ext cx="1514687" cy="1137285"/>
            <a:chOff x="3937423" y="1783080"/>
            <a:chExt cx="1514687" cy="1137285"/>
          </a:xfrm>
        </p:grpSpPr>
        <p:grpSp>
          <p:nvGrpSpPr>
            <p:cNvPr id="315" name="组合 10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28" name="圆角矩形 10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99" name="直线连接符 10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0" name="直线连接符 10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29" name="文本框 101"/>
            <p:cNvSpPr txBox="1"/>
            <p:nvPr/>
          </p:nvSpPr>
          <p:spPr>
            <a:xfrm>
              <a:off x="3937423" y="1798053"/>
              <a:ext cx="1509022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唐老鸭</a:t>
              </a:r>
            </a:p>
          </p:txBody>
        </p:sp>
      </p:grpSp>
      <p:sp>
        <p:nvSpPr>
          <p:cNvPr id="1048830" name="文本框 105"/>
          <p:cNvSpPr txBox="1"/>
          <p:nvPr/>
        </p:nvSpPr>
        <p:spPr>
          <a:xfrm>
            <a:off x="5338379" y="604771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讲话</a:t>
            </a:r>
            <a:r>
              <a:rPr altLang="zh-CN" dirty="0" sz="1100" lang="en-US"/>
              <a:t>()</a:t>
            </a:r>
          </a:p>
        </p:txBody>
      </p:sp>
      <p:sp>
        <p:nvSpPr>
          <p:cNvPr id="1048831" name="三角形 106"/>
          <p:cNvSpPr/>
          <p:nvPr/>
        </p:nvSpPr>
        <p:spPr>
          <a:xfrm>
            <a:off x="5975701" y="4667838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316" name="组合 113"/>
          <p:cNvGrpSpPr/>
          <p:nvPr/>
        </p:nvGrpSpPr>
        <p:grpSpPr>
          <a:xfrm>
            <a:off x="10076532" y="3530473"/>
            <a:ext cx="1502410" cy="1137285"/>
            <a:chOff x="3949700" y="1783080"/>
            <a:chExt cx="1502410" cy="1137285"/>
          </a:xfrm>
        </p:grpSpPr>
        <p:grpSp>
          <p:nvGrpSpPr>
            <p:cNvPr id="317" name="组合 11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32" name="圆角矩形 11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01" name="直线连接符 11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2" name="直线连接符 11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33" name="文本框 115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气候</a:t>
              </a:r>
            </a:p>
          </p:txBody>
        </p:sp>
      </p:grpSp>
      <p:grpSp>
        <p:nvGrpSpPr>
          <p:cNvPr id="318" name="组合 136"/>
          <p:cNvGrpSpPr/>
          <p:nvPr/>
        </p:nvGrpSpPr>
        <p:grpSpPr>
          <a:xfrm>
            <a:off x="9150186" y="1988840"/>
            <a:ext cx="1502410" cy="1137285"/>
            <a:chOff x="3949700" y="1783080"/>
            <a:chExt cx="1502410" cy="1137285"/>
          </a:xfrm>
        </p:grpSpPr>
        <p:grpSp>
          <p:nvGrpSpPr>
            <p:cNvPr id="319" name="组合 13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34" name="圆角矩形 13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03" name="直线连接符 14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4" name="直线连接符 14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35" name="文本框 138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翅膀</a:t>
              </a:r>
            </a:p>
          </p:txBody>
        </p:sp>
      </p:grpSp>
      <p:grpSp>
        <p:nvGrpSpPr>
          <p:cNvPr id="320" name="组合 203"/>
          <p:cNvGrpSpPr/>
          <p:nvPr/>
        </p:nvGrpSpPr>
        <p:grpSpPr>
          <a:xfrm>
            <a:off x="8554606" y="3791874"/>
            <a:ext cx="1519907" cy="411702"/>
            <a:chOff x="8534514" y="3503842"/>
            <a:chExt cx="1519907" cy="411702"/>
          </a:xfrm>
        </p:grpSpPr>
        <p:cxnSp>
          <p:nvCxnSpPr>
            <p:cNvPr id="3145905" name="直线箭头连接符 120"/>
            <p:cNvCxnSpPr>
              <a:cxnSpLocks/>
            </p:cNvCxnSpPr>
            <p:nvPr/>
          </p:nvCxnSpPr>
          <p:spPr>
            <a:xfrm>
              <a:off x="8534514" y="3787978"/>
              <a:ext cx="1512168" cy="23106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36" name="文本框 185"/>
            <p:cNvSpPr txBox="1"/>
            <p:nvPr/>
          </p:nvSpPr>
          <p:spPr>
            <a:xfrm>
              <a:off x="8886423" y="3503842"/>
              <a:ext cx="800219" cy="276999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关联关系</a:t>
              </a:r>
            </a:p>
          </p:txBody>
        </p:sp>
        <p:grpSp>
          <p:nvGrpSpPr>
            <p:cNvPr id="321" name="组合 192"/>
            <p:cNvGrpSpPr/>
            <p:nvPr/>
          </p:nvGrpSpPr>
          <p:grpSpPr>
            <a:xfrm>
              <a:off x="9876419" y="3711662"/>
              <a:ext cx="178002" cy="203882"/>
              <a:chOff x="9876419" y="3711662"/>
              <a:chExt cx="178002" cy="203882"/>
            </a:xfrm>
          </p:grpSpPr>
          <p:cxnSp>
            <p:nvCxnSpPr>
              <p:cNvPr id="3145906" name="直线连接符 187"/>
              <p:cNvCxnSpPr>
                <a:cxnSpLocks/>
              </p:cNvCxnSpPr>
              <p:nvPr/>
            </p:nvCxnSpPr>
            <p:spPr>
              <a:xfrm>
                <a:off x="9876419" y="371166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7" name="直线连接符 188"/>
              <p:cNvCxnSpPr>
                <a:cxnSpLocks/>
              </p:cNvCxnSpPr>
              <p:nvPr/>
            </p:nvCxnSpPr>
            <p:spPr>
              <a:xfrm flipH="1">
                <a:off x="9876419" y="381203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组合 202"/>
          <p:cNvGrpSpPr/>
          <p:nvPr/>
        </p:nvGrpSpPr>
        <p:grpSpPr>
          <a:xfrm>
            <a:off x="6840789" y="2240215"/>
            <a:ext cx="2305043" cy="418880"/>
            <a:chOff x="6532665" y="1952183"/>
            <a:chExt cx="2305043" cy="418880"/>
          </a:xfrm>
        </p:grpSpPr>
        <p:cxnSp>
          <p:nvCxnSpPr>
            <p:cNvPr id="3145908" name="直线箭头连接符 143"/>
            <p:cNvCxnSpPr>
              <a:cxnSpLocks/>
              <a:stCxn id="1048837" idx="3"/>
            </p:cNvCxnSpPr>
            <p:nvPr/>
          </p:nvCxnSpPr>
          <p:spPr>
            <a:xfrm flipV="1">
              <a:off x="6888088" y="2261463"/>
              <a:ext cx="1948190" cy="1879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37" name="菱形 145"/>
            <p:cNvSpPr/>
            <p:nvPr/>
          </p:nvSpPr>
          <p:spPr>
            <a:xfrm>
              <a:off x="6532665" y="2155620"/>
              <a:ext cx="355423" cy="215443"/>
            </a:xfrm>
            <a:prstGeom prst="diamond"/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8838" name="文本框 183"/>
            <p:cNvSpPr txBox="1"/>
            <p:nvPr/>
          </p:nvSpPr>
          <p:spPr>
            <a:xfrm>
              <a:off x="7049147" y="1952183"/>
              <a:ext cx="1415772" cy="276999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323" name="组合 193"/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3145909" name="直线连接符 194"/>
              <p:cNvCxnSpPr>
                <a:cxnSpLocks/>
              </p:cNvCxnSpPr>
              <p:nvPr/>
            </p:nvCxnSpPr>
            <p:spPr>
              <a:xfrm>
                <a:off x="9593266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0" name="直线连接符 195"/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组合 196"/>
          <p:cNvGrpSpPr/>
          <p:nvPr/>
        </p:nvGrpSpPr>
        <p:grpSpPr>
          <a:xfrm flipH="1">
            <a:off x="3556215" y="2333707"/>
            <a:ext cx="178002" cy="191042"/>
            <a:chOff x="9591836" y="3717032"/>
            <a:chExt cx="178002" cy="191042"/>
          </a:xfrm>
        </p:grpSpPr>
        <p:cxnSp>
          <p:nvCxnSpPr>
            <p:cNvPr id="3145911" name="直线连接符 197"/>
            <p:cNvCxnSpPr>
              <a:cxnSpLocks/>
            </p:cNvCxnSpPr>
            <p:nvPr/>
          </p:nvCxnSpPr>
          <p:spPr>
            <a:xfrm>
              <a:off x="9593266" y="3717032"/>
              <a:ext cx="175142" cy="9405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12" name="直线连接符 198"/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204"/>
          <p:cNvGrpSpPr/>
          <p:nvPr/>
        </p:nvGrpSpPr>
        <p:grpSpPr>
          <a:xfrm>
            <a:off x="3564686" y="951007"/>
            <a:ext cx="1759318" cy="450736"/>
            <a:chOff x="2978864" y="650399"/>
            <a:chExt cx="1759318" cy="450736"/>
          </a:xfrm>
        </p:grpSpPr>
        <p:cxnSp>
          <p:nvCxnSpPr>
            <p:cNvPr id="3145913" name="直线箭头连接符 156"/>
            <p:cNvCxnSpPr>
              <a:cxnSpLocks/>
              <a:stCxn id="1048800" idx="3"/>
              <a:endCxn id="1048808" idx="1"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39" name="文本框 182"/>
            <p:cNvSpPr txBox="1"/>
            <p:nvPr/>
          </p:nvSpPr>
          <p:spPr>
            <a:xfrm>
              <a:off x="3535938" y="824136"/>
              <a:ext cx="800219" cy="276999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依赖关系</a:t>
              </a:r>
            </a:p>
          </p:txBody>
        </p:sp>
        <p:grpSp>
          <p:nvGrpSpPr>
            <p:cNvPr id="326" name="组合 199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5914" name="直线连接符 200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5" name="直线连接符 201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7" name="组合 205"/>
          <p:cNvGrpSpPr/>
          <p:nvPr/>
        </p:nvGrpSpPr>
        <p:grpSpPr>
          <a:xfrm>
            <a:off x="501721" y="3480958"/>
            <a:ext cx="1502410" cy="1137285"/>
            <a:chOff x="3949700" y="1783080"/>
            <a:chExt cx="1502410" cy="1137285"/>
          </a:xfrm>
        </p:grpSpPr>
        <p:grpSp>
          <p:nvGrpSpPr>
            <p:cNvPr id="328" name="组合 20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840" name="圆角矩形 20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16" name="直线连接符 20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7" name="直线连接符 21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41" name="文本框 207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雁群</a:t>
              </a:r>
            </a:p>
          </p:txBody>
        </p:sp>
      </p:grpSp>
      <p:grpSp>
        <p:nvGrpSpPr>
          <p:cNvPr id="329" name="组合 211"/>
          <p:cNvGrpSpPr/>
          <p:nvPr/>
        </p:nvGrpSpPr>
        <p:grpSpPr>
          <a:xfrm>
            <a:off x="2016253" y="3807494"/>
            <a:ext cx="1593453" cy="400426"/>
            <a:chOff x="7251831" y="1970637"/>
            <a:chExt cx="1593453" cy="400426"/>
          </a:xfrm>
        </p:grpSpPr>
        <p:cxnSp>
          <p:nvCxnSpPr>
            <p:cNvPr id="3145918" name="直线箭头连接符 212"/>
            <p:cNvCxnSpPr>
              <a:cxnSpLocks/>
              <a:stCxn id="1048842" idx="3"/>
            </p:cNvCxnSpPr>
            <p:nvPr/>
          </p:nvCxnSpPr>
          <p:spPr>
            <a:xfrm>
              <a:off x="7607254" y="2263342"/>
              <a:ext cx="1234808" cy="6109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42" name="菱形 213"/>
            <p:cNvSpPr/>
            <p:nvPr/>
          </p:nvSpPr>
          <p:spPr>
            <a:xfrm>
              <a:off x="7251831" y="2155620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8843" name="文本框 214"/>
            <p:cNvSpPr txBox="1"/>
            <p:nvPr/>
          </p:nvSpPr>
          <p:spPr>
            <a:xfrm>
              <a:off x="7733370" y="1970637"/>
              <a:ext cx="800219" cy="276999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330" name="组合 215"/>
            <p:cNvGrpSpPr/>
            <p:nvPr/>
          </p:nvGrpSpPr>
          <p:grpSpPr>
            <a:xfrm>
              <a:off x="8661136" y="2173929"/>
              <a:ext cx="184148" cy="191042"/>
              <a:chOff x="9593266" y="3717032"/>
              <a:chExt cx="184148" cy="191042"/>
            </a:xfrm>
          </p:grpSpPr>
          <p:cxnSp>
            <p:nvCxnSpPr>
              <p:cNvPr id="3145919" name="直线连接符 216"/>
              <p:cNvCxnSpPr>
                <a:cxnSpLocks/>
              </p:cNvCxnSpPr>
              <p:nvPr/>
            </p:nvCxnSpPr>
            <p:spPr>
              <a:xfrm>
                <a:off x="9593266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0" name="直线连接符 217"/>
              <p:cNvCxnSpPr>
                <a:cxnSpLocks/>
              </p:cNvCxnSpPr>
              <p:nvPr/>
            </p:nvCxnSpPr>
            <p:spPr>
              <a:xfrm flipH="1">
                <a:off x="9599412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844" name="文本框 128"/>
          <p:cNvSpPr txBox="1"/>
          <p:nvPr/>
        </p:nvSpPr>
        <p:spPr>
          <a:xfrm>
            <a:off x="3145875" y="4869160"/>
            <a:ext cx="800219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实现接口</a:t>
            </a:r>
          </a:p>
        </p:txBody>
      </p:sp>
      <p:sp>
        <p:nvSpPr>
          <p:cNvPr id="1048845" name="文本框 129"/>
          <p:cNvSpPr txBox="1"/>
          <p:nvPr/>
        </p:nvSpPr>
        <p:spPr>
          <a:xfrm>
            <a:off x="5520197" y="4926507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048846" name="文本框 130"/>
          <p:cNvSpPr txBox="1"/>
          <p:nvPr/>
        </p:nvSpPr>
        <p:spPr>
          <a:xfrm>
            <a:off x="5520197" y="3135800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048847" name="文本框 131"/>
          <p:cNvSpPr txBox="1"/>
          <p:nvPr/>
        </p:nvSpPr>
        <p:spPr>
          <a:xfrm>
            <a:off x="5520197" y="1711840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048848" name="线形标注 1 (带强调线) 12"/>
          <p:cNvSpPr/>
          <p:nvPr/>
        </p:nvSpPr>
        <p:spPr>
          <a:xfrm>
            <a:off x="7760063" y="548680"/>
            <a:ext cx="2653336" cy="1196095"/>
          </a:xfrm>
          <a:prstGeom prst="accentCallout1">
            <a:avLst>
              <a:gd name="adj1" fmla="val 18750"/>
              <a:gd name="adj2" fmla="val -8333"/>
              <a:gd name="adj3" fmla="val 46580"/>
              <a:gd name="adj4" fmla="val -356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类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第一行：类名称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第二行：特性（字段或属性）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第三行：操作（方法或行为）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若类名称为斜体字，则此类为抽象类</a:t>
            </a:r>
          </a:p>
        </p:txBody>
      </p:sp>
      <p:sp>
        <p:nvSpPr>
          <p:cNvPr id="1048849" name="线形标注 1 (带强调线) 133"/>
          <p:cNvSpPr/>
          <p:nvPr/>
        </p:nvSpPr>
        <p:spPr>
          <a:xfrm>
            <a:off x="7398821" y="5155456"/>
            <a:ext cx="1936320" cy="670029"/>
          </a:xfrm>
          <a:prstGeom prst="accentCallout1">
            <a:avLst>
              <a:gd name="adj1" fmla="val 18750"/>
              <a:gd name="adj2" fmla="val -8333"/>
              <a:gd name="adj3" fmla="val -3636"/>
              <a:gd name="adj4" fmla="val -435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接口（棒棒糖表示法）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圆圈旁为接口名称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接口方法在实现类中出现</a:t>
            </a:r>
          </a:p>
        </p:txBody>
      </p:sp>
      <p:sp>
        <p:nvSpPr>
          <p:cNvPr id="1048850" name="文本框 134"/>
          <p:cNvSpPr txBox="1"/>
          <p:nvPr/>
        </p:nvSpPr>
        <p:spPr>
          <a:xfrm>
            <a:off x="479376" y="4201264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+V</a:t>
            </a:r>
            <a:r>
              <a:rPr altLang="en-US" dirty="0" sz="1100" lang="zh-CN"/>
              <a:t>型飞行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一字飞行</a:t>
            </a:r>
            <a:r>
              <a:rPr altLang="zh-CN" dirty="0" sz="1100" lang="en-US"/>
              <a:t>()</a:t>
            </a:r>
          </a:p>
        </p:txBody>
      </p:sp>
      <p:sp>
        <p:nvSpPr>
          <p:cNvPr id="1048851" name="线形标注 1 (带强调线) 135"/>
          <p:cNvSpPr/>
          <p:nvPr/>
        </p:nvSpPr>
        <p:spPr>
          <a:xfrm>
            <a:off x="1229542" y="5696147"/>
            <a:ext cx="1502410" cy="670029"/>
          </a:xfrm>
          <a:prstGeom prst="accentCallout1">
            <a:avLst>
              <a:gd name="adj1" fmla="val 52199"/>
              <a:gd name="adj2" fmla="val 100467"/>
              <a:gd name="adj3" fmla="val 29813"/>
              <a:gd name="adj4" fmla="val 1281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接口（矩形表示法）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顶端：</a:t>
            </a:r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《interface》</a:t>
            </a: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第一行：接口名称</a:t>
            </a:r>
            <a:endParaRPr altLang="zh-CN" dirty="0" sz="120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第二行：接口方法</a:t>
            </a:r>
          </a:p>
        </p:txBody>
      </p:sp>
      <p:sp>
        <p:nvSpPr>
          <p:cNvPr id="1048852" name="文本框 142"/>
          <p:cNvSpPr txBox="1"/>
          <p:nvPr/>
        </p:nvSpPr>
        <p:spPr>
          <a:xfrm>
            <a:off x="6997348" y="2575937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1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853" name="文本框 144"/>
          <p:cNvSpPr txBox="1"/>
          <p:nvPr/>
        </p:nvSpPr>
        <p:spPr>
          <a:xfrm>
            <a:off x="8770630" y="2575937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2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组合 92"/>
          <p:cNvGrpSpPr/>
          <p:nvPr/>
        </p:nvGrpSpPr>
        <p:grpSpPr>
          <a:xfrm>
            <a:off x="7536160" y="1412776"/>
            <a:ext cx="3313695" cy="1167166"/>
            <a:chOff x="2711625" y="606352"/>
            <a:chExt cx="3313695" cy="1167166"/>
          </a:xfrm>
        </p:grpSpPr>
        <p:grpSp>
          <p:nvGrpSpPr>
            <p:cNvPr id="334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335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8855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21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22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56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CashFactory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57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createCashAccept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 err="1"/>
                <a:t>CashSuper</a:t>
              </a:r>
              <a:endParaRPr altLang="en-US" dirty="0" lang="zh-CN"/>
            </a:p>
          </p:txBody>
        </p:sp>
      </p:grpSp>
      <p:grpSp>
        <p:nvGrpSpPr>
          <p:cNvPr id="336" name="组合 102"/>
          <p:cNvGrpSpPr/>
          <p:nvPr/>
        </p:nvGrpSpPr>
        <p:grpSpPr>
          <a:xfrm>
            <a:off x="5152420" y="1874962"/>
            <a:ext cx="2383738" cy="200924"/>
            <a:chOff x="2978864" y="650399"/>
            <a:chExt cx="1759318" cy="200924"/>
          </a:xfrm>
        </p:grpSpPr>
        <p:cxnSp>
          <p:nvCxnSpPr>
            <p:cNvPr id="3145923" name="直线箭头连接符 103"/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5924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5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926" name="肘形连接符 3"/>
          <p:cNvCxnSpPr>
            <a:cxnSpLocks/>
            <a:stCxn id="1048863" idx="0"/>
            <a:endCxn id="1048858" idx="3"/>
          </p:cNvCxnSpPr>
          <p:nvPr/>
        </p:nvCxnSpPr>
        <p:spPr>
          <a:xfrm rot="5400000" flipH="1" flipV="1">
            <a:off x="3055045" y="2115658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8" name="三角形 22"/>
          <p:cNvSpPr/>
          <p:nvPr/>
        </p:nvSpPr>
        <p:spPr>
          <a:xfrm>
            <a:off x="3928284" y="2542817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927" name="肘形连接符 23"/>
          <p:cNvCxnSpPr>
            <a:cxnSpLocks/>
            <a:stCxn id="1048866" idx="0"/>
            <a:endCxn id="1048858" idx="3"/>
          </p:cNvCxnSpPr>
          <p:nvPr/>
        </p:nvCxnSpPr>
        <p:spPr>
          <a:xfrm rot="16200000" flipV="1">
            <a:off x="3240308" y="3607924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28" name="肘形连接符 36"/>
          <p:cNvCxnSpPr>
            <a:cxnSpLocks/>
            <a:stCxn id="1048869" idx="0"/>
          </p:cNvCxnSpPr>
          <p:nvPr/>
        </p:nvCxnSpPr>
        <p:spPr>
          <a:xfrm rot="16200000" flipV="1">
            <a:off x="4770780" y="2254428"/>
            <a:ext cx="174442" cy="158255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合 47"/>
          <p:cNvGrpSpPr/>
          <p:nvPr/>
        </p:nvGrpSpPr>
        <p:grpSpPr>
          <a:xfrm>
            <a:off x="2920172" y="1404830"/>
            <a:ext cx="2290294" cy="1137285"/>
            <a:chOff x="2711624" y="597704"/>
            <a:chExt cx="2290294" cy="1137285"/>
          </a:xfrm>
        </p:grpSpPr>
        <p:grpSp>
          <p:nvGrpSpPr>
            <p:cNvPr id="339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340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8859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29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30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60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61" name="文本框 42"/>
            <p:cNvSpPr txBox="1"/>
            <p:nvPr/>
          </p:nvSpPr>
          <p:spPr>
            <a:xfrm>
              <a:off x="2711624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41" name="组合 48"/>
          <p:cNvGrpSpPr/>
          <p:nvPr/>
        </p:nvGrpSpPr>
        <p:grpSpPr>
          <a:xfrm>
            <a:off x="1263988" y="3118162"/>
            <a:ext cx="2250412" cy="1137285"/>
            <a:chOff x="2751506" y="597176"/>
            <a:chExt cx="2250412" cy="1137285"/>
          </a:xfrm>
        </p:grpSpPr>
        <p:grpSp>
          <p:nvGrpSpPr>
            <p:cNvPr id="342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343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8862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31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32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63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64" name="文本框 50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44" name="组合 56"/>
          <p:cNvGrpSpPr/>
          <p:nvPr/>
        </p:nvGrpSpPr>
        <p:grpSpPr>
          <a:xfrm>
            <a:off x="2941891" y="4425539"/>
            <a:ext cx="2282537" cy="1137285"/>
            <a:chOff x="2751506" y="597176"/>
            <a:chExt cx="2282537" cy="1137285"/>
          </a:xfrm>
        </p:grpSpPr>
        <p:grpSp>
          <p:nvGrpSpPr>
            <p:cNvPr id="345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46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865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33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34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66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67" name="文本框 5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47" name="组合 65"/>
          <p:cNvGrpSpPr/>
          <p:nvPr/>
        </p:nvGrpSpPr>
        <p:grpSpPr>
          <a:xfrm>
            <a:off x="4524071" y="3123750"/>
            <a:ext cx="2282537" cy="1137285"/>
            <a:chOff x="2751506" y="597176"/>
            <a:chExt cx="2282537" cy="1137285"/>
          </a:xfrm>
        </p:grpSpPr>
        <p:grpSp>
          <p:nvGrpSpPr>
            <p:cNvPr id="348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49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868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5935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36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69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70" name="文本框 6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线形标注 1 (带边框和强调线) 74"/>
          <p:cNvSpPr/>
          <p:nvPr/>
        </p:nvSpPr>
        <p:spPr>
          <a:xfrm>
            <a:off x="4583832" y="620688"/>
            <a:ext cx="4270775" cy="612648"/>
          </a:xfrm>
          <a:prstGeom prst="accentBorderCallout1">
            <a:avLst>
              <a:gd name="adj1" fmla="val 34671"/>
              <a:gd name="adj2" fmla="val 102170"/>
              <a:gd name="adj3" fmla="val 172681"/>
              <a:gd name="adj4" fmla="val 1106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kumimoji="1" lang="en-US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上下文，用一个</a:t>
            </a:r>
            <a:r>
              <a:rPr altLang="zh-CN" dirty="0" kumimoji="1" lang="en-US" err="1">
                <a:solidFill>
                  <a:schemeClr val="bg1">
                    <a:lumMod val="50000"/>
                  </a:schemeClr>
                </a:solidFill>
              </a:rPr>
              <a:t>ConcreteStrategy</a:t>
            </a:r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来配置，维护一个对</a:t>
            </a:r>
            <a:r>
              <a:rPr altLang="zh-CN" dirty="0" kumimoji="1" lang="en-US">
                <a:solidFill>
                  <a:schemeClr val="bg1">
                    <a:lumMod val="50000"/>
                  </a:schemeClr>
                </a:solidFill>
              </a:rPr>
              <a:t>Strategy</a:t>
            </a:r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对象的引用</a:t>
            </a:r>
          </a:p>
        </p:txBody>
      </p:sp>
      <p:cxnSp>
        <p:nvCxnSpPr>
          <p:cNvPr id="3145937" name="肘形连接符 3"/>
          <p:cNvCxnSpPr>
            <a:cxnSpLocks/>
            <a:stCxn id="1048877" idx="0"/>
            <a:endCxn id="1048872" idx="3"/>
          </p:cNvCxnSpPr>
          <p:nvPr/>
        </p:nvCxnSpPr>
        <p:spPr>
          <a:xfrm rot="5400000" flipH="1" flipV="1">
            <a:off x="3114806" y="230046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72" name="三角形 22"/>
          <p:cNvSpPr/>
          <p:nvPr/>
        </p:nvSpPr>
        <p:spPr>
          <a:xfrm>
            <a:off x="3988045" y="2727626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938" name="肘形连接符 23"/>
          <p:cNvCxnSpPr>
            <a:cxnSpLocks/>
            <a:stCxn id="1048880" idx="0"/>
            <a:endCxn id="1048872" idx="3"/>
          </p:cNvCxnSpPr>
          <p:nvPr/>
        </p:nvCxnSpPr>
        <p:spPr>
          <a:xfrm rot="16200000" flipV="1">
            <a:off x="3300069" y="379273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39" name="肘形连接符 36"/>
          <p:cNvCxnSpPr>
            <a:cxnSpLocks/>
            <a:stCxn id="1048883" idx="0"/>
          </p:cNvCxnSpPr>
          <p:nvPr/>
        </p:nvCxnSpPr>
        <p:spPr>
          <a:xfrm rot="16200000" flipV="1">
            <a:off x="4830541" y="2439237"/>
            <a:ext cx="174442" cy="158255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组合 47"/>
          <p:cNvGrpSpPr/>
          <p:nvPr/>
        </p:nvGrpSpPr>
        <p:grpSpPr>
          <a:xfrm>
            <a:off x="2979933" y="1589639"/>
            <a:ext cx="2290294" cy="1137285"/>
            <a:chOff x="2711624" y="597704"/>
            <a:chExt cx="2290294" cy="1137285"/>
          </a:xfrm>
        </p:grpSpPr>
        <p:grpSp>
          <p:nvGrpSpPr>
            <p:cNvPr id="352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353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8873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40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1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74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>
                    <a:solidFill>
                      <a:schemeClr val="bg1"/>
                    </a:solidFill>
                  </a:rPr>
                  <a:t>Strategy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75" name="文本框 42"/>
            <p:cNvSpPr txBox="1"/>
            <p:nvPr/>
          </p:nvSpPr>
          <p:spPr>
            <a:xfrm>
              <a:off x="2711624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algorithmInterface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</a:p>
          </p:txBody>
        </p:sp>
      </p:grpSp>
      <p:grpSp>
        <p:nvGrpSpPr>
          <p:cNvPr id="354" name="组合 48"/>
          <p:cNvGrpSpPr/>
          <p:nvPr/>
        </p:nvGrpSpPr>
        <p:grpSpPr>
          <a:xfrm>
            <a:off x="1323749" y="3302971"/>
            <a:ext cx="2250412" cy="1137285"/>
            <a:chOff x="2751506" y="597176"/>
            <a:chExt cx="2250412" cy="1137285"/>
          </a:xfrm>
        </p:grpSpPr>
        <p:grpSp>
          <p:nvGrpSpPr>
            <p:cNvPr id="355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356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8876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42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3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77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ConcreteStrategyA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78" name="文本框 50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algorithmlnterface</a:t>
              </a:r>
              <a:r>
                <a:rPr altLang="zh-CN" dirty="0" sz="1600" lang="en-US"/>
                <a:t>()</a:t>
              </a:r>
              <a:endParaRPr altLang="en-US" dirty="0" sz="1600" lang="zh-CN"/>
            </a:p>
          </p:txBody>
        </p:sp>
      </p:grpSp>
      <p:grpSp>
        <p:nvGrpSpPr>
          <p:cNvPr id="357" name="组合 56"/>
          <p:cNvGrpSpPr/>
          <p:nvPr/>
        </p:nvGrpSpPr>
        <p:grpSpPr>
          <a:xfrm>
            <a:off x="3001652" y="4610348"/>
            <a:ext cx="2282537" cy="1137285"/>
            <a:chOff x="2751506" y="597176"/>
            <a:chExt cx="2282537" cy="1137285"/>
          </a:xfrm>
        </p:grpSpPr>
        <p:grpSp>
          <p:nvGrpSpPr>
            <p:cNvPr id="358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59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879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44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5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80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ConcreteStrategyB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81" name="文本框 5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algorithmlnterface</a:t>
              </a:r>
              <a:r>
                <a:rPr altLang="zh-CN" dirty="0" sz="1600" lang="en-US"/>
                <a:t>()</a:t>
              </a:r>
              <a:endParaRPr altLang="en-US" dirty="0" sz="1600" lang="zh-CN"/>
            </a:p>
          </p:txBody>
        </p:sp>
      </p:grpSp>
      <p:grpSp>
        <p:nvGrpSpPr>
          <p:cNvPr id="360" name="组合 65"/>
          <p:cNvGrpSpPr/>
          <p:nvPr/>
        </p:nvGrpSpPr>
        <p:grpSpPr>
          <a:xfrm>
            <a:off x="4583832" y="3308559"/>
            <a:ext cx="2282537" cy="1137285"/>
            <a:chOff x="2751506" y="597176"/>
            <a:chExt cx="2282537" cy="1137285"/>
          </a:xfrm>
        </p:grpSpPr>
        <p:grpSp>
          <p:nvGrpSpPr>
            <p:cNvPr id="361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62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882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5946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7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83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ConcreteStrategyC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84" name="文本框 6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algorithmlnterface</a:t>
              </a:r>
              <a:r>
                <a:rPr altLang="zh-CN" dirty="0" sz="1600" lang="en-US"/>
                <a:t>()</a:t>
              </a:r>
              <a:endParaRPr altLang="en-US" dirty="0" sz="1600" lang="zh-CN"/>
            </a:p>
          </p:txBody>
        </p:sp>
      </p:grpSp>
      <p:grpSp>
        <p:nvGrpSpPr>
          <p:cNvPr id="363" name="组合 10"/>
          <p:cNvGrpSpPr/>
          <p:nvPr/>
        </p:nvGrpSpPr>
        <p:grpSpPr>
          <a:xfrm>
            <a:off x="5271441" y="2069807"/>
            <a:ext cx="2446291" cy="216362"/>
            <a:chOff x="5073813" y="1767398"/>
            <a:chExt cx="2446291" cy="216362"/>
          </a:xfrm>
        </p:grpSpPr>
        <p:grpSp>
          <p:nvGrpSpPr>
            <p:cNvPr id="364" name="组合 102"/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3145948" name="直线箭头连接符 103"/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5" name="组合 105"/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3145949" name="直线连接符 106"/>
                <p:cNvCxnSpPr>
                  <a:cxnSpLocks/>
                </p:cNvCxnSpPr>
                <p:nvPr/>
              </p:nvCxnSpPr>
              <p:spPr>
                <a:xfrm>
                  <a:off x="9873316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0" name="直线连接符 107"/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885" name="菱形 64"/>
            <p:cNvSpPr/>
            <p:nvPr/>
          </p:nvSpPr>
          <p:spPr>
            <a:xfrm>
              <a:off x="7164681" y="1768317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366" name="组合 92"/>
          <p:cNvGrpSpPr/>
          <p:nvPr/>
        </p:nvGrpSpPr>
        <p:grpSpPr>
          <a:xfrm>
            <a:off x="7660453" y="1597585"/>
            <a:ext cx="3313695" cy="1167166"/>
            <a:chOff x="2711625" y="606352"/>
            <a:chExt cx="3313695" cy="1167166"/>
          </a:xfrm>
        </p:grpSpPr>
        <p:grpSp>
          <p:nvGrpSpPr>
            <p:cNvPr id="367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368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8886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51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2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87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>
                    <a:solidFill>
                      <a:schemeClr val="bg1"/>
                    </a:solidFill>
                  </a:rPr>
                  <a:t>Context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88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contextInterface</a:t>
              </a:r>
              <a:r>
                <a:rPr altLang="zh-CN" dirty="0" lang="en-US"/>
                <a:t>()</a:t>
              </a:r>
              <a:endParaRPr altLang="en-US" dirty="0" lang="zh-CN"/>
            </a:p>
          </p:txBody>
        </p:sp>
      </p:grpSp>
      <p:sp>
        <p:nvSpPr>
          <p:cNvPr id="1048889" name="线形标注 1 (带边框和强调线) 11"/>
          <p:cNvSpPr/>
          <p:nvPr/>
        </p:nvSpPr>
        <p:spPr>
          <a:xfrm>
            <a:off x="1323749" y="639439"/>
            <a:ext cx="2346784" cy="612648"/>
          </a:xfrm>
          <a:prstGeom prst="accentBorderCallout1">
            <a:avLst>
              <a:gd name="adj1" fmla="val 48601"/>
              <a:gd name="adj2" fmla="val 103883"/>
              <a:gd name="adj3" fmla="val 152301"/>
              <a:gd name="adj4" fmla="val 119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策略类，定义所有支持的算法公共接口</a:t>
            </a:r>
          </a:p>
        </p:txBody>
      </p:sp>
      <p:sp>
        <p:nvSpPr>
          <p:cNvPr id="1048890" name="线形标注 1 (带边框和强调线) 75"/>
          <p:cNvSpPr/>
          <p:nvPr/>
        </p:nvSpPr>
        <p:spPr>
          <a:xfrm>
            <a:off x="7303071" y="4905712"/>
            <a:ext cx="3263889" cy="612648"/>
          </a:xfrm>
          <a:prstGeom prst="accentBorderCallout1">
            <a:avLst>
              <a:gd name="adj1" fmla="val 40641"/>
              <a:gd name="adj2" fmla="val -3611"/>
              <a:gd name="adj3" fmla="val -48693"/>
              <a:gd name="adj4" fmla="val -568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具体策略类，封装了具体的算法或行为，继承于</a:t>
            </a:r>
            <a:r>
              <a:rPr altLang="zh-CN" dirty="0" kumimoji="1" lang="en-US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altLang="en-US" dirty="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10"/>
          <p:cNvGrpSpPr/>
          <p:nvPr/>
        </p:nvGrpSpPr>
        <p:grpSpPr>
          <a:xfrm>
            <a:off x="5073813" y="1767398"/>
            <a:ext cx="2446291" cy="216362"/>
            <a:chOff x="5073813" y="1767398"/>
            <a:chExt cx="2446291" cy="216362"/>
          </a:xfrm>
        </p:grpSpPr>
        <p:grpSp>
          <p:nvGrpSpPr>
            <p:cNvPr id="371" name="组合 102"/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3145953" name="直线箭头连接符 103"/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2" name="组合 105"/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3145954" name="直线连接符 106"/>
                <p:cNvCxnSpPr>
                  <a:cxnSpLocks/>
                </p:cNvCxnSpPr>
                <p:nvPr/>
              </p:nvCxnSpPr>
              <p:spPr>
                <a:xfrm>
                  <a:off x="9873316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5" name="直线连接符 107"/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891" name="菱形 64"/>
            <p:cNvSpPr/>
            <p:nvPr/>
          </p:nvSpPr>
          <p:spPr>
            <a:xfrm>
              <a:off x="7164681" y="1768317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373" name="组合 92"/>
          <p:cNvGrpSpPr/>
          <p:nvPr/>
        </p:nvGrpSpPr>
        <p:grpSpPr>
          <a:xfrm>
            <a:off x="7464152" y="1295176"/>
            <a:ext cx="3313695" cy="1167166"/>
            <a:chOff x="2711625" y="606352"/>
            <a:chExt cx="3313695" cy="1167166"/>
          </a:xfrm>
        </p:grpSpPr>
        <p:grpSp>
          <p:nvGrpSpPr>
            <p:cNvPr id="374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375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8892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56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7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93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CashContext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94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getResult</a:t>
              </a:r>
              <a:r>
                <a:rPr altLang="zh-CN" dirty="0" lang="en-US"/>
                <a:t>():Double</a:t>
              </a:r>
              <a:endParaRPr altLang="en-US" dirty="0" lang="zh-CN"/>
            </a:p>
          </p:txBody>
        </p:sp>
      </p:grpSp>
      <p:cxnSp>
        <p:nvCxnSpPr>
          <p:cNvPr id="3145958" name="肘形连接符 73"/>
          <p:cNvCxnSpPr>
            <a:cxnSpLocks/>
            <a:stCxn id="1048897" idx="0"/>
            <a:endCxn id="1048895" idx="3"/>
          </p:cNvCxnSpPr>
          <p:nvPr/>
        </p:nvCxnSpPr>
        <p:spPr>
          <a:xfrm rot="5400000" flipH="1" flipV="1">
            <a:off x="2945426" y="2001325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95" name="三角形 74"/>
          <p:cNvSpPr/>
          <p:nvPr/>
        </p:nvSpPr>
        <p:spPr>
          <a:xfrm>
            <a:off x="3818665" y="2428484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959" name="肘形连接符 75"/>
          <p:cNvCxnSpPr>
            <a:cxnSpLocks/>
            <a:stCxn id="1048900" idx="0"/>
            <a:endCxn id="1048895" idx="3"/>
          </p:cNvCxnSpPr>
          <p:nvPr/>
        </p:nvCxnSpPr>
        <p:spPr>
          <a:xfrm rot="16200000" flipV="1">
            <a:off x="3130689" y="3493591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60" name="肘形连接符 76"/>
          <p:cNvCxnSpPr>
            <a:cxnSpLocks/>
            <a:stCxn id="1048903" idx="0"/>
          </p:cNvCxnSpPr>
          <p:nvPr/>
        </p:nvCxnSpPr>
        <p:spPr>
          <a:xfrm rot="16200000" flipV="1">
            <a:off x="4661161" y="2140095"/>
            <a:ext cx="174442" cy="158255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组合 77"/>
          <p:cNvGrpSpPr/>
          <p:nvPr/>
        </p:nvGrpSpPr>
        <p:grpSpPr>
          <a:xfrm>
            <a:off x="1154369" y="3003829"/>
            <a:ext cx="2250412" cy="1137285"/>
            <a:chOff x="2751506" y="597176"/>
            <a:chExt cx="2250412" cy="1137285"/>
          </a:xfrm>
        </p:grpSpPr>
        <p:grpSp>
          <p:nvGrpSpPr>
            <p:cNvPr id="377" name="组合 78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378" name="组合 80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8896" name="圆角矩形 82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61" name="直线连接符 8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2" name="直线连接符 8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897" name="文本框 81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898" name="文本框 79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79" name="组合 85"/>
          <p:cNvGrpSpPr/>
          <p:nvPr/>
        </p:nvGrpSpPr>
        <p:grpSpPr>
          <a:xfrm>
            <a:off x="2832272" y="4311206"/>
            <a:ext cx="2282537" cy="1137285"/>
            <a:chOff x="2751506" y="597176"/>
            <a:chExt cx="2282537" cy="1137285"/>
          </a:xfrm>
        </p:grpSpPr>
        <p:grpSp>
          <p:nvGrpSpPr>
            <p:cNvPr id="380" name="组合 8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81" name="组合 8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899" name="圆角矩形 9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63" name="直线连接符 9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4" name="直线连接符 100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00" name="文本框 8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901" name="文本框 8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82" name="组合 101"/>
          <p:cNvGrpSpPr/>
          <p:nvPr/>
        </p:nvGrpSpPr>
        <p:grpSpPr>
          <a:xfrm>
            <a:off x="4414452" y="3009417"/>
            <a:ext cx="2282537" cy="1137285"/>
            <a:chOff x="2751506" y="597176"/>
            <a:chExt cx="2282537" cy="1137285"/>
          </a:xfrm>
        </p:grpSpPr>
        <p:grpSp>
          <p:nvGrpSpPr>
            <p:cNvPr id="383" name="组合 104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384" name="组合 10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902" name="圆角矩形 11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5965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6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03" name="文本框 11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904" name="文本框 10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385" name="组合 47"/>
          <p:cNvGrpSpPr/>
          <p:nvPr/>
        </p:nvGrpSpPr>
        <p:grpSpPr>
          <a:xfrm>
            <a:off x="2820968" y="1287230"/>
            <a:ext cx="2265591" cy="1137285"/>
            <a:chOff x="2750287" y="597704"/>
            <a:chExt cx="2265591" cy="1137285"/>
          </a:xfrm>
        </p:grpSpPr>
        <p:grpSp>
          <p:nvGrpSpPr>
            <p:cNvPr id="386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387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8905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67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8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06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8907" name="文本框 42"/>
            <p:cNvSpPr txBox="1"/>
            <p:nvPr/>
          </p:nvSpPr>
          <p:spPr>
            <a:xfrm>
              <a:off x="2750287" y="1335911"/>
              <a:ext cx="226559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():Double</a:t>
              </a:r>
              <a:r>
                <a:rPr altLang="en-US" dirty="0" sz="1600" lang="zh-CN"/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969" name="直线连接符 12"/>
          <p:cNvCxnSpPr>
            <a:cxnSpLocks/>
          </p:cNvCxnSpPr>
          <p:nvPr/>
        </p:nvCxnSpPr>
        <p:spPr>
          <a:xfrm flipV="1">
            <a:off x="4295800" y="2780928"/>
            <a:ext cx="1256944" cy="103619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70" name="直线连接符 75"/>
          <p:cNvCxnSpPr>
            <a:cxnSpLocks/>
          </p:cNvCxnSpPr>
          <p:nvPr/>
        </p:nvCxnSpPr>
        <p:spPr>
          <a:xfrm>
            <a:off x="6240016" y="2741193"/>
            <a:ext cx="1368152" cy="107592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图形 2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43872" y="1733081"/>
            <a:ext cx="1897360" cy="1897360"/>
          </a:xfrm>
          <a:prstGeom prst="rect"/>
        </p:spPr>
      </p:pic>
      <p:pic>
        <p:nvPicPr>
          <p:cNvPr id="2097153" name="图形 73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47880" y="2780928"/>
            <a:ext cx="1897360" cy="1897360"/>
          </a:xfrm>
          <a:prstGeom prst="rect"/>
        </p:spPr>
      </p:pic>
      <p:pic>
        <p:nvPicPr>
          <p:cNvPr id="2097154" name="图形 74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032104" y="2780928"/>
            <a:ext cx="1897360" cy="1897360"/>
          </a:xfrm>
          <a:prstGeom prst="rect"/>
        </p:spPr>
      </p:pic>
      <p:sp>
        <p:nvSpPr>
          <p:cNvPr id="1048908" name="文本框 16"/>
          <p:cNvSpPr txBox="1"/>
          <p:nvPr/>
        </p:nvSpPr>
        <p:spPr>
          <a:xfrm>
            <a:off x="5596637" y="1445049"/>
            <a:ext cx="59182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/>
              <a:t>Test</a:t>
            </a:r>
            <a:endParaRPr altLang="en-US" dirty="0" kumimoji="1" lang="zh-CN"/>
          </a:p>
        </p:txBody>
      </p:sp>
      <p:sp>
        <p:nvSpPr>
          <p:cNvPr id="1048909" name="文本框 76"/>
          <p:cNvSpPr txBox="1"/>
          <p:nvPr/>
        </p:nvSpPr>
        <p:spPr>
          <a:xfrm>
            <a:off x="3287688" y="2497095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 err="1"/>
              <a:t>CashSuper</a:t>
            </a:r>
            <a:endParaRPr altLang="en-US" dirty="0" kumimoji="1" lang="zh-CN"/>
          </a:p>
        </p:txBody>
      </p:sp>
      <p:sp>
        <p:nvSpPr>
          <p:cNvPr id="1048910" name="文本框 77"/>
          <p:cNvSpPr txBox="1"/>
          <p:nvPr/>
        </p:nvSpPr>
        <p:spPr>
          <a:xfrm>
            <a:off x="7287325" y="2495185"/>
            <a:ext cx="138691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 err="1"/>
              <a:t>CashFactory</a:t>
            </a:r>
            <a:endParaRPr altLang="en-US" dirty="0" kumimoji="1" lang="zh-CN"/>
          </a:p>
        </p:txBody>
      </p:sp>
      <p:sp>
        <p:nvSpPr>
          <p:cNvPr id="1048911" name="文本框 78"/>
          <p:cNvSpPr txBox="1"/>
          <p:nvPr/>
        </p:nvSpPr>
        <p:spPr>
          <a:xfrm>
            <a:off x="4845240" y="3261109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1048912" name="文本框 79"/>
          <p:cNvSpPr txBox="1"/>
          <p:nvPr/>
        </p:nvSpPr>
        <p:spPr>
          <a:xfrm>
            <a:off x="6539661" y="3261108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1048913" name="文本框 20"/>
          <p:cNvSpPr txBox="1"/>
          <p:nvPr/>
        </p:nvSpPr>
        <p:spPr>
          <a:xfrm>
            <a:off x="4302630" y="3992133"/>
            <a:ext cx="3185487" cy="64633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en-US" dirty="0" i="1" kumimoji="1" lang="zh-CN">
                <a:solidFill>
                  <a:schemeClr val="bg1">
                    <a:lumMod val="50000"/>
                  </a:schemeClr>
                </a:solidFill>
              </a:rPr>
              <a:t>“认识”越多，耦合越厉害，</a:t>
            </a:r>
            <a:endParaRPr altLang="zh-CN" dirty="0" i="1" kumimoji="1"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altLang="en-US" dirty="0" i="1" kumimoji="1" lang="zh-CN">
                <a:solidFill>
                  <a:schemeClr val="bg1">
                    <a:lumMod val="50000"/>
                  </a:schemeClr>
                </a:solidFill>
              </a:rPr>
              <a:t>修改的难度越大。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0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971" name="直线连接符 12"/>
          <p:cNvCxnSpPr>
            <a:cxnSpLocks/>
          </p:cNvCxnSpPr>
          <p:nvPr/>
        </p:nvCxnSpPr>
        <p:spPr>
          <a:xfrm flipV="1">
            <a:off x="4655840" y="2676647"/>
            <a:ext cx="1256944" cy="103619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5" name="图形 2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03912" y="1628800"/>
            <a:ext cx="1897360" cy="1897360"/>
          </a:xfrm>
          <a:prstGeom prst="rect"/>
        </p:spPr>
      </p:pic>
      <p:pic>
        <p:nvPicPr>
          <p:cNvPr id="2097156" name="图形 73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07920" y="2676647"/>
            <a:ext cx="1897360" cy="1897360"/>
          </a:xfrm>
          <a:prstGeom prst="rect"/>
        </p:spPr>
      </p:pic>
      <p:sp>
        <p:nvSpPr>
          <p:cNvPr id="1048914" name="文本框 16"/>
          <p:cNvSpPr txBox="1"/>
          <p:nvPr/>
        </p:nvSpPr>
        <p:spPr>
          <a:xfrm>
            <a:off x="5956677" y="1340768"/>
            <a:ext cx="59182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/>
              <a:t>Test</a:t>
            </a:r>
            <a:endParaRPr altLang="en-US" dirty="0" kumimoji="1" lang="zh-CN"/>
          </a:p>
        </p:txBody>
      </p:sp>
      <p:sp>
        <p:nvSpPr>
          <p:cNvPr id="1048915" name="文本框 76"/>
          <p:cNvSpPr txBox="1"/>
          <p:nvPr/>
        </p:nvSpPr>
        <p:spPr>
          <a:xfrm>
            <a:off x="3539897" y="2385684"/>
            <a:ext cx="143340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 err="1"/>
              <a:t>CashContext</a:t>
            </a:r>
            <a:endParaRPr altLang="en-US" dirty="0" kumimoji="1" lang="zh-CN"/>
          </a:p>
        </p:txBody>
      </p:sp>
      <p:sp>
        <p:nvSpPr>
          <p:cNvPr id="1048916" name="文本框 78"/>
          <p:cNvSpPr txBox="1"/>
          <p:nvPr/>
        </p:nvSpPr>
        <p:spPr>
          <a:xfrm>
            <a:off x="5205280" y="3156828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1048917" name="文本框 20"/>
          <p:cNvSpPr txBox="1"/>
          <p:nvPr/>
        </p:nvSpPr>
        <p:spPr>
          <a:xfrm>
            <a:off x="4778088" y="3887852"/>
            <a:ext cx="2954655" cy="64633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en-US" dirty="0" i="1" kumimoji="1" lang="zh-CN">
                <a:solidFill>
                  <a:schemeClr val="bg1">
                    <a:lumMod val="50000"/>
                  </a:schemeClr>
                </a:solidFill>
              </a:rPr>
              <a:t>“认识”越少，耦合越小，</a:t>
            </a:r>
            <a:endParaRPr altLang="zh-CN" dirty="0" i="1" kumimoji="1"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altLang="en-US" dirty="0" i="1" kumimoji="1" lang="zh-CN">
                <a:solidFill>
                  <a:schemeClr val="bg1">
                    <a:lumMod val="50000"/>
                  </a:schemeClr>
                </a:solidFill>
              </a:rPr>
              <a:t>应对“变化”的难度越小。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标题 1"/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3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71084" y="980728"/>
            <a:ext cx="10449832" cy="4896544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标题 1"/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4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972" name="肘形连接符 3"/>
          <p:cNvCxnSpPr>
            <a:cxnSpLocks/>
            <a:stCxn id="1048925" idx="0"/>
            <a:endCxn id="1048920" idx="3"/>
          </p:cNvCxnSpPr>
          <p:nvPr/>
        </p:nvCxnSpPr>
        <p:spPr>
          <a:xfrm rot="5400000" flipH="1" flipV="1">
            <a:off x="3177699" y="1594773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20" name="三角形 22"/>
          <p:cNvSpPr/>
          <p:nvPr/>
        </p:nvSpPr>
        <p:spPr>
          <a:xfrm>
            <a:off x="4211204" y="2182197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973" name="肘形连接符 23"/>
          <p:cNvCxnSpPr>
            <a:cxnSpLocks/>
            <a:stCxn id="1048928" idx="0"/>
            <a:endCxn id="1048920" idx="3"/>
          </p:cNvCxnSpPr>
          <p:nvPr/>
        </p:nvCxnSpPr>
        <p:spPr>
          <a:xfrm rot="5400000" flipH="1" flipV="1">
            <a:off x="3290954" y="3015404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74" name="肘形连接符 36"/>
          <p:cNvCxnSpPr>
            <a:cxnSpLocks/>
          </p:cNvCxnSpPr>
          <p:nvPr/>
        </p:nvCxnSpPr>
        <p:spPr>
          <a:xfrm rot="16200000" flipV="1">
            <a:off x="4731649" y="2206870"/>
            <a:ext cx="498008" cy="1262025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75" name="肘形连接符 37"/>
          <p:cNvCxnSpPr>
            <a:cxnSpLocks/>
          </p:cNvCxnSpPr>
          <p:nvPr/>
        </p:nvCxnSpPr>
        <p:spPr>
          <a:xfrm rot="16200000" flipV="1">
            <a:off x="5121070" y="2215331"/>
            <a:ext cx="1653207" cy="2401307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组合 47"/>
          <p:cNvGrpSpPr/>
          <p:nvPr/>
        </p:nvGrpSpPr>
        <p:grpSpPr>
          <a:xfrm>
            <a:off x="3184555" y="1044210"/>
            <a:ext cx="2290294" cy="1137285"/>
            <a:chOff x="2711624" y="597704"/>
            <a:chExt cx="2290294" cy="1137285"/>
          </a:xfrm>
        </p:grpSpPr>
        <p:grpSp>
          <p:nvGrpSpPr>
            <p:cNvPr id="395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396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8921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76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7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22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1048923" name="文本框 42"/>
            <p:cNvSpPr txBox="1"/>
            <p:nvPr/>
          </p:nvSpPr>
          <p:spPr>
            <a:xfrm>
              <a:off x="2711624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397" name="组合 48"/>
          <p:cNvGrpSpPr/>
          <p:nvPr/>
        </p:nvGrpSpPr>
        <p:grpSpPr>
          <a:xfrm>
            <a:off x="1226377" y="2757542"/>
            <a:ext cx="2250412" cy="1137285"/>
            <a:chOff x="2751506" y="597176"/>
            <a:chExt cx="2250412" cy="1137285"/>
          </a:xfrm>
        </p:grpSpPr>
        <p:grpSp>
          <p:nvGrpSpPr>
            <p:cNvPr id="398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399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8924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78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9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25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1048926" name="文本框 50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400" name="组合 56"/>
          <p:cNvGrpSpPr/>
          <p:nvPr/>
        </p:nvGrpSpPr>
        <p:grpSpPr>
          <a:xfrm>
            <a:off x="2760264" y="4064919"/>
            <a:ext cx="2282537" cy="1137285"/>
            <a:chOff x="2751506" y="597176"/>
            <a:chExt cx="2282537" cy="1137285"/>
          </a:xfrm>
        </p:grpSpPr>
        <p:grpSp>
          <p:nvGrpSpPr>
            <p:cNvPr id="401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402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927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80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81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28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1048929" name="文本框 58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403" name="组合 65"/>
          <p:cNvGrpSpPr/>
          <p:nvPr/>
        </p:nvGrpSpPr>
        <p:grpSpPr>
          <a:xfrm>
            <a:off x="4486460" y="2763130"/>
            <a:ext cx="2282537" cy="1137285"/>
            <a:chOff x="2751506" y="597176"/>
            <a:chExt cx="2282537" cy="1137285"/>
          </a:xfrm>
        </p:grpSpPr>
        <p:grpSp>
          <p:nvGrpSpPr>
            <p:cNvPr id="404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405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930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82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83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31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1048932" name="文本框 6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406" name="组合 78"/>
          <p:cNvGrpSpPr/>
          <p:nvPr/>
        </p:nvGrpSpPr>
        <p:grpSpPr>
          <a:xfrm>
            <a:off x="6043833" y="4064918"/>
            <a:ext cx="2282537" cy="1137285"/>
            <a:chOff x="2751506" y="597176"/>
            <a:chExt cx="2282537" cy="1137285"/>
          </a:xfrm>
        </p:grpSpPr>
        <p:grpSp>
          <p:nvGrpSpPr>
            <p:cNvPr id="407" name="组合 79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408" name="组合 81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8933" name="圆角矩形 83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984" name="直线连接符 8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85" name="直线连接符 8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34" name="文本框 8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1048935" name="文本框 80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409" name="组合 93"/>
          <p:cNvGrpSpPr/>
          <p:nvPr/>
        </p:nvGrpSpPr>
        <p:grpSpPr>
          <a:xfrm>
            <a:off x="7872458" y="1043508"/>
            <a:ext cx="2754840" cy="1137285"/>
            <a:chOff x="3949697" y="1794975"/>
            <a:chExt cx="2754840" cy="1137285"/>
          </a:xfrm>
        </p:grpSpPr>
        <p:grpSp>
          <p:nvGrpSpPr>
            <p:cNvPr id="410" name="组合 95"/>
            <p:cNvGrpSpPr/>
            <p:nvPr/>
          </p:nvGrpSpPr>
          <p:grpSpPr>
            <a:xfrm>
              <a:off x="3949697" y="1794975"/>
              <a:ext cx="2754840" cy="1137285"/>
              <a:chOff x="3949700" y="1795247"/>
              <a:chExt cx="2445126" cy="1163320"/>
            </a:xfrm>
          </p:grpSpPr>
          <p:sp>
            <p:nvSpPr>
              <p:cNvPr id="1048936" name="圆角矩形 97"/>
              <p:cNvSpPr/>
              <p:nvPr/>
            </p:nvSpPr>
            <p:spPr>
              <a:xfrm>
                <a:off x="3949700" y="1795247"/>
                <a:ext cx="2445126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86" name="直线连接符 98"/>
              <p:cNvCxnSpPr>
                <a:cxnSpLocks/>
              </p:cNvCxnSpPr>
              <p:nvPr/>
            </p:nvCxnSpPr>
            <p:spPr>
              <a:xfrm>
                <a:off x="3949700" y="2200276"/>
                <a:ext cx="2445126" cy="718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87" name="直线连接符 99"/>
              <p:cNvCxnSpPr>
                <a:cxnSpLocks/>
              </p:cNvCxnSpPr>
              <p:nvPr/>
            </p:nvCxnSpPr>
            <p:spPr>
              <a:xfrm>
                <a:off x="3949700" y="2541270"/>
                <a:ext cx="2445126" cy="9083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37" name="文本框 96"/>
            <p:cNvSpPr txBox="1"/>
            <p:nvPr/>
          </p:nvSpPr>
          <p:spPr>
            <a:xfrm>
              <a:off x="3949699" y="1803623"/>
              <a:ext cx="2754838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客户端类</a:t>
              </a:r>
            </a:p>
          </p:txBody>
        </p:sp>
      </p:grpSp>
      <p:grpSp>
        <p:nvGrpSpPr>
          <p:cNvPr id="411" name="组合 102"/>
          <p:cNvGrpSpPr/>
          <p:nvPr/>
        </p:nvGrpSpPr>
        <p:grpSpPr>
          <a:xfrm>
            <a:off x="5448837" y="1514342"/>
            <a:ext cx="2383738" cy="200924"/>
            <a:chOff x="2978864" y="650399"/>
            <a:chExt cx="1759318" cy="200924"/>
          </a:xfrm>
        </p:grpSpPr>
        <p:cxnSp>
          <p:nvCxnSpPr>
            <p:cNvPr id="3145988" name="直线箭头连接符 103"/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5989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90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5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组合 102"/>
          <p:cNvGrpSpPr/>
          <p:nvPr/>
        </p:nvGrpSpPr>
        <p:grpSpPr>
          <a:xfrm rot="10800000">
            <a:off x="2187191" y="3023368"/>
            <a:ext cx="1695925" cy="187456"/>
            <a:chOff x="2978864" y="663867"/>
            <a:chExt cx="1759318" cy="187456"/>
          </a:xfrm>
        </p:grpSpPr>
        <p:cxnSp>
          <p:nvCxnSpPr>
            <p:cNvPr id="3145991" name="直线箭头连接符 103"/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组合 105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5992" name="直线连接符 106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93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组合 21"/>
          <p:cNvGrpSpPr/>
          <p:nvPr/>
        </p:nvGrpSpPr>
        <p:grpSpPr>
          <a:xfrm>
            <a:off x="1225853" y="2567275"/>
            <a:ext cx="1502411" cy="1137285"/>
            <a:chOff x="3949700" y="1783080"/>
            <a:chExt cx="1502411" cy="1137285"/>
          </a:xfrm>
        </p:grpSpPr>
        <p:grpSp>
          <p:nvGrpSpPr>
            <p:cNvPr id="418" name="组合 2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39" name="圆角矩形 2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94" name="直线连接符 2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95" name="直线连接符 2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40" name="文本框 23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419" name="组合 27"/>
          <p:cNvGrpSpPr/>
          <p:nvPr/>
        </p:nvGrpSpPr>
        <p:grpSpPr>
          <a:xfrm>
            <a:off x="3883116" y="2567274"/>
            <a:ext cx="1502411" cy="1137285"/>
            <a:chOff x="3949699" y="1783080"/>
            <a:chExt cx="1502411" cy="1137285"/>
          </a:xfrm>
        </p:grpSpPr>
        <p:grpSp>
          <p:nvGrpSpPr>
            <p:cNvPr id="420" name="组合 2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41" name="圆角矩形 3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96" name="直线连接符 3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97" name="直线连接符 3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42" name="文本框 29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低层模块</a:t>
              </a:r>
            </a:p>
          </p:txBody>
        </p:sp>
      </p:grpSp>
      <p:cxnSp>
        <p:nvCxnSpPr>
          <p:cNvPr id="3145998" name="肘形连接符 67"/>
          <p:cNvCxnSpPr>
            <a:cxnSpLocks/>
            <a:stCxn id="1048947" idx="0"/>
          </p:cNvCxnSpPr>
          <p:nvPr/>
        </p:nvCxnSpPr>
        <p:spPr>
          <a:xfrm rot="5400000" flipH="1" flipV="1">
            <a:off x="7946628" y="3522588"/>
            <a:ext cx="478798" cy="35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68"/>
          <p:cNvGrpSpPr/>
          <p:nvPr/>
        </p:nvGrpSpPr>
        <p:grpSpPr>
          <a:xfrm>
            <a:off x="7452698" y="1958031"/>
            <a:ext cx="1502410" cy="1137285"/>
            <a:chOff x="3949700" y="1783080"/>
            <a:chExt cx="1502410" cy="1137285"/>
          </a:xfrm>
        </p:grpSpPr>
        <p:grpSp>
          <p:nvGrpSpPr>
            <p:cNvPr id="422" name="组合 6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43" name="圆角矩形 7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999" name="直线连接符 7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00" name="直线连接符 7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44" name="文本框 7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i="1" lang="zh-CN"/>
                <a:t>鸟</a:t>
              </a:r>
            </a:p>
          </p:txBody>
        </p:sp>
      </p:grpSp>
      <p:sp>
        <p:nvSpPr>
          <p:cNvPr id="1048945" name="文本框 79"/>
          <p:cNvSpPr txBox="1"/>
          <p:nvPr/>
        </p:nvSpPr>
        <p:spPr>
          <a:xfrm>
            <a:off x="7452698" y="2686209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飞</a:t>
            </a:r>
            <a:r>
              <a:rPr altLang="zh-CN" dirty="0" sz="1100" lang="en-US"/>
              <a:t>()</a:t>
            </a:r>
          </a:p>
        </p:txBody>
      </p:sp>
      <p:grpSp>
        <p:nvGrpSpPr>
          <p:cNvPr id="423" name="组合 89"/>
          <p:cNvGrpSpPr/>
          <p:nvPr/>
        </p:nvGrpSpPr>
        <p:grpSpPr>
          <a:xfrm>
            <a:off x="7433027" y="3743239"/>
            <a:ext cx="1502410" cy="1137285"/>
            <a:chOff x="3949700" y="1783080"/>
            <a:chExt cx="1502410" cy="1137285"/>
          </a:xfrm>
        </p:grpSpPr>
        <p:grpSp>
          <p:nvGrpSpPr>
            <p:cNvPr id="424" name="组合 9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46" name="圆角矩形 9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01" name="直线连接符 9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02" name="直线连接符 10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47" name="文本框 91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企鹅</a:t>
              </a:r>
            </a:p>
          </p:txBody>
        </p:sp>
      </p:grpSp>
      <p:sp>
        <p:nvSpPr>
          <p:cNvPr id="1048948" name="三角形 109"/>
          <p:cNvSpPr/>
          <p:nvPr/>
        </p:nvSpPr>
        <p:spPr>
          <a:xfrm>
            <a:off x="8081622" y="3107112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949" name="文本框 111"/>
          <p:cNvSpPr txBox="1"/>
          <p:nvPr/>
        </p:nvSpPr>
        <p:spPr>
          <a:xfrm>
            <a:off x="7640484" y="3298352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048950" name="线形标注 1 (带边框和强调线) 4"/>
          <p:cNvSpPr/>
          <p:nvPr/>
        </p:nvSpPr>
        <p:spPr>
          <a:xfrm>
            <a:off x="9401661" y="3187718"/>
            <a:ext cx="2020518" cy="576064"/>
          </a:xfrm>
          <a:prstGeom prst="accentBorderCallout1">
            <a:avLst>
              <a:gd name="adj1" fmla="val 20448"/>
              <a:gd name="adj2" fmla="val -3735"/>
              <a:gd name="adj3" fmla="val 47140"/>
              <a:gd name="adj4" fmla="val -61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如果企鹅继承于鸟，那么鸟会飞，就意味着企鹅会飞</a:t>
            </a:r>
          </a:p>
        </p:txBody>
      </p:sp>
      <p:sp>
        <p:nvSpPr>
          <p:cNvPr id="1048951" name="文本框 113"/>
          <p:cNvSpPr txBox="1"/>
          <p:nvPr/>
        </p:nvSpPr>
        <p:spPr>
          <a:xfrm>
            <a:off x="7427947" y="4455684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下蛋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飞</a:t>
            </a:r>
            <a:r>
              <a:rPr altLang="zh-CN" dirty="0" sz="1100" lang="en-US"/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003" name="肘形连接符 156"/>
          <p:cNvCxnSpPr>
            <a:cxnSpLocks/>
            <a:stCxn id="1048963" idx="3"/>
            <a:endCxn id="1048971" idx="0"/>
          </p:cNvCxnSpPr>
          <p:nvPr/>
        </p:nvCxnSpPr>
        <p:spPr>
          <a:xfrm rot="16200000" flipH="1">
            <a:off x="9137028" y="2764238"/>
            <a:ext cx="197386" cy="518801"/>
          </a:xfrm>
          <a:prstGeom prst="bentConnector3">
            <a:avLst>
              <a:gd name="adj1" fmla="val 51937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52" name="三角形 97"/>
          <p:cNvSpPr/>
          <p:nvPr/>
        </p:nvSpPr>
        <p:spPr>
          <a:xfrm>
            <a:off x="1830344" y="2760638"/>
            <a:ext cx="187107" cy="16654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426" name="组合 64"/>
          <p:cNvGrpSpPr/>
          <p:nvPr/>
        </p:nvGrpSpPr>
        <p:grpSpPr>
          <a:xfrm>
            <a:off x="1495150" y="1964163"/>
            <a:ext cx="857497" cy="793553"/>
            <a:chOff x="3949700" y="1783080"/>
            <a:chExt cx="1502410" cy="1137285"/>
          </a:xfrm>
        </p:grpSpPr>
        <p:grpSp>
          <p:nvGrpSpPr>
            <p:cNvPr id="427" name="组合 7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53" name="圆角矩形 7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04" name="直线连接符 7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05" name="直线连接符 7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54" name="文本框 74"/>
            <p:cNvSpPr txBox="1"/>
            <p:nvPr/>
          </p:nvSpPr>
          <p:spPr>
            <a:xfrm>
              <a:off x="3949700" y="1803623"/>
              <a:ext cx="1502410" cy="44109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140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428" name="组合 80"/>
          <p:cNvGrpSpPr/>
          <p:nvPr/>
        </p:nvGrpSpPr>
        <p:grpSpPr>
          <a:xfrm>
            <a:off x="1495152" y="3107998"/>
            <a:ext cx="857497" cy="793553"/>
            <a:chOff x="3949700" y="1783080"/>
            <a:chExt cx="1502410" cy="1137285"/>
          </a:xfrm>
        </p:grpSpPr>
        <p:grpSp>
          <p:nvGrpSpPr>
            <p:cNvPr id="429" name="组合 8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55" name="圆角矩形 8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06" name="直线连接符 8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07" name="直线连接符 85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56" name="文本框 82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猫</a:t>
              </a:r>
            </a:p>
          </p:txBody>
        </p:sp>
      </p:grpSp>
      <p:grpSp>
        <p:nvGrpSpPr>
          <p:cNvPr id="430" name="组合 86"/>
          <p:cNvGrpSpPr/>
          <p:nvPr/>
        </p:nvGrpSpPr>
        <p:grpSpPr>
          <a:xfrm>
            <a:off x="2474632" y="3107998"/>
            <a:ext cx="857497" cy="793553"/>
            <a:chOff x="3949700" y="1783080"/>
            <a:chExt cx="1502410" cy="1137285"/>
          </a:xfrm>
        </p:grpSpPr>
        <p:grpSp>
          <p:nvGrpSpPr>
            <p:cNvPr id="431" name="组合 8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57" name="圆角矩形 9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08" name="直线连接符 9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09" name="直线连接符 9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58" name="文本框 88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狗</a:t>
              </a:r>
            </a:p>
          </p:txBody>
        </p:sp>
      </p:grpSp>
      <p:grpSp>
        <p:nvGrpSpPr>
          <p:cNvPr id="432" name="组合 99"/>
          <p:cNvGrpSpPr/>
          <p:nvPr/>
        </p:nvGrpSpPr>
        <p:grpSpPr>
          <a:xfrm>
            <a:off x="3454112" y="3107998"/>
            <a:ext cx="857497" cy="793553"/>
            <a:chOff x="3949700" y="1783080"/>
            <a:chExt cx="1502410" cy="1137285"/>
          </a:xfrm>
        </p:grpSpPr>
        <p:grpSp>
          <p:nvGrpSpPr>
            <p:cNvPr id="433" name="组合 10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59" name="圆角矩形 10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10" name="直线连接符 11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11" name="直线连接符 11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60" name="文本框 104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牛</a:t>
              </a:r>
            </a:p>
          </p:txBody>
        </p:sp>
      </p:grpSp>
      <p:grpSp>
        <p:nvGrpSpPr>
          <p:cNvPr id="434" name="组合 114"/>
          <p:cNvGrpSpPr/>
          <p:nvPr/>
        </p:nvGrpSpPr>
        <p:grpSpPr>
          <a:xfrm>
            <a:off x="4433592" y="3107998"/>
            <a:ext cx="857497" cy="793553"/>
            <a:chOff x="3949700" y="1783080"/>
            <a:chExt cx="1502410" cy="1137285"/>
          </a:xfrm>
        </p:grpSpPr>
        <p:grpSp>
          <p:nvGrpSpPr>
            <p:cNvPr id="435" name="组合 11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61" name="圆角矩形 11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12" name="直线连接符 11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13" name="直线连接符 11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62" name="文本框 116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羊</a:t>
              </a:r>
            </a:p>
          </p:txBody>
        </p:sp>
      </p:grpSp>
      <p:cxnSp>
        <p:nvCxnSpPr>
          <p:cNvPr id="3146014" name="直线连接符 11"/>
          <p:cNvCxnSpPr>
            <a:cxnSpLocks/>
            <a:stCxn id="1048952" idx="3"/>
            <a:endCxn id="1048955" idx="0"/>
          </p:cNvCxnSpPr>
          <p:nvPr/>
        </p:nvCxnSpPr>
        <p:spPr>
          <a:xfrm>
            <a:off x="1923898" y="2927187"/>
            <a:ext cx="3" cy="18081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63" name="三角形 122"/>
          <p:cNvSpPr/>
          <p:nvPr/>
        </p:nvSpPr>
        <p:spPr>
          <a:xfrm>
            <a:off x="8882767" y="2758397"/>
            <a:ext cx="187107" cy="16654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436" name="组合 123"/>
          <p:cNvGrpSpPr/>
          <p:nvPr/>
        </p:nvGrpSpPr>
        <p:grpSpPr>
          <a:xfrm>
            <a:off x="8547573" y="1961922"/>
            <a:ext cx="857497" cy="793553"/>
            <a:chOff x="3949700" y="1783080"/>
            <a:chExt cx="1502410" cy="1137285"/>
          </a:xfrm>
        </p:grpSpPr>
        <p:grpSp>
          <p:nvGrpSpPr>
            <p:cNvPr id="437" name="组合 12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64" name="圆角矩形 1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15" name="直线连接符 1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16" name="直线连接符 12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65" name="文本框 125"/>
            <p:cNvSpPr txBox="1"/>
            <p:nvPr/>
          </p:nvSpPr>
          <p:spPr>
            <a:xfrm>
              <a:off x="3949700" y="1803623"/>
              <a:ext cx="1502410" cy="44109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140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438" name="组合 129"/>
          <p:cNvGrpSpPr/>
          <p:nvPr/>
        </p:nvGrpSpPr>
        <p:grpSpPr>
          <a:xfrm>
            <a:off x="7107415" y="3107998"/>
            <a:ext cx="857497" cy="793553"/>
            <a:chOff x="3949700" y="1783080"/>
            <a:chExt cx="1502410" cy="1137285"/>
          </a:xfrm>
        </p:grpSpPr>
        <p:grpSp>
          <p:nvGrpSpPr>
            <p:cNvPr id="439" name="组合 13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66" name="圆角矩形 13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17" name="直线连接符 13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18" name="直线连接符 13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67" name="文本框 131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猫</a:t>
              </a:r>
            </a:p>
          </p:txBody>
        </p:sp>
      </p:grpSp>
      <p:grpSp>
        <p:nvGrpSpPr>
          <p:cNvPr id="440" name="组合 135"/>
          <p:cNvGrpSpPr/>
          <p:nvPr/>
        </p:nvGrpSpPr>
        <p:grpSpPr>
          <a:xfrm>
            <a:off x="8086895" y="3107998"/>
            <a:ext cx="857497" cy="793553"/>
            <a:chOff x="3949700" y="1783080"/>
            <a:chExt cx="1502410" cy="1137285"/>
          </a:xfrm>
        </p:grpSpPr>
        <p:grpSp>
          <p:nvGrpSpPr>
            <p:cNvPr id="441" name="组合 13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68" name="圆角矩形 13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19" name="直线连接符 13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20" name="直线连接符 14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69" name="文本框 137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狗</a:t>
              </a:r>
            </a:p>
          </p:txBody>
        </p:sp>
      </p:grpSp>
      <p:grpSp>
        <p:nvGrpSpPr>
          <p:cNvPr id="442" name="组合 141"/>
          <p:cNvGrpSpPr/>
          <p:nvPr/>
        </p:nvGrpSpPr>
        <p:grpSpPr>
          <a:xfrm>
            <a:off x="9066375" y="3107998"/>
            <a:ext cx="857497" cy="793553"/>
            <a:chOff x="3949700" y="1783080"/>
            <a:chExt cx="1502410" cy="1137285"/>
          </a:xfrm>
        </p:grpSpPr>
        <p:grpSp>
          <p:nvGrpSpPr>
            <p:cNvPr id="443" name="组合 14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70" name="圆角矩形 14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21" name="直线连接符 14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22" name="直线连接符 14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71" name="文本框 143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牛</a:t>
              </a:r>
            </a:p>
          </p:txBody>
        </p:sp>
      </p:grpSp>
      <p:grpSp>
        <p:nvGrpSpPr>
          <p:cNvPr id="444" name="组合 147"/>
          <p:cNvGrpSpPr/>
          <p:nvPr/>
        </p:nvGrpSpPr>
        <p:grpSpPr>
          <a:xfrm>
            <a:off x="10045855" y="3107998"/>
            <a:ext cx="857497" cy="793553"/>
            <a:chOff x="3949700" y="1783080"/>
            <a:chExt cx="1502410" cy="1137285"/>
          </a:xfrm>
        </p:grpSpPr>
        <p:grpSp>
          <p:nvGrpSpPr>
            <p:cNvPr id="445" name="组合 14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72" name="圆角矩形 15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23" name="直线连接符 15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24" name="直线连接符 15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73" name="文本框 149"/>
            <p:cNvSpPr txBox="1"/>
            <p:nvPr/>
          </p:nvSpPr>
          <p:spPr>
            <a:xfrm>
              <a:off x="4286566" y="1803623"/>
              <a:ext cx="828675" cy="41705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sz="1400" lang="zh-CN"/>
                <a:t>羊</a:t>
              </a:r>
            </a:p>
          </p:txBody>
        </p:sp>
      </p:grpSp>
      <p:cxnSp>
        <p:nvCxnSpPr>
          <p:cNvPr id="3146025" name="肘形连接符 15"/>
          <p:cNvCxnSpPr>
            <a:cxnSpLocks/>
            <a:stCxn id="1048963" idx="3"/>
            <a:endCxn id="1048967" idx="0"/>
          </p:cNvCxnSpPr>
          <p:nvPr/>
        </p:nvCxnSpPr>
        <p:spPr>
          <a:xfrm rot="5400000">
            <a:off x="8157549" y="2303560"/>
            <a:ext cx="197386" cy="1440159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26" name="肘形连接符 154"/>
          <p:cNvCxnSpPr>
            <a:cxnSpLocks/>
            <a:stCxn id="1048963" idx="3"/>
            <a:endCxn id="1048973" idx="0"/>
          </p:cNvCxnSpPr>
          <p:nvPr/>
        </p:nvCxnSpPr>
        <p:spPr>
          <a:xfrm rot="16200000" flipH="1">
            <a:off x="9626768" y="2274498"/>
            <a:ext cx="197386" cy="1498281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27" name="肘形连接符 155"/>
          <p:cNvCxnSpPr>
            <a:cxnSpLocks/>
            <a:stCxn id="1048963" idx="3"/>
            <a:endCxn id="1048968" idx="0"/>
          </p:cNvCxnSpPr>
          <p:nvPr/>
        </p:nvCxnSpPr>
        <p:spPr>
          <a:xfrm rot="5400000">
            <a:off x="8654457" y="2786134"/>
            <a:ext cx="183052" cy="460677"/>
          </a:xfrm>
          <a:prstGeom prst="bentConnector3">
            <a:avLst>
              <a:gd name="adj1" fmla="val 5627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74" name="右箭头 160"/>
          <p:cNvSpPr/>
          <p:nvPr/>
        </p:nvSpPr>
        <p:spPr>
          <a:xfrm>
            <a:off x="5748480" y="3254870"/>
            <a:ext cx="978408" cy="484632"/>
          </a:xfrm>
          <a:prstGeom prst="rightArrow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扩展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组合 35"/>
          <p:cNvGrpSpPr/>
          <p:nvPr/>
        </p:nvGrpSpPr>
        <p:grpSpPr>
          <a:xfrm rot="10800000">
            <a:off x="4871864" y="2492896"/>
            <a:ext cx="1695925" cy="187456"/>
            <a:chOff x="2978864" y="663867"/>
            <a:chExt cx="1759318" cy="187456"/>
          </a:xfrm>
        </p:grpSpPr>
        <p:cxnSp>
          <p:nvCxnSpPr>
            <p:cNvPr id="3146028" name="直线箭头连接符 36"/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8" name="组合 37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029" name="直线连接符 38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30" name="直线连接符 39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9" name="组合 40"/>
          <p:cNvGrpSpPr/>
          <p:nvPr/>
        </p:nvGrpSpPr>
        <p:grpSpPr>
          <a:xfrm>
            <a:off x="3910526" y="2036803"/>
            <a:ext cx="1502411" cy="1137285"/>
            <a:chOff x="3949700" y="1783080"/>
            <a:chExt cx="1502411" cy="1137285"/>
          </a:xfrm>
        </p:grpSpPr>
        <p:grpSp>
          <p:nvGrpSpPr>
            <p:cNvPr id="450" name="组合 4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75" name="圆角矩形 4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31" name="直线连接符 4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32" name="直线连接符 45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76" name="文本框 42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451" name="组合 46"/>
          <p:cNvGrpSpPr/>
          <p:nvPr/>
        </p:nvGrpSpPr>
        <p:grpSpPr>
          <a:xfrm>
            <a:off x="6567788" y="3935633"/>
            <a:ext cx="1502411" cy="1137285"/>
            <a:chOff x="3949699" y="1783080"/>
            <a:chExt cx="1502411" cy="1137285"/>
          </a:xfrm>
        </p:grpSpPr>
        <p:grpSp>
          <p:nvGrpSpPr>
            <p:cNvPr id="452" name="组合 4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977" name="圆角矩形 4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33" name="直线连接符 5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34" name="直线连接符 5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78" name="文本框 48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低层模块</a:t>
              </a:r>
            </a:p>
          </p:txBody>
        </p:sp>
      </p:grpSp>
      <p:grpSp>
        <p:nvGrpSpPr>
          <p:cNvPr id="453" name="组合 58"/>
          <p:cNvGrpSpPr/>
          <p:nvPr/>
        </p:nvGrpSpPr>
        <p:grpSpPr>
          <a:xfrm>
            <a:off x="6546272" y="2061088"/>
            <a:ext cx="1523927" cy="1112487"/>
            <a:chOff x="3287688" y="5466928"/>
            <a:chExt cx="1523927" cy="914400"/>
          </a:xfrm>
        </p:grpSpPr>
        <p:sp>
          <p:nvSpPr>
            <p:cNvPr id="1048979" name="矩形 59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8980" name="文本框 60"/>
            <p:cNvSpPr txBox="1"/>
            <p:nvPr/>
          </p:nvSpPr>
          <p:spPr>
            <a:xfrm>
              <a:off x="3311350" y="5506154"/>
              <a:ext cx="1488506" cy="48065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《interface》</a:t>
              </a:r>
            </a:p>
            <a:p>
              <a:r>
                <a:rPr altLang="en-US" dirty="0" sz="1600" lang="zh-CN"/>
                <a:t>接口或抽象类</a:t>
              </a:r>
            </a:p>
          </p:txBody>
        </p:sp>
        <p:cxnSp>
          <p:nvCxnSpPr>
            <p:cNvPr id="3146035" name="直线连接符 61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4" name="组合 63"/>
          <p:cNvGrpSpPr/>
          <p:nvPr/>
        </p:nvGrpSpPr>
        <p:grpSpPr>
          <a:xfrm>
            <a:off x="7241227" y="3197579"/>
            <a:ext cx="151488" cy="758596"/>
            <a:chOff x="5151360" y="3747503"/>
            <a:chExt cx="267723" cy="1123321"/>
          </a:xfrm>
        </p:grpSpPr>
        <p:sp>
          <p:nvSpPr>
            <p:cNvPr id="1048981" name="三角形 65"/>
            <p:cNvSpPr/>
            <p:nvPr/>
          </p:nvSpPr>
          <p:spPr>
            <a:xfrm>
              <a:off x="5151360" y="3747503"/>
              <a:ext cx="267723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6036" name="肘形连接符 66"/>
            <p:cNvCxnSpPr>
              <a:cxnSpLocks/>
              <a:stCxn id="1048978" idx="0"/>
              <a:endCxn id="1048981" idx="3"/>
            </p:cNvCxnSpPr>
            <p:nvPr/>
          </p:nvCxnSpPr>
          <p:spPr>
            <a:xfrm rot="16200000" flipV="1">
              <a:off x="4844694" y="4426722"/>
              <a:ext cx="884631" cy="357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6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肘形连接符 35"/>
          <p:cNvCxnSpPr>
            <a:cxnSpLocks/>
            <a:stCxn id="1048597" idx="0"/>
            <a:endCxn id="1048600" idx="3"/>
          </p:cNvCxnSpPr>
          <p:nvPr/>
        </p:nvCxnSpPr>
        <p:spPr>
          <a:xfrm rot="5400000" flipH="1" flipV="1">
            <a:off x="1822286" y="2806170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7"/>
          <p:cNvGrpSpPr/>
          <p:nvPr/>
        </p:nvGrpSpPr>
        <p:grpSpPr>
          <a:xfrm>
            <a:off x="1820292" y="1837000"/>
            <a:ext cx="1502410" cy="1137285"/>
            <a:chOff x="3949700" y="1783080"/>
            <a:chExt cx="1502410" cy="1137285"/>
          </a:xfrm>
        </p:grpSpPr>
        <p:grpSp>
          <p:nvGrpSpPr>
            <p:cNvPr id="137" name="组合 1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594" name="圆角矩形 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29" name="直线连接符 1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线连接符 1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595" name="文本框 16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38" name="组合 18"/>
          <p:cNvGrpSpPr/>
          <p:nvPr/>
        </p:nvGrpSpPr>
        <p:grpSpPr>
          <a:xfrm>
            <a:off x="664275" y="3534837"/>
            <a:ext cx="1502410" cy="1137285"/>
            <a:chOff x="3949700" y="1783080"/>
            <a:chExt cx="1502410" cy="1137285"/>
          </a:xfrm>
        </p:grpSpPr>
        <p:grpSp>
          <p:nvGrpSpPr>
            <p:cNvPr id="139" name="组合 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596" name="圆角矩形 2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31" name="直线连接符 2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2" name="直线连接符 2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597" name="文本框 20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猫</a:t>
              </a:r>
            </a:p>
          </p:txBody>
        </p:sp>
      </p:grpSp>
      <p:grpSp>
        <p:nvGrpSpPr>
          <p:cNvPr id="140" name="组合 24"/>
          <p:cNvGrpSpPr/>
          <p:nvPr/>
        </p:nvGrpSpPr>
        <p:grpSpPr>
          <a:xfrm>
            <a:off x="2985835" y="3531568"/>
            <a:ext cx="1502410" cy="1137285"/>
            <a:chOff x="3949700" y="1783080"/>
            <a:chExt cx="1502410" cy="1137285"/>
          </a:xfrm>
        </p:grpSpPr>
        <p:grpSp>
          <p:nvGrpSpPr>
            <p:cNvPr id="141" name="组合 2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598" name="圆角矩形 2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33" name="直线连接符 2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4" name="直线连接符 2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599" name="文本框 26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狗</a:t>
              </a:r>
            </a:p>
          </p:txBody>
        </p:sp>
      </p:grpSp>
      <p:sp>
        <p:nvSpPr>
          <p:cNvPr id="1048600" name="三角形 37"/>
          <p:cNvSpPr/>
          <p:nvPr/>
        </p:nvSpPr>
        <p:spPr>
          <a:xfrm>
            <a:off x="2433055" y="2974285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35" name="肘形连接符 39"/>
          <p:cNvCxnSpPr>
            <a:cxnSpLocks/>
          </p:cNvCxnSpPr>
          <p:nvPr/>
        </p:nvCxnSpPr>
        <p:spPr>
          <a:xfrm rot="16200000" flipV="1">
            <a:off x="2994972" y="2801002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肘形连接符 111"/>
          <p:cNvCxnSpPr>
            <a:cxnSpLocks/>
            <a:stCxn id="1048604" idx="0"/>
            <a:endCxn id="1048607" idx="3"/>
          </p:cNvCxnSpPr>
          <p:nvPr/>
        </p:nvCxnSpPr>
        <p:spPr>
          <a:xfrm rot="5400000" flipH="1" flipV="1">
            <a:off x="6836383" y="2057413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12"/>
          <p:cNvGrpSpPr/>
          <p:nvPr/>
        </p:nvGrpSpPr>
        <p:grpSpPr>
          <a:xfrm>
            <a:off x="7556131" y="1815736"/>
            <a:ext cx="1502410" cy="1137285"/>
            <a:chOff x="3949700" y="1783080"/>
            <a:chExt cx="1502410" cy="1137285"/>
          </a:xfrm>
        </p:grpSpPr>
        <p:grpSp>
          <p:nvGrpSpPr>
            <p:cNvPr id="143" name="组合 11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01" name="圆角矩形 11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37" name="直线连接符 11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8" name="直线连接符 11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02" name="文本框 114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44" name="组合 118"/>
          <p:cNvGrpSpPr/>
          <p:nvPr/>
        </p:nvGrpSpPr>
        <p:grpSpPr>
          <a:xfrm>
            <a:off x="4950880" y="3507822"/>
            <a:ext cx="1502410" cy="1137285"/>
            <a:chOff x="3949700" y="1783080"/>
            <a:chExt cx="1502410" cy="1137285"/>
          </a:xfrm>
        </p:grpSpPr>
        <p:grpSp>
          <p:nvGrpSpPr>
            <p:cNvPr id="145" name="组合 1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03" name="圆角矩形 12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39" name="直线连接符 12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0" name="直线连接符 12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04" name="文本框 120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猫</a:t>
              </a:r>
            </a:p>
          </p:txBody>
        </p:sp>
      </p:grpSp>
      <p:grpSp>
        <p:nvGrpSpPr>
          <p:cNvPr id="146" name="组合 124"/>
          <p:cNvGrpSpPr/>
          <p:nvPr/>
        </p:nvGrpSpPr>
        <p:grpSpPr>
          <a:xfrm>
            <a:off x="6685838" y="3504553"/>
            <a:ext cx="1502410" cy="1137285"/>
            <a:chOff x="3949700" y="1783080"/>
            <a:chExt cx="1502410" cy="1137285"/>
          </a:xfrm>
        </p:grpSpPr>
        <p:grpSp>
          <p:nvGrpSpPr>
            <p:cNvPr id="147" name="组合 12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05" name="圆角矩形 12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41" name="直线连接符 12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2" name="直线连接符 12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06" name="文本框 126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狗</a:t>
              </a:r>
            </a:p>
          </p:txBody>
        </p:sp>
      </p:grpSp>
      <p:sp>
        <p:nvSpPr>
          <p:cNvPr id="1048607" name="三角形 130"/>
          <p:cNvSpPr/>
          <p:nvPr/>
        </p:nvSpPr>
        <p:spPr>
          <a:xfrm>
            <a:off x="8168894" y="2953021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43" name="肘形连接符 131"/>
          <p:cNvCxnSpPr>
            <a:cxnSpLocks/>
            <a:stCxn id="1048605" idx="0"/>
            <a:endCxn id="1048607" idx="3"/>
          </p:cNvCxnSpPr>
          <p:nvPr/>
        </p:nvCxnSpPr>
        <p:spPr>
          <a:xfrm rot="5400000" flipH="1" flipV="1">
            <a:off x="7715768" y="2912986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38"/>
          <p:cNvGrpSpPr/>
          <p:nvPr/>
        </p:nvGrpSpPr>
        <p:grpSpPr>
          <a:xfrm>
            <a:off x="8416128" y="3513037"/>
            <a:ext cx="1502410" cy="1137285"/>
            <a:chOff x="3949700" y="1783080"/>
            <a:chExt cx="1502410" cy="1137285"/>
          </a:xfrm>
        </p:grpSpPr>
        <p:grpSp>
          <p:nvGrpSpPr>
            <p:cNvPr id="149" name="组合 13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08" name="圆角矩形 14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44" name="直线连接符 14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直线连接符 14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09" name="文本框 140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牛</a:t>
              </a:r>
            </a:p>
          </p:txBody>
        </p:sp>
      </p:grpSp>
      <p:grpSp>
        <p:nvGrpSpPr>
          <p:cNvPr id="150" name="组合 144"/>
          <p:cNvGrpSpPr/>
          <p:nvPr/>
        </p:nvGrpSpPr>
        <p:grpSpPr>
          <a:xfrm>
            <a:off x="10146418" y="3504553"/>
            <a:ext cx="1502410" cy="1137285"/>
            <a:chOff x="3949700" y="1783080"/>
            <a:chExt cx="1502410" cy="1137285"/>
          </a:xfrm>
        </p:grpSpPr>
        <p:grpSp>
          <p:nvGrpSpPr>
            <p:cNvPr id="151" name="组合 14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10" name="圆角矩形 14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46" name="直线连接符 14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7" name="直线连接符 14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11" name="文本框 146"/>
            <p:cNvSpPr txBox="1"/>
            <p:nvPr/>
          </p:nvSpPr>
          <p:spPr>
            <a:xfrm>
              <a:off x="4286567" y="1803623"/>
              <a:ext cx="82867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羊</a:t>
              </a:r>
            </a:p>
          </p:txBody>
        </p:sp>
      </p:grpSp>
      <p:cxnSp>
        <p:nvCxnSpPr>
          <p:cNvPr id="3145748" name="肘形连接符 155"/>
          <p:cNvCxnSpPr>
            <a:cxnSpLocks/>
          </p:cNvCxnSpPr>
          <p:nvPr/>
        </p:nvCxnSpPr>
        <p:spPr>
          <a:xfrm rot="16200000" flipV="1">
            <a:off x="8576671" y="2916624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肘形连接符 159"/>
          <p:cNvCxnSpPr>
            <a:cxnSpLocks/>
          </p:cNvCxnSpPr>
          <p:nvPr/>
        </p:nvCxnSpPr>
        <p:spPr>
          <a:xfrm rot="16200000" flipV="1">
            <a:off x="9446058" y="2052988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组合 13"/>
          <p:cNvGrpSpPr/>
          <p:nvPr/>
        </p:nvGrpSpPr>
        <p:grpSpPr>
          <a:xfrm>
            <a:off x="4979876" y="1700808"/>
            <a:ext cx="2232248" cy="2967429"/>
            <a:chOff x="136545" y="3500628"/>
            <a:chExt cx="2232248" cy="2967429"/>
          </a:xfrm>
        </p:grpSpPr>
        <p:grpSp>
          <p:nvGrpSpPr>
            <p:cNvPr id="458" name="组合 40"/>
            <p:cNvGrpSpPr/>
            <p:nvPr/>
          </p:nvGrpSpPr>
          <p:grpSpPr>
            <a:xfrm>
              <a:off x="136545" y="3500628"/>
              <a:ext cx="2232248" cy="2967429"/>
              <a:chOff x="3949700" y="1783080"/>
              <a:chExt cx="1502411" cy="1137285"/>
            </a:xfrm>
          </p:grpSpPr>
          <p:grpSp>
            <p:nvGrpSpPr>
              <p:cNvPr id="459" name="组合 41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83" name="圆角矩形 4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37" name="直线连接符 44"/>
                <p:cNvCxnSpPr>
                  <a:cxnSpLocks/>
                </p:cNvCxnSpPr>
                <p:nvPr/>
              </p:nvCxnSpPr>
              <p:spPr>
                <a:xfrm>
                  <a:off x="3949700" y="1949269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8" name="直线连接符 45"/>
                <p:cNvCxnSpPr>
                  <a:cxnSpLocks/>
                </p:cNvCxnSpPr>
                <p:nvPr/>
              </p:nvCxnSpPr>
              <p:spPr>
                <a:xfrm>
                  <a:off x="3949700" y="20917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84" name="文本框 42"/>
              <p:cNvSpPr txBox="1"/>
              <p:nvPr/>
            </p:nvSpPr>
            <p:spPr>
              <a:xfrm>
                <a:off x="3949701" y="1803623"/>
                <a:ext cx="1502410" cy="119045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1048985" name="文本框 25"/>
            <p:cNvSpPr txBox="1"/>
            <p:nvPr/>
          </p:nvSpPr>
          <p:spPr>
            <a:xfrm>
              <a:off x="136545" y="4293096"/>
              <a:ext cx="2232247" cy="203132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穿大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T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恤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穿垮裤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穿球鞋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穿西装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打领带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穿皮鞋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</a:p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  <a:r>
                <a:rPr altLang="zh-CN" dirty="0" kumimoji="1" lang="en-US">
                  <a:solidFill>
                    <a:schemeClr val="bg1"/>
                  </a:solidFill>
                </a:rPr>
                <a:t>()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组合 1"/>
          <p:cNvGrpSpPr/>
          <p:nvPr/>
        </p:nvGrpSpPr>
        <p:grpSpPr>
          <a:xfrm>
            <a:off x="1271464" y="1484784"/>
            <a:ext cx="1296145" cy="1138898"/>
            <a:chOff x="4439815" y="980728"/>
            <a:chExt cx="1502412" cy="1138898"/>
          </a:xfrm>
        </p:grpSpPr>
        <p:grpSp>
          <p:nvGrpSpPr>
            <p:cNvPr id="462" name="组合 26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63" name="组合 27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86" name="圆角矩形 29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39" name="直线连接符 30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40" name="直线连接符 31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87" name="文本框 28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1048988" name="文本框 32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64" name="组合 34"/>
          <p:cNvGrpSpPr/>
          <p:nvPr/>
        </p:nvGrpSpPr>
        <p:grpSpPr>
          <a:xfrm>
            <a:off x="5879976" y="1493050"/>
            <a:ext cx="1296145" cy="1138898"/>
            <a:chOff x="4439815" y="980728"/>
            <a:chExt cx="1502412" cy="1138898"/>
          </a:xfrm>
        </p:grpSpPr>
        <p:grpSp>
          <p:nvGrpSpPr>
            <p:cNvPr id="465" name="组合 52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66" name="组合 54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89" name="圆角矩形 56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41" name="直线连接符 57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42" name="直线连接符 6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90" name="文本框 55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1048991" name="文本框 53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67" name="组合 64"/>
          <p:cNvGrpSpPr/>
          <p:nvPr/>
        </p:nvGrpSpPr>
        <p:grpSpPr>
          <a:xfrm>
            <a:off x="2135560" y="3335176"/>
            <a:ext cx="1296145" cy="1138898"/>
            <a:chOff x="4439815" y="980728"/>
            <a:chExt cx="1502412" cy="1138898"/>
          </a:xfrm>
        </p:grpSpPr>
        <p:grpSp>
          <p:nvGrpSpPr>
            <p:cNvPr id="468" name="组合 67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69" name="组合 6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92" name="圆角矩形 7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43" name="直线连接符 7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44" name="直线连接符 7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93" name="文本框 70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大</a:t>
                </a:r>
                <a:r>
                  <a:rPr altLang="zh-CN" dirty="0" kumimoji="1" lang="en-US">
                    <a:solidFill>
                      <a:schemeClr val="bg1"/>
                    </a:solidFill>
                  </a:rPr>
                  <a:t>T</a:t>
                </a:r>
                <a:r>
                  <a:rPr altLang="en-US" dirty="0" kumimoji="1" lang="zh-CN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1048994" name="文本框 68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70" name="组合 74"/>
          <p:cNvGrpSpPr/>
          <p:nvPr/>
        </p:nvGrpSpPr>
        <p:grpSpPr>
          <a:xfrm>
            <a:off x="3647728" y="3349148"/>
            <a:ext cx="1296145" cy="1138898"/>
            <a:chOff x="4439815" y="980728"/>
            <a:chExt cx="1502412" cy="1138898"/>
          </a:xfrm>
        </p:grpSpPr>
        <p:grpSp>
          <p:nvGrpSpPr>
            <p:cNvPr id="471" name="组合 75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72" name="组合 77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95" name="圆角矩形 79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45" name="直线连接符 80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46" name="直线连接符 81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96" name="文本框 78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1048997" name="文本框 76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73" name="组合 82"/>
          <p:cNvGrpSpPr/>
          <p:nvPr/>
        </p:nvGrpSpPr>
        <p:grpSpPr>
          <a:xfrm>
            <a:off x="5159895" y="3347535"/>
            <a:ext cx="1296145" cy="1138898"/>
            <a:chOff x="4439815" y="980728"/>
            <a:chExt cx="1502412" cy="1138898"/>
          </a:xfrm>
        </p:grpSpPr>
        <p:grpSp>
          <p:nvGrpSpPr>
            <p:cNvPr id="474" name="组合 83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75" name="组合 8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998" name="圆角矩形 8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47" name="直线连接符 8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48" name="直线连接符 8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99" name="文本框 86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1049000" name="文本框 84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76" name="组合 90"/>
          <p:cNvGrpSpPr/>
          <p:nvPr/>
        </p:nvGrpSpPr>
        <p:grpSpPr>
          <a:xfrm>
            <a:off x="6672061" y="3338370"/>
            <a:ext cx="1296145" cy="1138898"/>
            <a:chOff x="4439815" y="980728"/>
            <a:chExt cx="1502412" cy="1138898"/>
          </a:xfrm>
        </p:grpSpPr>
        <p:grpSp>
          <p:nvGrpSpPr>
            <p:cNvPr id="477" name="组合 91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78" name="组合 93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01" name="圆角矩形 95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49" name="直线连接符 96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50" name="直线连接符 97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02" name="文本框 94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1049003" name="文本框 92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479" name="组合 98"/>
          <p:cNvGrpSpPr/>
          <p:nvPr/>
        </p:nvGrpSpPr>
        <p:grpSpPr>
          <a:xfrm>
            <a:off x="8184229" y="3352342"/>
            <a:ext cx="1296145" cy="1138898"/>
            <a:chOff x="4439815" y="980728"/>
            <a:chExt cx="1502412" cy="1138898"/>
          </a:xfrm>
        </p:grpSpPr>
        <p:grpSp>
          <p:nvGrpSpPr>
            <p:cNvPr id="480" name="组合 99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81" name="组合 101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04" name="圆角矩形 10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51" name="直线连接符 10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52" name="直线连接符 10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05" name="文本框 102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49006" name="文本框 100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3146053" name="肘形连接符 114"/>
          <p:cNvCxnSpPr>
            <a:cxnSpLocks/>
            <a:stCxn id="1048996" idx="0"/>
            <a:endCxn id="1049007" idx="3"/>
          </p:cNvCxnSpPr>
          <p:nvPr/>
        </p:nvCxnSpPr>
        <p:spPr>
          <a:xfrm rot="5400000" flipH="1" flipV="1">
            <a:off x="5166971" y="2008614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07" name="三角形 115"/>
          <p:cNvSpPr/>
          <p:nvPr/>
        </p:nvSpPr>
        <p:spPr>
          <a:xfrm>
            <a:off x="6389607" y="2641093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054" name="肘形连接符 116"/>
          <p:cNvCxnSpPr>
            <a:cxnSpLocks/>
            <a:stCxn id="1048999" idx="0"/>
            <a:endCxn id="1049007" idx="3"/>
          </p:cNvCxnSpPr>
          <p:nvPr/>
        </p:nvCxnSpPr>
        <p:spPr>
          <a:xfrm rot="5400000" flipH="1" flipV="1">
            <a:off x="5923861" y="2763892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55" name="肘形连接符 117"/>
          <p:cNvCxnSpPr>
            <a:cxnSpLocks/>
            <a:stCxn id="1049002" idx="0"/>
            <a:endCxn id="1049007" idx="3"/>
          </p:cNvCxnSpPr>
          <p:nvPr/>
        </p:nvCxnSpPr>
        <p:spPr>
          <a:xfrm rot="16200000" flipV="1">
            <a:off x="6684527" y="2723304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56" name="肘形连接符 118"/>
          <p:cNvCxnSpPr>
            <a:cxnSpLocks/>
            <a:stCxn id="1049004" idx="0"/>
            <a:endCxn id="1049007" idx="3"/>
          </p:cNvCxnSpPr>
          <p:nvPr/>
        </p:nvCxnSpPr>
        <p:spPr>
          <a:xfrm rot="16200000" flipV="1">
            <a:off x="7443896" y="1963936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57" name="肘形连接符 119"/>
          <p:cNvCxnSpPr>
            <a:cxnSpLocks/>
          </p:cNvCxnSpPr>
          <p:nvPr/>
        </p:nvCxnSpPr>
        <p:spPr>
          <a:xfrm rot="16200000" flipV="1">
            <a:off x="8190511" y="1235355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58" name="肘形连接符 120"/>
          <p:cNvCxnSpPr>
            <a:cxnSpLocks/>
            <a:stCxn id="1048993" idx="0"/>
            <a:endCxn id="1049007" idx="3"/>
          </p:cNvCxnSpPr>
          <p:nvPr/>
        </p:nvCxnSpPr>
        <p:spPr>
          <a:xfrm rot="5400000" flipH="1" flipV="1">
            <a:off x="4417873" y="1245544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组合 106"/>
          <p:cNvGrpSpPr/>
          <p:nvPr/>
        </p:nvGrpSpPr>
        <p:grpSpPr>
          <a:xfrm>
            <a:off x="9696396" y="3350729"/>
            <a:ext cx="1296145" cy="1138898"/>
            <a:chOff x="4439815" y="980728"/>
            <a:chExt cx="1502412" cy="1138898"/>
          </a:xfrm>
        </p:grpSpPr>
        <p:grpSp>
          <p:nvGrpSpPr>
            <p:cNvPr id="483" name="组合 107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484" name="组合 10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08" name="圆角矩形 11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59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0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09" name="文本框 110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49010" name="文本框 108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线形标注 1 (带边框和强调线) 84"/>
          <p:cNvSpPr/>
          <p:nvPr/>
        </p:nvSpPr>
        <p:spPr>
          <a:xfrm>
            <a:off x="3071537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400" kumimoji="1" lang="en-US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1049012" name="线形标注 1 (带边框和强调线) 83"/>
          <p:cNvSpPr/>
          <p:nvPr/>
        </p:nvSpPr>
        <p:spPr>
          <a:xfrm>
            <a:off x="7248129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400" kumimoji="1" lang="en-US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1049013" name="线形标注 1 (带边框和强调线) 82"/>
          <p:cNvSpPr/>
          <p:nvPr/>
        </p:nvSpPr>
        <p:spPr>
          <a:xfrm>
            <a:off x="7148479" y="1633131"/>
            <a:ext cx="3727807" cy="956458"/>
          </a:xfrm>
          <a:prstGeom prst="accentBorderCallout1">
            <a:avLst>
              <a:gd name="adj1" fmla="val 22821"/>
              <a:gd name="adj2" fmla="val -3184"/>
              <a:gd name="adj3" fmla="val 116818"/>
              <a:gd name="adj4" fmla="val -39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，装饰抽象类，继承了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，从外类来扩展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类的功能，但对于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来说，是无需知道</a:t>
            </a:r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的存在的</a:t>
            </a:r>
          </a:p>
        </p:txBody>
      </p:sp>
      <p:sp>
        <p:nvSpPr>
          <p:cNvPr id="1049014" name="线形标注 1 (带边框和强调线) 81"/>
          <p:cNvSpPr/>
          <p:nvPr/>
        </p:nvSpPr>
        <p:spPr>
          <a:xfrm>
            <a:off x="5368950" y="538548"/>
            <a:ext cx="2759884" cy="612648"/>
          </a:xfrm>
          <a:prstGeom prst="accentBorderCallout1">
            <a:avLst>
              <a:gd name="adj1" fmla="val 22821"/>
              <a:gd name="adj2" fmla="val -3184"/>
              <a:gd name="adj3" fmla="val 113856"/>
              <a:gd name="adj4" fmla="val -333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40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是定义一个对象接口，可以给这些对象动态地添加职责</a:t>
            </a:r>
          </a:p>
        </p:txBody>
      </p:sp>
      <p:cxnSp>
        <p:nvCxnSpPr>
          <p:cNvPr id="3146061" name="肘形连接符 3"/>
          <p:cNvCxnSpPr>
            <a:cxnSpLocks/>
            <a:stCxn id="1049022" idx="0"/>
          </p:cNvCxnSpPr>
          <p:nvPr/>
        </p:nvCxnSpPr>
        <p:spPr>
          <a:xfrm rot="5400000" flipH="1" flipV="1">
            <a:off x="2982771" y="1645782"/>
            <a:ext cx="125227" cy="1644507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15" name="三角形 16"/>
          <p:cNvSpPr/>
          <p:nvPr/>
        </p:nvSpPr>
        <p:spPr>
          <a:xfrm>
            <a:off x="3729198" y="2040539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062" name="肘形连接符 17"/>
          <p:cNvCxnSpPr>
            <a:cxnSpLocks/>
          </p:cNvCxnSpPr>
          <p:nvPr/>
        </p:nvCxnSpPr>
        <p:spPr>
          <a:xfrm rot="16200000" flipV="1">
            <a:off x="4307073" y="1834044"/>
            <a:ext cx="286676" cy="1165544"/>
          </a:xfrm>
          <a:prstGeom prst="bentConnector3">
            <a:avLst>
              <a:gd name="adj1" fmla="val 529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63" name="肘形连接符 18"/>
          <p:cNvCxnSpPr>
            <a:cxnSpLocks/>
            <a:stCxn id="1049027" idx="0"/>
            <a:endCxn id="1049016" idx="3"/>
          </p:cNvCxnSpPr>
          <p:nvPr/>
        </p:nvCxnSpPr>
        <p:spPr>
          <a:xfrm rot="5400000" flipH="1" flipV="1">
            <a:off x="3893354" y="3034344"/>
            <a:ext cx="263139" cy="20368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16" name="三角形 25"/>
          <p:cNvSpPr/>
          <p:nvPr/>
        </p:nvSpPr>
        <p:spPr>
          <a:xfrm>
            <a:off x="4904906" y="3682508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064" name="肘形连接符 26"/>
          <p:cNvCxnSpPr>
            <a:cxnSpLocks/>
            <a:stCxn id="1049030" idx="0"/>
            <a:endCxn id="1049016" idx="3"/>
          </p:cNvCxnSpPr>
          <p:nvPr/>
        </p:nvCxnSpPr>
        <p:spPr>
          <a:xfrm rot="16200000" flipV="1">
            <a:off x="5949942" y="3014604"/>
            <a:ext cx="263139" cy="207632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组合 33"/>
          <p:cNvGrpSpPr/>
          <p:nvPr/>
        </p:nvGrpSpPr>
        <p:grpSpPr>
          <a:xfrm>
            <a:off x="4281977" y="2527379"/>
            <a:ext cx="1502411" cy="1137285"/>
            <a:chOff x="3949699" y="1783080"/>
            <a:chExt cx="1502411" cy="1137285"/>
          </a:xfrm>
        </p:grpSpPr>
        <p:grpSp>
          <p:nvGrpSpPr>
            <p:cNvPr id="487" name="组合 3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017" name="圆角矩形 3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065" name="直线连接符 3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66" name="直线连接符 3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18" name="文本框 35"/>
            <p:cNvSpPr txBox="1"/>
            <p:nvPr/>
          </p:nvSpPr>
          <p:spPr>
            <a:xfrm>
              <a:off x="3949699" y="1821606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Decorator</a:t>
              </a:r>
              <a:endParaRPr altLang="en-US" dirty="0" lang="zh-CN"/>
            </a:p>
          </p:txBody>
        </p:sp>
      </p:grpSp>
      <p:grpSp>
        <p:nvGrpSpPr>
          <p:cNvPr id="488" name="组合 72"/>
          <p:cNvGrpSpPr/>
          <p:nvPr/>
        </p:nvGrpSpPr>
        <p:grpSpPr>
          <a:xfrm>
            <a:off x="3118417" y="891752"/>
            <a:ext cx="1537423" cy="1137285"/>
            <a:chOff x="3081421" y="891752"/>
            <a:chExt cx="1537423" cy="1137285"/>
          </a:xfrm>
        </p:grpSpPr>
        <p:grpSp>
          <p:nvGrpSpPr>
            <p:cNvPr id="489" name="组合 4"/>
            <p:cNvGrpSpPr/>
            <p:nvPr/>
          </p:nvGrpSpPr>
          <p:grpSpPr>
            <a:xfrm>
              <a:off x="3081421" y="891752"/>
              <a:ext cx="1502411" cy="1137285"/>
              <a:chOff x="3949700" y="1783080"/>
              <a:chExt cx="1502411" cy="1137285"/>
            </a:xfrm>
          </p:grpSpPr>
          <p:grpSp>
            <p:nvGrpSpPr>
              <p:cNvPr id="490" name="组合 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19" name="圆角矩形 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67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8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20" name="文本框 6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>
                    <a:solidFill>
                      <a:schemeClr val="bg1"/>
                    </a:solidFill>
                  </a:rPr>
                  <a:t>Component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021" name="文本框 39"/>
            <p:cNvSpPr txBox="1"/>
            <p:nvPr/>
          </p:nvSpPr>
          <p:spPr>
            <a:xfrm>
              <a:off x="3092419" y="1631500"/>
              <a:ext cx="1526425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+operation()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491" name="组合 44"/>
          <p:cNvGrpSpPr/>
          <p:nvPr/>
        </p:nvGrpSpPr>
        <p:grpSpPr>
          <a:xfrm>
            <a:off x="983433" y="2530648"/>
            <a:ext cx="2479397" cy="1137285"/>
            <a:chOff x="983433" y="2530648"/>
            <a:chExt cx="2479397" cy="1137285"/>
          </a:xfrm>
        </p:grpSpPr>
        <p:grpSp>
          <p:nvGrpSpPr>
            <p:cNvPr id="492" name="组合 10"/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493" name="组合 11"/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1049022" name="圆角矩形 13"/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69" name="直线连接符 14"/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0" name="直线连接符 15"/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23" name="文本框 12"/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ConcreteComponent</a:t>
                </a:r>
                <a:endParaRPr altLang="en-US" dirty="0" lang="zh-CN"/>
              </a:p>
            </p:txBody>
          </p:sp>
        </p:grpSp>
        <p:sp>
          <p:nvSpPr>
            <p:cNvPr id="1049024" name="文本框 42"/>
            <p:cNvSpPr txBox="1"/>
            <p:nvPr/>
          </p:nvSpPr>
          <p:spPr>
            <a:xfrm>
              <a:off x="983434" y="3278983"/>
              <a:ext cx="2479396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+operation()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025" name="文本框 43"/>
          <p:cNvSpPr txBox="1"/>
          <p:nvPr/>
        </p:nvSpPr>
        <p:spPr>
          <a:xfrm>
            <a:off x="4281543" y="3287530"/>
            <a:ext cx="150284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+operation()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grpSp>
        <p:nvGrpSpPr>
          <p:cNvPr id="494" name="组合 45"/>
          <p:cNvGrpSpPr/>
          <p:nvPr/>
        </p:nvGrpSpPr>
        <p:grpSpPr>
          <a:xfrm>
            <a:off x="1766801" y="4149080"/>
            <a:ext cx="2479397" cy="1137285"/>
            <a:chOff x="983433" y="2530648"/>
            <a:chExt cx="2479397" cy="1137285"/>
          </a:xfrm>
        </p:grpSpPr>
        <p:grpSp>
          <p:nvGrpSpPr>
            <p:cNvPr id="495" name="组合 46"/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496" name="组合 48"/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1049026" name="圆角矩形 50"/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71" name="直线连接符 51"/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2" name="直线连接符 52"/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27" name="文本框 49"/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ConcreteDecoratorA</a:t>
                </a:r>
                <a:endParaRPr altLang="en-US" dirty="0" lang="zh-CN"/>
              </a:p>
            </p:txBody>
          </p:sp>
        </p:grpSp>
        <p:sp>
          <p:nvSpPr>
            <p:cNvPr id="1049028" name="文本框 47"/>
            <p:cNvSpPr txBox="1"/>
            <p:nvPr/>
          </p:nvSpPr>
          <p:spPr>
            <a:xfrm>
              <a:off x="983434" y="3278983"/>
              <a:ext cx="2479396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+operation()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497" name="组合 58"/>
          <p:cNvGrpSpPr/>
          <p:nvPr/>
        </p:nvGrpSpPr>
        <p:grpSpPr>
          <a:xfrm>
            <a:off x="5879976" y="4149080"/>
            <a:ext cx="2479396" cy="1171292"/>
            <a:chOff x="983433" y="2530648"/>
            <a:chExt cx="2479396" cy="1171292"/>
          </a:xfrm>
        </p:grpSpPr>
        <p:grpSp>
          <p:nvGrpSpPr>
            <p:cNvPr id="498" name="组合 59"/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499" name="组合 61"/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1049029" name="圆角矩形 63"/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73" name="直线连接符 64"/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4" name="直线连接符 65"/>
                <p:cNvCxnSpPr>
                  <a:cxnSpLocks/>
                </p:cNvCxnSpPr>
                <p:nvPr/>
              </p:nvCxnSpPr>
              <p:spPr>
                <a:xfrm>
                  <a:off x="3082553" y="2442644"/>
                  <a:ext cx="2200647" cy="3344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30" name="文本框 62"/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ConcreteDecoratorB</a:t>
                </a:r>
                <a:endParaRPr altLang="en-US" dirty="0" lang="zh-CN"/>
              </a:p>
            </p:txBody>
          </p:sp>
        </p:grpSp>
        <p:sp>
          <p:nvSpPr>
            <p:cNvPr id="1049031" name="文本框 60"/>
            <p:cNvSpPr txBox="1"/>
            <p:nvPr/>
          </p:nvSpPr>
          <p:spPr>
            <a:xfrm>
              <a:off x="983433" y="3178720"/>
              <a:ext cx="2479396" cy="52322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1400" kumimoji="1" lang="en-US">
                  <a:solidFill>
                    <a:schemeClr val="bg1"/>
                  </a:solidFill>
                </a:rPr>
                <a:t>+operation()</a:t>
              </a:r>
            </a:p>
            <a:p>
              <a:r>
                <a:rPr altLang="zh-CN" dirty="0" sz="1400" kumimoji="1" lang="en-US">
                  <a:solidFill>
                    <a:schemeClr val="bg1"/>
                  </a:solidFill>
                </a:rPr>
                <a:t>-</a:t>
              </a:r>
              <a:r>
                <a:rPr altLang="zh-CN" dirty="0" sz="1400" kumimoji="1" lang="en-US" err="1">
                  <a:solidFill>
                    <a:schemeClr val="bg1"/>
                  </a:solidFill>
                </a:rPr>
                <a:t>addedBehavior</a:t>
              </a:r>
              <a:r>
                <a:rPr altLang="zh-CN" dirty="0" sz="1400" kumimoji="1" lang="en-US">
                  <a:solidFill>
                    <a:schemeClr val="bg1"/>
                  </a:solidFill>
                </a:rPr>
                <a:t>()</a:t>
              </a:r>
              <a:endParaRPr altLang="en-US" dirty="0" sz="140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032" name="文本框 71"/>
          <p:cNvSpPr txBox="1"/>
          <p:nvPr/>
        </p:nvSpPr>
        <p:spPr>
          <a:xfrm>
            <a:off x="1766801" y="4509120"/>
            <a:ext cx="2479396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-</a:t>
            </a:r>
            <a:r>
              <a:rPr altLang="zh-CN" dirty="0" kumimoji="1" lang="en-US" err="1">
                <a:solidFill>
                  <a:schemeClr val="bg1"/>
                </a:solidFill>
              </a:rPr>
              <a:t>addedState</a:t>
            </a:r>
            <a:r>
              <a:rPr altLang="en-US" dirty="0" kumimoji="1" lang="zh-CN">
                <a:solidFill>
                  <a:schemeClr val="bg1"/>
                </a:solidFill>
              </a:rPr>
              <a:t> </a:t>
            </a:r>
            <a:r>
              <a:rPr altLang="zh-CN" dirty="0" kumimoji="1" lang="en-US">
                <a:solidFill>
                  <a:schemeClr val="bg1"/>
                </a:solidFill>
              </a:rPr>
              <a:t>:</a:t>
            </a:r>
            <a:r>
              <a:rPr altLang="en-US" dirty="0" kumimoji="1" lang="zh-CN">
                <a:solidFill>
                  <a:schemeClr val="bg1"/>
                </a:solidFill>
              </a:rPr>
              <a:t> </a:t>
            </a:r>
            <a:r>
              <a:rPr altLang="zh-CN" dirty="0" kumimoji="1" lang="en-US">
                <a:solidFill>
                  <a:schemeClr val="bg1"/>
                </a:solidFill>
              </a:rPr>
              <a:t>String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grpSp>
        <p:nvGrpSpPr>
          <p:cNvPr id="500" name="组合 85"/>
          <p:cNvGrpSpPr/>
          <p:nvPr/>
        </p:nvGrpSpPr>
        <p:grpSpPr>
          <a:xfrm>
            <a:off x="4620827" y="1365750"/>
            <a:ext cx="1518984" cy="1868844"/>
            <a:chOff x="4620827" y="1365750"/>
            <a:chExt cx="1518984" cy="1868844"/>
          </a:xfrm>
        </p:grpSpPr>
        <p:grpSp>
          <p:nvGrpSpPr>
            <p:cNvPr id="501" name="组合 73"/>
            <p:cNvGrpSpPr/>
            <p:nvPr/>
          </p:nvGrpSpPr>
          <p:grpSpPr>
            <a:xfrm flipH="1">
              <a:off x="4620827" y="1365750"/>
              <a:ext cx="178002" cy="191042"/>
              <a:chOff x="9591836" y="3717032"/>
              <a:chExt cx="178002" cy="191042"/>
            </a:xfrm>
          </p:grpSpPr>
          <p:cxnSp>
            <p:nvCxnSpPr>
              <p:cNvPr id="3146075" name="直线连接符 74"/>
              <p:cNvCxnSpPr>
                <a:cxnSpLocks/>
              </p:cNvCxnSpPr>
              <p:nvPr/>
            </p:nvCxnSpPr>
            <p:spPr>
              <a:xfrm>
                <a:off x="9593266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6" name="直线连接符 75"/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33" name="菱形 76"/>
            <p:cNvSpPr/>
            <p:nvPr/>
          </p:nvSpPr>
          <p:spPr>
            <a:xfrm>
              <a:off x="5784388" y="3019151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077" name="肘形连接符 78"/>
            <p:cNvCxnSpPr>
              <a:cxnSpLocks/>
              <a:stCxn id="1049019" idx="3"/>
              <a:endCxn id="1049033" idx="3"/>
            </p:cNvCxnSpPr>
            <p:nvPr/>
          </p:nvCxnSpPr>
          <p:spPr>
            <a:xfrm>
              <a:off x="4620827" y="1460395"/>
              <a:ext cx="1518984" cy="1666478"/>
            </a:xfrm>
            <a:prstGeom prst="bentConnector3">
              <a:avLst>
                <a:gd name="adj1" fmla="val 115050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34" name="文本框 80"/>
          <p:cNvSpPr txBox="1"/>
          <p:nvPr/>
        </p:nvSpPr>
        <p:spPr>
          <a:xfrm>
            <a:off x="6365898" y="2820456"/>
            <a:ext cx="1164101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kumimoji="1" lang="en-US"/>
              <a:t>-component</a:t>
            </a:r>
            <a:endParaRPr altLang="en-US" dirty="0" sz="1400" kumimoji="1"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立方体 8"/>
          <p:cNvSpPr/>
          <p:nvPr/>
        </p:nvSpPr>
        <p:spPr>
          <a:xfrm>
            <a:off x="2567608" y="1412776"/>
            <a:ext cx="1008112" cy="1008112"/>
          </a:xfrm>
          <a:prstGeom prst="cub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kumimoji="1" lang="en-US"/>
              <a:t>C</a:t>
            </a:r>
            <a:endParaRPr altLang="en-US" dirty="0" kumimoji="1" lang="zh-CN"/>
          </a:p>
        </p:txBody>
      </p:sp>
      <p:sp>
        <p:nvSpPr>
          <p:cNvPr id="1049036" name="立方体 10"/>
          <p:cNvSpPr/>
          <p:nvPr/>
        </p:nvSpPr>
        <p:spPr>
          <a:xfrm>
            <a:off x="4087368" y="1412776"/>
            <a:ext cx="1008112" cy="1008112"/>
          </a:xfrm>
          <a:prstGeom prst="cub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kumimoji="1" lang="en-US"/>
              <a:t>C</a:t>
            </a:r>
            <a:endParaRPr altLang="en-US" dirty="0" kumimoji="1" lang="zh-CN"/>
          </a:p>
        </p:txBody>
      </p:sp>
      <p:sp>
        <p:nvSpPr>
          <p:cNvPr id="1049037" name="立方体 4"/>
          <p:cNvSpPr/>
          <p:nvPr/>
        </p:nvSpPr>
        <p:spPr>
          <a:xfrm>
            <a:off x="4007768" y="1268760"/>
            <a:ext cx="1872208" cy="1296144"/>
          </a:xfrm>
          <a:prstGeom prst="cube"/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038" name="文本框 13"/>
          <p:cNvSpPr txBox="1"/>
          <p:nvPr/>
        </p:nvSpPr>
        <p:spPr>
          <a:xfrm>
            <a:off x="5171334" y="1547500"/>
            <a:ext cx="43954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d1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sp>
        <p:nvSpPr>
          <p:cNvPr id="1049039" name="立方体 15"/>
          <p:cNvSpPr/>
          <p:nvPr/>
        </p:nvSpPr>
        <p:spPr>
          <a:xfrm>
            <a:off x="6535640" y="1412776"/>
            <a:ext cx="1008112" cy="1008112"/>
          </a:xfrm>
          <a:prstGeom prst="cub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kumimoji="1" lang="en-US"/>
              <a:t>C</a:t>
            </a:r>
            <a:endParaRPr altLang="en-US" dirty="0" kumimoji="1" lang="zh-CN"/>
          </a:p>
        </p:txBody>
      </p:sp>
      <p:sp>
        <p:nvSpPr>
          <p:cNvPr id="1049040" name="立方体 16"/>
          <p:cNvSpPr/>
          <p:nvPr/>
        </p:nvSpPr>
        <p:spPr>
          <a:xfrm>
            <a:off x="6456040" y="1268760"/>
            <a:ext cx="1872208" cy="1296144"/>
          </a:xfrm>
          <a:prstGeom prst="cube"/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041" name="文本框 17"/>
          <p:cNvSpPr txBox="1"/>
          <p:nvPr/>
        </p:nvSpPr>
        <p:spPr>
          <a:xfrm>
            <a:off x="7619606" y="1547500"/>
            <a:ext cx="43954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d1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sp>
        <p:nvSpPr>
          <p:cNvPr id="1049042" name="立方体 5"/>
          <p:cNvSpPr/>
          <p:nvPr/>
        </p:nvSpPr>
        <p:spPr>
          <a:xfrm>
            <a:off x="6384032" y="1196752"/>
            <a:ext cx="2880320" cy="1440160"/>
          </a:xfrm>
          <a:prstGeom prst="cube"/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043" name="文本框 18"/>
          <p:cNvSpPr txBox="1"/>
          <p:nvPr/>
        </p:nvSpPr>
        <p:spPr>
          <a:xfrm>
            <a:off x="8500724" y="1512076"/>
            <a:ext cx="43954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d2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sp>
        <p:nvSpPr>
          <p:cNvPr id="1049044" name="立方体 23"/>
          <p:cNvSpPr/>
          <p:nvPr/>
        </p:nvSpPr>
        <p:spPr>
          <a:xfrm>
            <a:off x="2639616" y="4005064"/>
            <a:ext cx="1008112" cy="1008112"/>
          </a:xfrm>
          <a:prstGeom prst="cub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/>
              <a:t>原价</a:t>
            </a:r>
          </a:p>
        </p:txBody>
      </p:sp>
      <p:sp>
        <p:nvSpPr>
          <p:cNvPr id="1049045" name="立方体 24"/>
          <p:cNvSpPr/>
          <p:nvPr/>
        </p:nvSpPr>
        <p:spPr>
          <a:xfrm>
            <a:off x="4159376" y="4005064"/>
            <a:ext cx="1008112" cy="1008112"/>
          </a:xfrm>
          <a:prstGeom prst="cub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/>
              <a:t>原价</a:t>
            </a:r>
          </a:p>
        </p:txBody>
      </p:sp>
      <p:grpSp>
        <p:nvGrpSpPr>
          <p:cNvPr id="503" name="组合 32"/>
          <p:cNvGrpSpPr/>
          <p:nvPr/>
        </p:nvGrpSpPr>
        <p:grpSpPr>
          <a:xfrm>
            <a:off x="4087368" y="3883410"/>
            <a:ext cx="1872208" cy="1224136"/>
            <a:chOff x="2207568" y="3140968"/>
            <a:chExt cx="1872208" cy="1296144"/>
          </a:xfrm>
        </p:grpSpPr>
        <p:sp>
          <p:nvSpPr>
            <p:cNvPr id="1049046" name="立方体 25"/>
            <p:cNvSpPr/>
            <p:nvPr/>
          </p:nvSpPr>
          <p:spPr>
            <a:xfrm>
              <a:off x="2207568" y="3140968"/>
              <a:ext cx="1872208" cy="1296144"/>
            </a:xfrm>
            <a:prstGeom prst="cube"/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9047" name="文本框 26"/>
            <p:cNvSpPr txBox="1"/>
            <p:nvPr/>
          </p:nvSpPr>
          <p:spPr>
            <a:xfrm>
              <a:off x="3256019" y="3450485"/>
              <a:ext cx="574196" cy="293293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/>
                  </a:solidFill>
                </a:rPr>
                <a:t>打</a:t>
              </a:r>
              <a:r>
                <a:rPr altLang="zh-CN" dirty="0" sz="1200" kumimoji="1" lang="en-US">
                  <a:solidFill>
                    <a:schemeClr val="bg1"/>
                  </a:solidFill>
                </a:rPr>
                <a:t>8</a:t>
              </a:r>
              <a:r>
                <a:rPr altLang="en-US" dirty="0" sz="1200" kumimoji="1" lang="zh-CN">
                  <a:solidFill>
                    <a:schemeClr val="bg1"/>
                  </a:solidFill>
                </a:rPr>
                <a:t>折</a:t>
              </a:r>
            </a:p>
          </p:txBody>
        </p:sp>
      </p:grpSp>
      <p:sp>
        <p:nvSpPr>
          <p:cNvPr id="1049048" name="立方体 42"/>
          <p:cNvSpPr/>
          <p:nvPr/>
        </p:nvSpPr>
        <p:spPr>
          <a:xfrm>
            <a:off x="6528048" y="4005064"/>
            <a:ext cx="1008112" cy="1008112"/>
          </a:xfrm>
          <a:prstGeom prst="cub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kumimoji="1" lang="zh-CN"/>
              <a:t>原价</a:t>
            </a:r>
          </a:p>
        </p:txBody>
      </p:sp>
      <p:grpSp>
        <p:nvGrpSpPr>
          <p:cNvPr id="504" name="组合 43"/>
          <p:cNvGrpSpPr/>
          <p:nvPr/>
        </p:nvGrpSpPr>
        <p:grpSpPr>
          <a:xfrm>
            <a:off x="6456040" y="3883410"/>
            <a:ext cx="1872208" cy="1224136"/>
            <a:chOff x="2207568" y="3140968"/>
            <a:chExt cx="1872208" cy="1296144"/>
          </a:xfrm>
        </p:grpSpPr>
        <p:sp>
          <p:nvSpPr>
            <p:cNvPr id="1049049" name="立方体 44"/>
            <p:cNvSpPr/>
            <p:nvPr/>
          </p:nvSpPr>
          <p:spPr>
            <a:xfrm>
              <a:off x="2207568" y="3140968"/>
              <a:ext cx="1872208" cy="1296144"/>
            </a:xfrm>
            <a:prstGeom prst="cube"/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9050" name="文本框 45"/>
            <p:cNvSpPr txBox="1"/>
            <p:nvPr/>
          </p:nvSpPr>
          <p:spPr>
            <a:xfrm>
              <a:off x="3256019" y="3450485"/>
              <a:ext cx="574196" cy="293293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/>
                  </a:solidFill>
                </a:rPr>
                <a:t>打</a:t>
              </a:r>
              <a:r>
                <a:rPr altLang="zh-CN" dirty="0" sz="1200" kumimoji="1" lang="en-US">
                  <a:solidFill>
                    <a:schemeClr val="bg1"/>
                  </a:solidFill>
                </a:rPr>
                <a:t>8</a:t>
              </a:r>
              <a:r>
                <a:rPr altLang="en-US" dirty="0" sz="1200" kumimoji="1" lang="zh-CN">
                  <a:solidFill>
                    <a:schemeClr val="bg1"/>
                  </a:solidFill>
                </a:rPr>
                <a:t>折</a:t>
              </a:r>
            </a:p>
          </p:txBody>
        </p:sp>
      </p:grpSp>
      <p:grpSp>
        <p:nvGrpSpPr>
          <p:cNvPr id="505" name="组合 33"/>
          <p:cNvGrpSpPr/>
          <p:nvPr/>
        </p:nvGrpSpPr>
        <p:grpSpPr>
          <a:xfrm>
            <a:off x="6399216" y="3811402"/>
            <a:ext cx="3024336" cy="1368152"/>
            <a:chOff x="4583832" y="3068960"/>
            <a:chExt cx="3024336" cy="1440160"/>
          </a:xfrm>
        </p:grpSpPr>
        <p:sp>
          <p:nvSpPr>
            <p:cNvPr id="1049051" name="立方体 30"/>
            <p:cNvSpPr/>
            <p:nvPr/>
          </p:nvSpPr>
          <p:spPr>
            <a:xfrm>
              <a:off x="4583832" y="3068960"/>
              <a:ext cx="3024336" cy="1440160"/>
            </a:xfrm>
            <a:prstGeom prst="cube"/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9052" name="文本框 31"/>
            <p:cNvSpPr txBox="1"/>
            <p:nvPr/>
          </p:nvSpPr>
          <p:spPr>
            <a:xfrm>
              <a:off x="6456040" y="3415985"/>
              <a:ext cx="845103" cy="24622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000" kumimoji="1" lang="zh-CN">
                  <a:solidFill>
                    <a:schemeClr val="bg1"/>
                  </a:solidFill>
                </a:rPr>
                <a:t>满</a:t>
              </a:r>
              <a:r>
                <a:rPr altLang="zh-CN" dirty="0" sz="1000" kumimoji="1" lang="en-US">
                  <a:solidFill>
                    <a:schemeClr val="bg1"/>
                  </a:solidFill>
                </a:rPr>
                <a:t>300</a:t>
              </a:r>
              <a:r>
                <a:rPr altLang="en-US" dirty="0" sz="1000" kumimoji="1" lang="zh-CN">
                  <a:solidFill>
                    <a:schemeClr val="bg1"/>
                  </a:solidFill>
                </a:rPr>
                <a:t>送</a:t>
              </a:r>
              <a:r>
                <a:rPr altLang="zh-CN" dirty="0" sz="1000" kumimoji="1" lang="en-US">
                  <a:solidFill>
                    <a:schemeClr val="bg1"/>
                  </a:solidFill>
                </a:rPr>
                <a:t>100</a:t>
              </a:r>
              <a:endParaRPr altLang="en-US" dirty="0" sz="1000" kumimoji="1" 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组合 1"/>
          <p:cNvGrpSpPr/>
          <p:nvPr/>
        </p:nvGrpSpPr>
        <p:grpSpPr>
          <a:xfrm>
            <a:off x="1343472" y="2294752"/>
            <a:ext cx="1296145" cy="1138898"/>
            <a:chOff x="4439815" y="980728"/>
            <a:chExt cx="1502412" cy="1138898"/>
          </a:xfrm>
        </p:grpSpPr>
        <p:grpSp>
          <p:nvGrpSpPr>
            <p:cNvPr id="510" name="组合 26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11" name="组合 27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56" name="圆角矩形 29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78" name="直线连接符 30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9" name="直线连接符 31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57" name="文本框 28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1049058" name="文本框 32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12" name="组合 34"/>
          <p:cNvGrpSpPr/>
          <p:nvPr/>
        </p:nvGrpSpPr>
        <p:grpSpPr>
          <a:xfrm>
            <a:off x="5951984" y="2303018"/>
            <a:ext cx="1296145" cy="1138898"/>
            <a:chOff x="4439815" y="980728"/>
            <a:chExt cx="1502412" cy="1138898"/>
          </a:xfrm>
        </p:grpSpPr>
        <p:grpSp>
          <p:nvGrpSpPr>
            <p:cNvPr id="513" name="组合 52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14" name="组合 54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59" name="圆角矩形 56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80" name="直线连接符 57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1" name="直线连接符 6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60" name="文本框 55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1049061" name="文本框 53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15" name="组合 64"/>
          <p:cNvGrpSpPr/>
          <p:nvPr/>
        </p:nvGrpSpPr>
        <p:grpSpPr>
          <a:xfrm>
            <a:off x="2207568" y="4145144"/>
            <a:ext cx="1296145" cy="1138898"/>
            <a:chOff x="4439815" y="980728"/>
            <a:chExt cx="1502412" cy="1138898"/>
          </a:xfrm>
        </p:grpSpPr>
        <p:grpSp>
          <p:nvGrpSpPr>
            <p:cNvPr id="516" name="组合 67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17" name="组合 6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62" name="圆角矩形 7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82" name="直线连接符 7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3" name="直线连接符 7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63" name="文本框 70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大</a:t>
                </a:r>
                <a:r>
                  <a:rPr altLang="zh-CN" dirty="0" kumimoji="1" lang="en-US">
                    <a:solidFill>
                      <a:schemeClr val="bg1"/>
                    </a:solidFill>
                  </a:rPr>
                  <a:t>T</a:t>
                </a:r>
                <a:r>
                  <a:rPr altLang="en-US" dirty="0" kumimoji="1" lang="zh-CN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1049064" name="文本框 68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18" name="组合 74"/>
          <p:cNvGrpSpPr/>
          <p:nvPr/>
        </p:nvGrpSpPr>
        <p:grpSpPr>
          <a:xfrm>
            <a:off x="3719736" y="4159116"/>
            <a:ext cx="1296145" cy="1138898"/>
            <a:chOff x="4439815" y="980728"/>
            <a:chExt cx="1502412" cy="1138898"/>
          </a:xfrm>
        </p:grpSpPr>
        <p:grpSp>
          <p:nvGrpSpPr>
            <p:cNvPr id="519" name="组合 75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20" name="组合 77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65" name="圆角矩形 79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84" name="直线连接符 80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5" name="直线连接符 81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66" name="文本框 78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1049067" name="文本框 76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21" name="组合 82"/>
          <p:cNvGrpSpPr/>
          <p:nvPr/>
        </p:nvGrpSpPr>
        <p:grpSpPr>
          <a:xfrm>
            <a:off x="5231903" y="4157503"/>
            <a:ext cx="1296145" cy="1138898"/>
            <a:chOff x="4439815" y="980728"/>
            <a:chExt cx="1502412" cy="1138898"/>
          </a:xfrm>
        </p:grpSpPr>
        <p:grpSp>
          <p:nvGrpSpPr>
            <p:cNvPr id="522" name="组合 83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23" name="组合 8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68" name="圆角矩形 8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86" name="直线连接符 8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7" name="直线连接符 8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69" name="文本框 86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1049070" name="文本框 84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24" name="组合 90"/>
          <p:cNvGrpSpPr/>
          <p:nvPr/>
        </p:nvGrpSpPr>
        <p:grpSpPr>
          <a:xfrm>
            <a:off x="6744069" y="4148338"/>
            <a:ext cx="1296145" cy="1138898"/>
            <a:chOff x="4439815" y="980728"/>
            <a:chExt cx="1502412" cy="1138898"/>
          </a:xfrm>
        </p:grpSpPr>
        <p:grpSp>
          <p:nvGrpSpPr>
            <p:cNvPr id="525" name="组合 91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26" name="组合 93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71" name="圆角矩形 95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88" name="直线连接符 96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9" name="直线连接符 97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72" name="文本框 94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1049073" name="文本框 92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27" name="组合 98"/>
          <p:cNvGrpSpPr/>
          <p:nvPr/>
        </p:nvGrpSpPr>
        <p:grpSpPr>
          <a:xfrm>
            <a:off x="8256237" y="4162310"/>
            <a:ext cx="1296145" cy="1138898"/>
            <a:chOff x="4439815" y="980728"/>
            <a:chExt cx="1502412" cy="1138898"/>
          </a:xfrm>
        </p:grpSpPr>
        <p:grpSp>
          <p:nvGrpSpPr>
            <p:cNvPr id="528" name="组合 99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29" name="组合 101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74" name="圆角矩形 10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90" name="直线连接符 10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1" name="直线连接符 10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75" name="文本框 102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49076" name="文本框 100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3146092" name="肘形连接符 114"/>
          <p:cNvCxnSpPr>
            <a:cxnSpLocks/>
            <a:stCxn id="1049066" idx="0"/>
            <a:endCxn id="1049077" idx="3"/>
          </p:cNvCxnSpPr>
          <p:nvPr/>
        </p:nvCxnSpPr>
        <p:spPr>
          <a:xfrm rot="5400000" flipH="1" flipV="1">
            <a:off x="5238979" y="2818582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77" name="三角形 115"/>
          <p:cNvSpPr/>
          <p:nvPr/>
        </p:nvSpPr>
        <p:spPr>
          <a:xfrm>
            <a:off x="6461615" y="3451061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093" name="肘形连接符 116"/>
          <p:cNvCxnSpPr>
            <a:cxnSpLocks/>
            <a:stCxn id="1049069" idx="0"/>
            <a:endCxn id="1049077" idx="3"/>
          </p:cNvCxnSpPr>
          <p:nvPr/>
        </p:nvCxnSpPr>
        <p:spPr>
          <a:xfrm rot="5400000" flipH="1" flipV="1">
            <a:off x="5995869" y="3573860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94" name="肘形连接符 117"/>
          <p:cNvCxnSpPr>
            <a:cxnSpLocks/>
            <a:stCxn id="1049072" idx="0"/>
            <a:endCxn id="1049077" idx="3"/>
          </p:cNvCxnSpPr>
          <p:nvPr/>
        </p:nvCxnSpPr>
        <p:spPr>
          <a:xfrm rot="16200000" flipV="1">
            <a:off x="6756535" y="3533272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95" name="肘形连接符 118"/>
          <p:cNvCxnSpPr>
            <a:cxnSpLocks/>
            <a:stCxn id="1049074" idx="0"/>
            <a:endCxn id="1049077" idx="3"/>
          </p:cNvCxnSpPr>
          <p:nvPr/>
        </p:nvCxnSpPr>
        <p:spPr>
          <a:xfrm rot="16200000" flipV="1">
            <a:off x="7515904" y="2773904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96" name="肘形连接符 119"/>
          <p:cNvCxnSpPr>
            <a:cxnSpLocks/>
          </p:cNvCxnSpPr>
          <p:nvPr/>
        </p:nvCxnSpPr>
        <p:spPr>
          <a:xfrm rot="16200000" flipV="1">
            <a:off x="8262519" y="2045323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097" name="肘形连接符 120"/>
          <p:cNvCxnSpPr>
            <a:cxnSpLocks/>
            <a:stCxn id="1049063" idx="0"/>
            <a:endCxn id="1049077" idx="3"/>
          </p:cNvCxnSpPr>
          <p:nvPr/>
        </p:nvCxnSpPr>
        <p:spPr>
          <a:xfrm rot="5400000" flipH="1" flipV="1">
            <a:off x="4489881" y="2055512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组合 106"/>
          <p:cNvGrpSpPr/>
          <p:nvPr/>
        </p:nvGrpSpPr>
        <p:grpSpPr>
          <a:xfrm>
            <a:off x="9768404" y="4160697"/>
            <a:ext cx="1296145" cy="1138898"/>
            <a:chOff x="4439815" y="980728"/>
            <a:chExt cx="1502412" cy="1138898"/>
          </a:xfrm>
        </p:grpSpPr>
        <p:grpSp>
          <p:nvGrpSpPr>
            <p:cNvPr id="531" name="组合 107"/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32" name="组合 10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078" name="圆角矩形 11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098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9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79" name="文本框 110"/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49080" name="文本框 108"/>
            <p:cNvSpPr txBox="1"/>
            <p:nvPr/>
          </p:nvSpPr>
          <p:spPr>
            <a:xfrm>
              <a:off x="4439815" y="175029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kumimoji="1" lang="en-US">
                  <a:solidFill>
                    <a:schemeClr val="bg1"/>
                  </a:solidFill>
                </a:rPr>
                <a:t>+</a:t>
              </a:r>
              <a:r>
                <a:rPr altLang="en-US" dirty="0" kumimoji="1" lang="zh-CN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533" name="组合 121"/>
          <p:cNvGrpSpPr/>
          <p:nvPr/>
        </p:nvGrpSpPr>
        <p:grpSpPr>
          <a:xfrm>
            <a:off x="3491953" y="764704"/>
            <a:ext cx="1523927" cy="934363"/>
            <a:chOff x="3287688" y="5446965"/>
            <a:chExt cx="1523927" cy="934363"/>
          </a:xfrm>
        </p:grpSpPr>
        <p:sp>
          <p:nvSpPr>
            <p:cNvPr id="1049081" name="矩形 122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082" name="文本框 123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en-US" dirty="0" lang="zh-CN"/>
                <a:t>人物形象</a:t>
              </a:r>
            </a:p>
          </p:txBody>
        </p:sp>
        <p:cxnSp>
          <p:nvCxnSpPr>
            <p:cNvPr id="3146100" name="直线连接符 124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83" name="文本框 125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形象展示</a:t>
              </a:r>
              <a:endParaRPr altLang="zh-CN" dirty="0" sz="1100" lang="en-US"/>
            </a:p>
          </p:txBody>
        </p:sp>
      </p:grpSp>
      <p:grpSp>
        <p:nvGrpSpPr>
          <p:cNvPr id="534" name="组合 126"/>
          <p:cNvGrpSpPr/>
          <p:nvPr/>
        </p:nvGrpSpPr>
        <p:grpSpPr>
          <a:xfrm>
            <a:off x="4093419" y="1716212"/>
            <a:ext cx="2506639" cy="607349"/>
            <a:chOff x="5119164" y="4580860"/>
            <a:chExt cx="2506639" cy="607349"/>
          </a:xfrm>
        </p:grpSpPr>
        <p:sp>
          <p:nvSpPr>
            <p:cNvPr id="1049084" name="三角形 127"/>
            <p:cNvSpPr/>
            <p:nvPr/>
          </p:nvSpPr>
          <p:spPr>
            <a:xfrm>
              <a:off x="5119164" y="4580860"/>
              <a:ext cx="212399" cy="174825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6101" name="肘形连接符 128"/>
            <p:cNvCxnSpPr>
              <a:cxnSpLocks/>
              <a:stCxn id="1049060" idx="0"/>
              <a:endCxn id="1049084" idx="3"/>
            </p:cNvCxnSpPr>
            <p:nvPr/>
          </p:nvCxnSpPr>
          <p:spPr>
            <a:xfrm rot="16200000" flipV="1">
              <a:off x="6209322" y="3771727"/>
              <a:ext cx="432524" cy="2400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102" name="肘形连接符 130"/>
          <p:cNvCxnSpPr>
            <a:cxnSpLocks/>
            <a:stCxn id="1049084" idx="3"/>
            <a:endCxn id="1049057" idx="0"/>
          </p:cNvCxnSpPr>
          <p:nvPr/>
        </p:nvCxnSpPr>
        <p:spPr>
          <a:xfrm rot="5400000">
            <a:off x="2883454" y="999130"/>
            <a:ext cx="424258" cy="22080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组合 182"/>
          <p:cNvGrpSpPr/>
          <p:nvPr/>
        </p:nvGrpSpPr>
        <p:grpSpPr>
          <a:xfrm>
            <a:off x="4981894" y="1161149"/>
            <a:ext cx="2633090" cy="1868844"/>
            <a:chOff x="3506721" y="1365750"/>
            <a:chExt cx="2633090" cy="1868844"/>
          </a:xfrm>
        </p:grpSpPr>
        <p:grpSp>
          <p:nvGrpSpPr>
            <p:cNvPr id="536" name="组合 183"/>
            <p:cNvGrpSpPr/>
            <p:nvPr/>
          </p:nvGrpSpPr>
          <p:grpSpPr>
            <a:xfrm flipH="1">
              <a:off x="3506721" y="1365750"/>
              <a:ext cx="178002" cy="191042"/>
              <a:chOff x="10705942" y="3717032"/>
              <a:chExt cx="178002" cy="191042"/>
            </a:xfrm>
          </p:grpSpPr>
          <p:cxnSp>
            <p:nvCxnSpPr>
              <p:cNvPr id="3146103" name="直线连接符 186"/>
              <p:cNvCxnSpPr>
                <a:cxnSpLocks/>
              </p:cNvCxnSpPr>
              <p:nvPr/>
            </p:nvCxnSpPr>
            <p:spPr>
              <a:xfrm>
                <a:off x="10707372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04" name="直线连接符 187"/>
              <p:cNvCxnSpPr>
                <a:cxnSpLocks/>
              </p:cNvCxnSpPr>
              <p:nvPr/>
            </p:nvCxnSpPr>
            <p:spPr>
              <a:xfrm flipH="1">
                <a:off x="10705942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85" name="菱形 184"/>
            <p:cNvSpPr/>
            <p:nvPr/>
          </p:nvSpPr>
          <p:spPr>
            <a:xfrm>
              <a:off x="5784388" y="3019151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105" name="肘形连接符 185"/>
            <p:cNvCxnSpPr>
              <a:cxnSpLocks/>
              <a:endCxn id="1049085" idx="3"/>
            </p:cNvCxnSpPr>
            <p:nvPr/>
          </p:nvCxnSpPr>
          <p:spPr>
            <a:xfrm>
              <a:off x="3531647" y="1469243"/>
              <a:ext cx="2608164" cy="1657630"/>
            </a:xfrm>
            <a:prstGeom prst="bentConnector3">
              <a:avLst>
                <a:gd name="adj1" fmla="val 108765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组合 10"/>
          <p:cNvGrpSpPr/>
          <p:nvPr/>
        </p:nvGrpSpPr>
        <p:grpSpPr>
          <a:xfrm>
            <a:off x="5073813" y="1676920"/>
            <a:ext cx="2446291" cy="216362"/>
            <a:chOff x="5073813" y="1767398"/>
            <a:chExt cx="2446291" cy="216362"/>
          </a:xfrm>
        </p:grpSpPr>
        <p:grpSp>
          <p:nvGrpSpPr>
            <p:cNvPr id="539" name="组合 102"/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3146106" name="直线箭头连接符 103"/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0" name="组合 105"/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3146107" name="直线连接符 106"/>
                <p:cNvCxnSpPr>
                  <a:cxnSpLocks/>
                </p:cNvCxnSpPr>
                <p:nvPr/>
              </p:nvCxnSpPr>
              <p:spPr>
                <a:xfrm>
                  <a:off x="9873316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08" name="直线连接符 107"/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086" name="菱形 64"/>
            <p:cNvSpPr/>
            <p:nvPr/>
          </p:nvSpPr>
          <p:spPr>
            <a:xfrm>
              <a:off x="7164681" y="1768317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541" name="组合 92"/>
          <p:cNvGrpSpPr/>
          <p:nvPr/>
        </p:nvGrpSpPr>
        <p:grpSpPr>
          <a:xfrm>
            <a:off x="7464152" y="1204698"/>
            <a:ext cx="3313695" cy="1167166"/>
            <a:chOff x="2711625" y="606352"/>
            <a:chExt cx="3313695" cy="1167166"/>
          </a:xfrm>
        </p:grpSpPr>
        <p:grpSp>
          <p:nvGrpSpPr>
            <p:cNvPr id="542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543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9087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09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10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88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CashContext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089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getResult</a:t>
              </a:r>
              <a:r>
                <a:rPr altLang="zh-CN" dirty="0" lang="en-US"/>
                <a:t>():Double</a:t>
              </a:r>
              <a:endParaRPr altLang="en-US" dirty="0" lang="zh-CN"/>
            </a:p>
          </p:txBody>
        </p:sp>
      </p:grpSp>
      <p:cxnSp>
        <p:nvCxnSpPr>
          <p:cNvPr id="3146111" name="肘形连接符 73"/>
          <p:cNvCxnSpPr>
            <a:cxnSpLocks/>
            <a:stCxn id="1049092" idx="0"/>
            <a:endCxn id="1049090" idx="3"/>
          </p:cNvCxnSpPr>
          <p:nvPr/>
        </p:nvCxnSpPr>
        <p:spPr>
          <a:xfrm rot="5400000" flipH="1" flipV="1">
            <a:off x="2945426" y="191084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90" name="三角形 74"/>
          <p:cNvSpPr/>
          <p:nvPr/>
        </p:nvSpPr>
        <p:spPr>
          <a:xfrm>
            <a:off x="3818665" y="2338006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112" name="肘形连接符 75"/>
          <p:cNvCxnSpPr>
            <a:cxnSpLocks/>
            <a:stCxn id="1049095" idx="0"/>
            <a:endCxn id="1049090" idx="3"/>
          </p:cNvCxnSpPr>
          <p:nvPr/>
        </p:nvCxnSpPr>
        <p:spPr>
          <a:xfrm rot="16200000" flipV="1">
            <a:off x="3130689" y="340311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113" name="肘形连接符 76"/>
          <p:cNvCxnSpPr>
            <a:cxnSpLocks/>
            <a:stCxn id="1049098" idx="0"/>
          </p:cNvCxnSpPr>
          <p:nvPr/>
        </p:nvCxnSpPr>
        <p:spPr>
          <a:xfrm rot="16200000" flipV="1">
            <a:off x="4661161" y="2049617"/>
            <a:ext cx="174442" cy="158255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" name="组合 77"/>
          <p:cNvGrpSpPr/>
          <p:nvPr/>
        </p:nvGrpSpPr>
        <p:grpSpPr>
          <a:xfrm>
            <a:off x="1154369" y="2913351"/>
            <a:ext cx="2250412" cy="1137285"/>
            <a:chOff x="2751506" y="597176"/>
            <a:chExt cx="2250412" cy="1137285"/>
          </a:xfrm>
        </p:grpSpPr>
        <p:grpSp>
          <p:nvGrpSpPr>
            <p:cNvPr id="545" name="组合 78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46" name="组合 80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091" name="圆角矩形 82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14" name="直线连接符 8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15" name="直线连接符 8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92" name="文本框 81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093" name="文本框 79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47" name="组合 85"/>
          <p:cNvGrpSpPr/>
          <p:nvPr/>
        </p:nvGrpSpPr>
        <p:grpSpPr>
          <a:xfrm>
            <a:off x="2832272" y="4220728"/>
            <a:ext cx="2282537" cy="1137285"/>
            <a:chOff x="2751506" y="597176"/>
            <a:chExt cx="2282537" cy="1137285"/>
          </a:xfrm>
        </p:grpSpPr>
        <p:grpSp>
          <p:nvGrpSpPr>
            <p:cNvPr id="548" name="组合 8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49" name="组合 8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094" name="圆角矩形 9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16" name="直线连接符 9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17" name="直线连接符 100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95" name="文本框 8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096" name="文本框 8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50" name="组合 101"/>
          <p:cNvGrpSpPr/>
          <p:nvPr/>
        </p:nvGrpSpPr>
        <p:grpSpPr>
          <a:xfrm>
            <a:off x="4414452" y="2918939"/>
            <a:ext cx="2282537" cy="1137285"/>
            <a:chOff x="2751506" y="597176"/>
            <a:chExt cx="2282537" cy="1137285"/>
          </a:xfrm>
        </p:grpSpPr>
        <p:grpSp>
          <p:nvGrpSpPr>
            <p:cNvPr id="551" name="组合 104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52" name="组合 10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097" name="圆角矩形 11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118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19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98" name="文本框 11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099" name="文本框 10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53" name="组合 47"/>
          <p:cNvGrpSpPr/>
          <p:nvPr/>
        </p:nvGrpSpPr>
        <p:grpSpPr>
          <a:xfrm>
            <a:off x="2820968" y="1196752"/>
            <a:ext cx="2265591" cy="1137285"/>
            <a:chOff x="2750287" y="597704"/>
            <a:chExt cx="2265591" cy="1137285"/>
          </a:xfrm>
        </p:grpSpPr>
        <p:grpSp>
          <p:nvGrpSpPr>
            <p:cNvPr id="554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555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100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20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1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01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02" name="文本框 42"/>
            <p:cNvSpPr txBox="1"/>
            <p:nvPr/>
          </p:nvSpPr>
          <p:spPr>
            <a:xfrm>
              <a:off x="2750287" y="1335911"/>
              <a:ext cx="226559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():Double</a:t>
              </a:r>
              <a:r>
                <a:rPr altLang="en-US" dirty="0" sz="1600" lang="zh-CN"/>
                <a:t> </a:t>
              </a:r>
            </a:p>
          </p:txBody>
        </p:sp>
      </p:grpSp>
      <p:grpSp>
        <p:nvGrpSpPr>
          <p:cNvPr id="556" name="组合 114"/>
          <p:cNvGrpSpPr/>
          <p:nvPr/>
        </p:nvGrpSpPr>
        <p:grpSpPr>
          <a:xfrm>
            <a:off x="5951984" y="4235931"/>
            <a:ext cx="2282537" cy="1137285"/>
            <a:chOff x="2751506" y="597176"/>
            <a:chExt cx="2282537" cy="1137285"/>
          </a:xfrm>
        </p:grpSpPr>
        <p:grpSp>
          <p:nvGrpSpPr>
            <p:cNvPr id="557" name="组合 115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58" name="组合 117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103" name="圆角矩形 119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122" name="直线连接符 120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3" name="直线连接符 121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04" name="文本框 118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05" name="文本框 116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cxnSp>
        <p:nvCxnSpPr>
          <p:cNvPr id="3146124" name="肘形连接符 122"/>
          <p:cNvCxnSpPr>
            <a:cxnSpLocks/>
            <a:stCxn id="1049104" idx="0"/>
            <a:endCxn id="1049090" idx="3"/>
          </p:cNvCxnSpPr>
          <p:nvPr/>
        </p:nvCxnSpPr>
        <p:spPr>
          <a:xfrm rot="16200000" flipV="1">
            <a:off x="4682944" y="1850859"/>
            <a:ext cx="1668411" cy="3120085"/>
          </a:xfrm>
          <a:prstGeom prst="bentConnector3">
            <a:avLst>
              <a:gd name="adj1" fmla="val 892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组合 10"/>
          <p:cNvGrpSpPr/>
          <p:nvPr/>
        </p:nvGrpSpPr>
        <p:grpSpPr>
          <a:xfrm>
            <a:off x="5159896" y="2564904"/>
            <a:ext cx="2446291" cy="216362"/>
            <a:chOff x="5073813" y="1767398"/>
            <a:chExt cx="2446291" cy="216362"/>
          </a:xfrm>
        </p:grpSpPr>
        <p:grpSp>
          <p:nvGrpSpPr>
            <p:cNvPr id="561" name="组合 102"/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3146125" name="直线箭头连接符 103"/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组合 105"/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3146126" name="直线连接符 106"/>
                <p:cNvCxnSpPr>
                  <a:cxnSpLocks/>
                </p:cNvCxnSpPr>
                <p:nvPr/>
              </p:nvCxnSpPr>
              <p:spPr>
                <a:xfrm>
                  <a:off x="9873316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7" name="直线连接符 107"/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106" name="菱形 64"/>
            <p:cNvSpPr/>
            <p:nvPr/>
          </p:nvSpPr>
          <p:spPr>
            <a:xfrm>
              <a:off x="7164681" y="1768317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563" name="组合 92"/>
          <p:cNvGrpSpPr/>
          <p:nvPr/>
        </p:nvGrpSpPr>
        <p:grpSpPr>
          <a:xfrm>
            <a:off x="7550235" y="2092682"/>
            <a:ext cx="3313695" cy="1167166"/>
            <a:chOff x="2711625" y="606352"/>
            <a:chExt cx="3313695" cy="1167166"/>
          </a:xfrm>
        </p:grpSpPr>
        <p:grpSp>
          <p:nvGrpSpPr>
            <p:cNvPr id="564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565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9107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28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9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08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CashContext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09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getResult</a:t>
              </a:r>
              <a:r>
                <a:rPr altLang="zh-CN" dirty="0" lang="en-US"/>
                <a:t>():Double</a:t>
              </a:r>
              <a:endParaRPr altLang="en-US" dirty="0" lang="zh-CN"/>
            </a:p>
          </p:txBody>
        </p:sp>
      </p:grpSp>
      <p:cxnSp>
        <p:nvCxnSpPr>
          <p:cNvPr id="3146130" name="肘形连接符 73"/>
          <p:cNvCxnSpPr>
            <a:cxnSpLocks/>
            <a:stCxn id="1049112" idx="0"/>
            <a:endCxn id="1049110" idx="3"/>
          </p:cNvCxnSpPr>
          <p:nvPr/>
        </p:nvCxnSpPr>
        <p:spPr>
          <a:xfrm rot="5400000" flipH="1" flipV="1">
            <a:off x="3031509" y="2798831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110" name="三角形 74"/>
          <p:cNvSpPr/>
          <p:nvPr/>
        </p:nvSpPr>
        <p:spPr>
          <a:xfrm>
            <a:off x="3904748" y="3225990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131" name="肘形连接符 75"/>
          <p:cNvCxnSpPr>
            <a:cxnSpLocks/>
            <a:stCxn id="1049115" idx="0"/>
            <a:endCxn id="1049110" idx="3"/>
          </p:cNvCxnSpPr>
          <p:nvPr/>
        </p:nvCxnSpPr>
        <p:spPr>
          <a:xfrm rot="16200000" flipV="1">
            <a:off x="3216772" y="4291097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132" name="肘形连接符 76"/>
          <p:cNvCxnSpPr>
            <a:cxnSpLocks/>
            <a:stCxn id="1049118" idx="0"/>
          </p:cNvCxnSpPr>
          <p:nvPr/>
        </p:nvCxnSpPr>
        <p:spPr>
          <a:xfrm rot="16200000" flipV="1">
            <a:off x="4747244" y="2937601"/>
            <a:ext cx="174442" cy="158255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组合 77"/>
          <p:cNvGrpSpPr/>
          <p:nvPr/>
        </p:nvGrpSpPr>
        <p:grpSpPr>
          <a:xfrm>
            <a:off x="1240452" y="3801335"/>
            <a:ext cx="2250412" cy="1137285"/>
            <a:chOff x="2751506" y="597176"/>
            <a:chExt cx="2250412" cy="1137285"/>
          </a:xfrm>
        </p:grpSpPr>
        <p:grpSp>
          <p:nvGrpSpPr>
            <p:cNvPr id="567" name="组合 78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68" name="组合 80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111" name="圆角矩形 82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33" name="直线连接符 8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4" name="直线连接符 8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12" name="文本框 81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13" name="文本框 79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69" name="组合 85"/>
          <p:cNvGrpSpPr/>
          <p:nvPr/>
        </p:nvGrpSpPr>
        <p:grpSpPr>
          <a:xfrm>
            <a:off x="2918355" y="5108712"/>
            <a:ext cx="2282537" cy="1137285"/>
            <a:chOff x="2751506" y="597176"/>
            <a:chExt cx="2282537" cy="1137285"/>
          </a:xfrm>
        </p:grpSpPr>
        <p:grpSp>
          <p:nvGrpSpPr>
            <p:cNvPr id="570" name="组合 8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71" name="组合 8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114" name="圆角矩形 9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35" name="直线连接符 9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6" name="直线连接符 100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15" name="文本框 8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16" name="文本框 8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72" name="组合 101"/>
          <p:cNvGrpSpPr/>
          <p:nvPr/>
        </p:nvGrpSpPr>
        <p:grpSpPr>
          <a:xfrm>
            <a:off x="4500535" y="3806923"/>
            <a:ext cx="2282537" cy="1137285"/>
            <a:chOff x="2751506" y="597176"/>
            <a:chExt cx="2282537" cy="1137285"/>
          </a:xfrm>
        </p:grpSpPr>
        <p:grpSp>
          <p:nvGrpSpPr>
            <p:cNvPr id="573" name="组合 104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74" name="组合 10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117" name="圆角矩形 11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137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8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18" name="文本框 11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19" name="文本框 10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75" name="组合 47"/>
          <p:cNvGrpSpPr/>
          <p:nvPr/>
        </p:nvGrpSpPr>
        <p:grpSpPr>
          <a:xfrm>
            <a:off x="2907051" y="2084736"/>
            <a:ext cx="2265591" cy="1137285"/>
            <a:chOff x="2750287" y="597704"/>
            <a:chExt cx="2265591" cy="1137285"/>
          </a:xfrm>
        </p:grpSpPr>
        <p:grpSp>
          <p:nvGrpSpPr>
            <p:cNvPr id="576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577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120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39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0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21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i="1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i="1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22" name="文本框 42"/>
            <p:cNvSpPr txBox="1"/>
            <p:nvPr/>
          </p:nvSpPr>
          <p:spPr>
            <a:xfrm>
              <a:off x="2750287" y="1335911"/>
              <a:ext cx="226559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():Double</a:t>
              </a:r>
              <a:r>
                <a:rPr altLang="en-US" dirty="0" sz="1600" lang="zh-CN"/>
                <a:t> </a:t>
              </a:r>
            </a:p>
          </p:txBody>
        </p:sp>
      </p:grpSp>
      <p:grpSp>
        <p:nvGrpSpPr>
          <p:cNvPr id="578" name="组合 52"/>
          <p:cNvGrpSpPr/>
          <p:nvPr/>
        </p:nvGrpSpPr>
        <p:grpSpPr>
          <a:xfrm>
            <a:off x="2915359" y="540937"/>
            <a:ext cx="2262792" cy="934363"/>
            <a:chOff x="3287688" y="5446965"/>
            <a:chExt cx="1523927" cy="934363"/>
          </a:xfrm>
        </p:grpSpPr>
        <p:sp>
          <p:nvSpPr>
            <p:cNvPr id="1049123" name="矩形 53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124" name="文本框 54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zh-CN" dirty="0" lang="en-US" err="1"/>
                <a:t>ISale</a:t>
              </a:r>
              <a:endParaRPr altLang="en-US" dirty="0" lang="zh-CN"/>
            </a:p>
          </p:txBody>
        </p:sp>
        <p:cxnSp>
          <p:nvCxnSpPr>
            <p:cNvPr id="3146141" name="直线连接符 55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25" name="文本框 56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acceptCash</a:t>
              </a:r>
              <a:r>
                <a:rPr altLang="zh-CN" dirty="0" sz="1100" lang="en-US"/>
                <a:t>():Double</a:t>
              </a:r>
            </a:p>
          </p:txBody>
        </p:sp>
      </p:grpSp>
      <p:grpSp>
        <p:nvGrpSpPr>
          <p:cNvPr id="579" name="组合 57"/>
          <p:cNvGrpSpPr/>
          <p:nvPr/>
        </p:nvGrpSpPr>
        <p:grpSpPr>
          <a:xfrm>
            <a:off x="3919597" y="1503858"/>
            <a:ext cx="212399" cy="238171"/>
            <a:chOff x="4859259" y="4719861"/>
            <a:chExt cx="212399" cy="238171"/>
          </a:xfrm>
        </p:grpSpPr>
        <p:sp>
          <p:nvSpPr>
            <p:cNvPr id="1049126" name="三角形 58"/>
            <p:cNvSpPr/>
            <p:nvPr/>
          </p:nvSpPr>
          <p:spPr>
            <a:xfrm>
              <a:off x="4859259" y="4719861"/>
              <a:ext cx="212399" cy="174825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142" name="肘形连接符 59"/>
            <p:cNvCxnSpPr>
              <a:cxnSpLocks/>
              <a:stCxn id="1049121" idx="0"/>
              <a:endCxn id="1049126" idx="3"/>
            </p:cNvCxnSpPr>
            <p:nvPr/>
          </p:nvCxnSpPr>
          <p:spPr>
            <a:xfrm rot="16200000" flipV="1">
              <a:off x="4980668" y="4879477"/>
              <a:ext cx="63346" cy="9376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组合 66"/>
          <p:cNvGrpSpPr/>
          <p:nvPr/>
        </p:nvGrpSpPr>
        <p:grpSpPr>
          <a:xfrm rot="10800000" flipH="1">
            <a:off x="2760576" y="976264"/>
            <a:ext cx="178002" cy="191042"/>
            <a:chOff x="9591836" y="3717032"/>
            <a:chExt cx="178002" cy="191042"/>
          </a:xfrm>
        </p:grpSpPr>
        <p:cxnSp>
          <p:nvCxnSpPr>
            <p:cNvPr id="3146143" name="直线连接符 67"/>
            <p:cNvCxnSpPr>
              <a:cxnSpLocks/>
            </p:cNvCxnSpPr>
            <p:nvPr/>
          </p:nvCxnSpPr>
          <p:spPr>
            <a:xfrm>
              <a:off x="9593266" y="3717032"/>
              <a:ext cx="175142" cy="9405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44" name="直线连接符 68"/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127" name="菱形 69"/>
          <p:cNvSpPr/>
          <p:nvPr/>
        </p:nvSpPr>
        <p:spPr>
          <a:xfrm>
            <a:off x="2517558" y="2597919"/>
            <a:ext cx="355423" cy="215443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145" name="肘形连接符 70"/>
          <p:cNvCxnSpPr>
            <a:cxnSpLocks/>
            <a:endCxn id="1049127" idx="1"/>
          </p:cNvCxnSpPr>
          <p:nvPr/>
        </p:nvCxnSpPr>
        <p:spPr>
          <a:xfrm rot="5400000">
            <a:off x="1914798" y="1700518"/>
            <a:ext cx="1607883" cy="402362"/>
          </a:xfrm>
          <a:prstGeom prst="bentConnector4">
            <a:avLst>
              <a:gd name="adj1" fmla="val -1566"/>
              <a:gd name="adj2" fmla="val 156815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组合 10"/>
          <p:cNvGrpSpPr/>
          <p:nvPr/>
        </p:nvGrpSpPr>
        <p:grpSpPr>
          <a:xfrm>
            <a:off x="6960096" y="3236146"/>
            <a:ext cx="1433840" cy="192854"/>
            <a:chOff x="5073813" y="1760554"/>
            <a:chExt cx="1811746" cy="207769"/>
          </a:xfrm>
        </p:grpSpPr>
        <p:grpSp>
          <p:nvGrpSpPr>
            <p:cNvPr id="583" name="组合 102"/>
            <p:cNvGrpSpPr/>
            <p:nvPr/>
          </p:nvGrpSpPr>
          <p:grpSpPr>
            <a:xfrm>
              <a:off x="5073813" y="1767398"/>
              <a:ext cx="1456323" cy="200924"/>
              <a:chOff x="2978864" y="650399"/>
              <a:chExt cx="1074839" cy="200924"/>
            </a:xfrm>
          </p:grpSpPr>
          <p:cxnSp>
            <p:nvCxnSpPr>
              <p:cNvPr id="3146146" name="直线箭头连接符 103"/>
              <p:cNvCxnSpPr>
                <a:cxnSpLocks/>
              </p:cNvCxnSpPr>
              <p:nvPr/>
            </p:nvCxnSpPr>
            <p:spPr>
              <a:xfrm>
                <a:off x="2988274" y="751276"/>
                <a:ext cx="1065429" cy="0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4" name="组合 105"/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3146147" name="直线连接符 106"/>
                <p:cNvCxnSpPr>
                  <a:cxnSpLocks/>
                </p:cNvCxnSpPr>
                <p:nvPr/>
              </p:nvCxnSpPr>
              <p:spPr>
                <a:xfrm>
                  <a:off x="9873316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8" name="直线连接符 107"/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128" name="菱形 64"/>
            <p:cNvSpPr/>
            <p:nvPr/>
          </p:nvSpPr>
          <p:spPr>
            <a:xfrm>
              <a:off x="6530135" y="1760554"/>
              <a:ext cx="355424" cy="207769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585" name="组合 92"/>
          <p:cNvGrpSpPr/>
          <p:nvPr/>
        </p:nvGrpSpPr>
        <p:grpSpPr>
          <a:xfrm>
            <a:off x="8390380" y="2746216"/>
            <a:ext cx="2078119" cy="1167166"/>
            <a:chOff x="2711625" y="606352"/>
            <a:chExt cx="3313695" cy="1167166"/>
          </a:xfrm>
        </p:grpSpPr>
        <p:grpSp>
          <p:nvGrpSpPr>
            <p:cNvPr id="586" name="组合 93"/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587" name="组合 95"/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1049129" name="圆角矩形 97"/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49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0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30" name="文本框 96"/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CashContext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31" name="文本框 94"/>
            <p:cNvSpPr txBox="1"/>
            <p:nvPr/>
          </p:nvSpPr>
          <p:spPr>
            <a:xfrm>
              <a:off x="2711625" y="1335911"/>
              <a:ext cx="330377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sz="1600" lang="en-US" err="1"/>
                <a:t>getResult</a:t>
              </a:r>
              <a:r>
                <a:rPr altLang="zh-CN" dirty="0" lang="en-US"/>
                <a:t>():Double</a:t>
              </a:r>
              <a:endParaRPr altLang="en-US" dirty="0" lang="zh-CN"/>
            </a:p>
          </p:txBody>
        </p:sp>
      </p:grpSp>
      <p:cxnSp>
        <p:nvCxnSpPr>
          <p:cNvPr id="3146151" name="肘形连接符 73"/>
          <p:cNvCxnSpPr>
            <a:cxnSpLocks/>
            <a:stCxn id="1049133" idx="0"/>
            <a:endCxn id="1049144" idx="3"/>
          </p:cNvCxnSpPr>
          <p:nvPr/>
        </p:nvCxnSpPr>
        <p:spPr>
          <a:xfrm rot="5400000" flipH="1" flipV="1">
            <a:off x="3490497" y="1650904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152" name="肘形连接符 75"/>
          <p:cNvCxnSpPr>
            <a:cxnSpLocks/>
            <a:stCxn id="1049136" idx="0"/>
            <a:endCxn id="1049149" idx="3"/>
          </p:cNvCxnSpPr>
          <p:nvPr/>
        </p:nvCxnSpPr>
        <p:spPr>
          <a:xfrm rot="5400000" flipH="1" flipV="1">
            <a:off x="4929373" y="3377787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153" name="肘形连接符 76"/>
          <p:cNvCxnSpPr>
            <a:cxnSpLocks/>
            <a:stCxn id="1049139" idx="0"/>
            <a:endCxn id="1049149" idx="3"/>
          </p:cNvCxnSpPr>
          <p:nvPr/>
        </p:nvCxnSpPr>
        <p:spPr>
          <a:xfrm rot="16200000" flipV="1">
            <a:off x="6325335" y="3365484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8" name="组合 77"/>
          <p:cNvGrpSpPr/>
          <p:nvPr/>
        </p:nvGrpSpPr>
        <p:grpSpPr>
          <a:xfrm>
            <a:off x="1862929" y="2554043"/>
            <a:ext cx="2250412" cy="1137285"/>
            <a:chOff x="2751506" y="597176"/>
            <a:chExt cx="2250412" cy="1137285"/>
          </a:xfrm>
        </p:grpSpPr>
        <p:grpSp>
          <p:nvGrpSpPr>
            <p:cNvPr id="589" name="组合 78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90" name="组合 80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132" name="圆角矩形 82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54" name="直线连接符 8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5" name="直线连接符 8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33" name="文本框 81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34" name="文本框 79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91" name="组合 85"/>
          <p:cNvGrpSpPr/>
          <p:nvPr/>
        </p:nvGrpSpPr>
        <p:grpSpPr>
          <a:xfrm>
            <a:off x="3324808" y="4272911"/>
            <a:ext cx="2282537" cy="1137285"/>
            <a:chOff x="2751506" y="597176"/>
            <a:chExt cx="2282537" cy="1137285"/>
          </a:xfrm>
        </p:grpSpPr>
        <p:grpSp>
          <p:nvGrpSpPr>
            <p:cNvPr id="592" name="组合 8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93" name="组合 8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135" name="圆角矩形 9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56" name="直线连接符 9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7" name="直线连接符 100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36" name="文本框 8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37" name="文本框 8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94" name="组合 101"/>
          <p:cNvGrpSpPr/>
          <p:nvPr/>
        </p:nvGrpSpPr>
        <p:grpSpPr>
          <a:xfrm>
            <a:off x="6111401" y="4267582"/>
            <a:ext cx="2282537" cy="1137285"/>
            <a:chOff x="2751506" y="597176"/>
            <a:chExt cx="2282537" cy="1137285"/>
          </a:xfrm>
        </p:grpSpPr>
        <p:grpSp>
          <p:nvGrpSpPr>
            <p:cNvPr id="595" name="组合 104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596" name="组合 10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138" name="圆角矩形 11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158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9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39" name="文本框 11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40" name="文本框 10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597" name="组合 47"/>
          <p:cNvGrpSpPr/>
          <p:nvPr/>
        </p:nvGrpSpPr>
        <p:grpSpPr>
          <a:xfrm>
            <a:off x="4707250" y="2545395"/>
            <a:ext cx="2265591" cy="1137285"/>
            <a:chOff x="2750287" y="597704"/>
            <a:chExt cx="2265591" cy="1137285"/>
          </a:xfrm>
        </p:grpSpPr>
        <p:grpSp>
          <p:nvGrpSpPr>
            <p:cNvPr id="598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599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141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160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61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42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143" name="文本框 42"/>
            <p:cNvSpPr txBox="1"/>
            <p:nvPr/>
          </p:nvSpPr>
          <p:spPr>
            <a:xfrm>
              <a:off x="2750287" y="1335911"/>
              <a:ext cx="226559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():Double</a:t>
              </a:r>
              <a:r>
                <a:rPr altLang="en-US" dirty="0" sz="1600" lang="zh-CN"/>
                <a:t> </a:t>
              </a:r>
            </a:p>
          </p:txBody>
        </p:sp>
      </p:grpSp>
      <p:sp>
        <p:nvSpPr>
          <p:cNvPr id="1049144" name="三角形 58"/>
          <p:cNvSpPr/>
          <p:nvPr/>
        </p:nvSpPr>
        <p:spPr>
          <a:xfrm>
            <a:off x="4296613" y="1978439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600" name="组合 66"/>
          <p:cNvGrpSpPr/>
          <p:nvPr/>
        </p:nvGrpSpPr>
        <p:grpSpPr>
          <a:xfrm flipH="1">
            <a:off x="5463329" y="1385725"/>
            <a:ext cx="178002" cy="191042"/>
            <a:chOff x="9591836" y="3717032"/>
            <a:chExt cx="178002" cy="191042"/>
          </a:xfrm>
        </p:grpSpPr>
        <p:cxnSp>
          <p:nvCxnSpPr>
            <p:cNvPr id="3146162" name="直线连接符 67"/>
            <p:cNvCxnSpPr>
              <a:cxnSpLocks/>
            </p:cNvCxnSpPr>
            <p:nvPr/>
          </p:nvCxnSpPr>
          <p:spPr>
            <a:xfrm>
              <a:off x="9593266" y="3717032"/>
              <a:ext cx="175142" cy="9405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3" name="直线连接符 68"/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145" name="菱形 69"/>
          <p:cNvSpPr/>
          <p:nvPr/>
        </p:nvSpPr>
        <p:spPr>
          <a:xfrm>
            <a:off x="6965581" y="2876173"/>
            <a:ext cx="298951" cy="172438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164" name="肘形连接符 70"/>
          <p:cNvCxnSpPr>
            <a:cxnSpLocks/>
            <a:stCxn id="1049146" idx="3"/>
            <a:endCxn id="1049145" idx="3"/>
          </p:cNvCxnSpPr>
          <p:nvPr/>
        </p:nvCxnSpPr>
        <p:spPr>
          <a:xfrm>
            <a:off x="5493873" y="1478759"/>
            <a:ext cx="1770659" cy="1483633"/>
          </a:xfrm>
          <a:prstGeom prst="bentConnector3">
            <a:avLst>
              <a:gd name="adj1" fmla="val 11291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165" name="肘形连接符 114"/>
          <p:cNvCxnSpPr>
            <a:cxnSpLocks/>
            <a:stCxn id="1049142" idx="0"/>
            <a:endCxn id="1049144" idx="3"/>
          </p:cNvCxnSpPr>
          <p:nvPr/>
        </p:nvCxnSpPr>
        <p:spPr>
          <a:xfrm rot="16200000" flipV="1">
            <a:off x="4917856" y="1638222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1" name="组合 52"/>
          <p:cNvGrpSpPr/>
          <p:nvPr/>
        </p:nvGrpSpPr>
        <p:grpSpPr>
          <a:xfrm>
            <a:off x="3231081" y="1001596"/>
            <a:ext cx="2262792" cy="934363"/>
            <a:chOff x="3287688" y="5446965"/>
            <a:chExt cx="1523927" cy="934363"/>
          </a:xfrm>
        </p:grpSpPr>
        <p:sp>
          <p:nvSpPr>
            <p:cNvPr id="1049146" name="矩形 53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147" name="文本框 54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zh-CN" dirty="0" i="1" lang="en-US" err="1"/>
                <a:t>ISale</a:t>
              </a:r>
              <a:endParaRPr altLang="en-US" dirty="0" i="1" lang="zh-CN"/>
            </a:p>
          </p:txBody>
        </p:sp>
        <p:cxnSp>
          <p:nvCxnSpPr>
            <p:cNvPr id="3146166" name="直线连接符 55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48" name="文本框 56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acceptCash</a:t>
              </a:r>
              <a:r>
                <a:rPr altLang="zh-CN" dirty="0" sz="1100" lang="en-US"/>
                <a:t>():Double</a:t>
              </a:r>
            </a:p>
          </p:txBody>
        </p:sp>
      </p:grpSp>
      <p:sp>
        <p:nvSpPr>
          <p:cNvPr id="1049149" name="三角形 115"/>
          <p:cNvSpPr/>
          <p:nvPr/>
        </p:nvSpPr>
        <p:spPr>
          <a:xfrm>
            <a:off x="5727473" y="3682320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7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组合 134"/>
          <p:cNvGrpSpPr/>
          <p:nvPr/>
        </p:nvGrpSpPr>
        <p:grpSpPr>
          <a:xfrm>
            <a:off x="2163747" y="3115504"/>
            <a:ext cx="869480" cy="187456"/>
            <a:chOff x="2978864" y="663867"/>
            <a:chExt cx="901981" cy="187456"/>
          </a:xfrm>
        </p:grpSpPr>
        <p:cxnSp>
          <p:nvCxnSpPr>
            <p:cNvPr id="3146167" name="直线箭头连接符 135"/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组合 136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168" name="直线连接符 137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69" name="直线连接符 138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6" name="组合 58"/>
          <p:cNvGrpSpPr/>
          <p:nvPr/>
        </p:nvGrpSpPr>
        <p:grpSpPr>
          <a:xfrm>
            <a:off x="8760296" y="2155009"/>
            <a:ext cx="1523927" cy="1414500"/>
            <a:chOff x="3287688" y="5466928"/>
            <a:chExt cx="1523927" cy="914400"/>
          </a:xfrm>
        </p:grpSpPr>
        <p:sp>
          <p:nvSpPr>
            <p:cNvPr id="1049151" name="矩形 59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152" name="文本框 60"/>
            <p:cNvSpPr txBox="1"/>
            <p:nvPr/>
          </p:nvSpPr>
          <p:spPr>
            <a:xfrm>
              <a:off x="3311350" y="5506154"/>
              <a:ext cx="1488506" cy="48065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《interface》</a:t>
              </a:r>
            </a:p>
            <a:p>
              <a:r>
                <a:rPr altLang="en-US" dirty="0" sz="1600" lang="zh-CN"/>
                <a:t>送礼物</a:t>
              </a:r>
            </a:p>
          </p:txBody>
        </p:sp>
        <p:cxnSp>
          <p:nvCxnSpPr>
            <p:cNvPr id="3146170" name="直线连接符 61"/>
            <p:cNvCxnSpPr>
              <a:cxnSpLocks/>
            </p:cNvCxnSpPr>
            <p:nvPr/>
          </p:nvCxnSpPr>
          <p:spPr>
            <a:xfrm>
              <a:off x="3287688" y="5878225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153" name="三角形 65"/>
          <p:cNvSpPr/>
          <p:nvPr/>
        </p:nvSpPr>
        <p:spPr>
          <a:xfrm>
            <a:off x="9441082" y="3593522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171" name="肘形连接符 66"/>
          <p:cNvCxnSpPr>
            <a:cxnSpLocks/>
            <a:stCxn id="1049174" idx="0"/>
            <a:endCxn id="1049153" idx="3"/>
          </p:cNvCxnSpPr>
          <p:nvPr/>
        </p:nvCxnSpPr>
        <p:spPr>
          <a:xfrm rot="16200000" flipV="1">
            <a:off x="9903723" y="3479339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组合 25"/>
          <p:cNvGrpSpPr/>
          <p:nvPr/>
        </p:nvGrpSpPr>
        <p:grpSpPr>
          <a:xfrm>
            <a:off x="2170738" y="1124744"/>
            <a:ext cx="869480" cy="187456"/>
            <a:chOff x="2978864" y="663867"/>
            <a:chExt cx="901981" cy="187456"/>
          </a:xfrm>
        </p:grpSpPr>
        <p:cxnSp>
          <p:nvCxnSpPr>
            <p:cNvPr id="3146172" name="直线箭头连接符 26"/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8" name="组合 27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173" name="直线连接符 28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74" name="直线连接符 29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9" name="组合 30"/>
          <p:cNvGrpSpPr/>
          <p:nvPr/>
        </p:nvGrpSpPr>
        <p:grpSpPr>
          <a:xfrm>
            <a:off x="2933441" y="652548"/>
            <a:ext cx="1502411" cy="1137285"/>
            <a:chOff x="3949700" y="1783080"/>
            <a:chExt cx="1502411" cy="1137285"/>
          </a:xfrm>
        </p:grpSpPr>
        <p:grpSp>
          <p:nvGrpSpPr>
            <p:cNvPr id="610" name="组合 3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54" name="圆角矩形 3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175" name="直线连接符 3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76" name="直线连接符 52"/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55" name="文本框 32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追求者</a:t>
              </a:r>
            </a:p>
          </p:txBody>
        </p:sp>
      </p:grpSp>
      <p:grpSp>
        <p:nvGrpSpPr>
          <p:cNvPr id="611" name="组合 53"/>
          <p:cNvGrpSpPr/>
          <p:nvPr/>
        </p:nvGrpSpPr>
        <p:grpSpPr>
          <a:xfrm>
            <a:off x="661337" y="632005"/>
            <a:ext cx="1502411" cy="1137285"/>
            <a:chOff x="3949699" y="1783080"/>
            <a:chExt cx="1502411" cy="1137285"/>
          </a:xfrm>
        </p:grpSpPr>
        <p:grpSp>
          <p:nvGrpSpPr>
            <p:cNvPr id="612" name="组合 5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56" name="圆角矩形 5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177" name="直线连接符 5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78" name="直线连接符 6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57" name="文本框 55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被追求者</a:t>
              </a:r>
            </a:p>
          </p:txBody>
        </p:sp>
      </p:grpSp>
      <p:sp>
        <p:nvSpPr>
          <p:cNvPr id="1049158" name="文本框 73"/>
          <p:cNvSpPr txBox="1"/>
          <p:nvPr/>
        </p:nvSpPr>
        <p:spPr>
          <a:xfrm>
            <a:off x="2911925" y="1196318"/>
            <a:ext cx="1502410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送洋娃娃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送鲜花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送巧克力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159" name="文本框 74"/>
          <p:cNvSpPr txBox="1"/>
          <p:nvPr/>
        </p:nvSpPr>
        <p:spPr>
          <a:xfrm>
            <a:off x="664364" y="1068046"/>
            <a:ext cx="1502410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200" lang="en-US"/>
              <a:t>+</a:t>
            </a:r>
            <a:r>
              <a:rPr altLang="en-US" dirty="0" sz="1200" lang="zh-CN"/>
              <a:t>姓名</a:t>
            </a:r>
          </a:p>
        </p:txBody>
      </p:sp>
      <p:grpSp>
        <p:nvGrpSpPr>
          <p:cNvPr id="613" name="组合 80"/>
          <p:cNvGrpSpPr/>
          <p:nvPr/>
        </p:nvGrpSpPr>
        <p:grpSpPr>
          <a:xfrm>
            <a:off x="2937405" y="2645106"/>
            <a:ext cx="1502411" cy="1137285"/>
            <a:chOff x="3949700" y="1783080"/>
            <a:chExt cx="1502411" cy="1137285"/>
          </a:xfrm>
        </p:grpSpPr>
        <p:grpSp>
          <p:nvGrpSpPr>
            <p:cNvPr id="614" name="组合 8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60" name="圆角矩形 8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179" name="直线连接符 8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80" name="直线连接符 85"/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61" name="文本框 82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代理</a:t>
              </a:r>
            </a:p>
          </p:txBody>
        </p:sp>
      </p:grpSp>
      <p:grpSp>
        <p:nvGrpSpPr>
          <p:cNvPr id="615" name="组合 86"/>
          <p:cNvGrpSpPr/>
          <p:nvPr/>
        </p:nvGrpSpPr>
        <p:grpSpPr>
          <a:xfrm>
            <a:off x="665301" y="2624563"/>
            <a:ext cx="1502411" cy="1137285"/>
            <a:chOff x="3949699" y="1783080"/>
            <a:chExt cx="1502411" cy="1137285"/>
          </a:xfrm>
        </p:grpSpPr>
        <p:grpSp>
          <p:nvGrpSpPr>
            <p:cNvPr id="616" name="组合 8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62" name="圆角矩形 8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181" name="直线连接符 9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82" name="直线连接符 9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63" name="文本框 88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被追求者</a:t>
              </a:r>
            </a:p>
          </p:txBody>
        </p:sp>
      </p:grpSp>
      <p:sp>
        <p:nvSpPr>
          <p:cNvPr id="1049164" name="文本框 92"/>
          <p:cNvSpPr txBox="1"/>
          <p:nvPr/>
        </p:nvSpPr>
        <p:spPr>
          <a:xfrm>
            <a:off x="2915889" y="3188876"/>
            <a:ext cx="1502410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送洋娃娃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送鲜花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送巧克力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165" name="文本框 93"/>
          <p:cNvSpPr txBox="1"/>
          <p:nvPr/>
        </p:nvSpPr>
        <p:spPr>
          <a:xfrm>
            <a:off x="668328" y="3060604"/>
            <a:ext cx="1502410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200" lang="en-US"/>
              <a:t>+</a:t>
            </a:r>
            <a:r>
              <a:rPr altLang="en-US" dirty="0" sz="1200" lang="zh-CN"/>
              <a:t>姓名</a:t>
            </a:r>
          </a:p>
        </p:txBody>
      </p:sp>
      <p:grpSp>
        <p:nvGrpSpPr>
          <p:cNvPr id="617" name="组合 94"/>
          <p:cNvGrpSpPr/>
          <p:nvPr/>
        </p:nvGrpSpPr>
        <p:grpSpPr>
          <a:xfrm rot="10800000">
            <a:off x="9048328" y="4829391"/>
            <a:ext cx="1021063" cy="187456"/>
            <a:chOff x="2978864" y="663867"/>
            <a:chExt cx="1059230" cy="187456"/>
          </a:xfrm>
        </p:grpSpPr>
        <p:cxnSp>
          <p:nvCxnSpPr>
            <p:cNvPr id="3146183" name="直线箭头连接符 95"/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8" name="组合 96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184" name="直线连接符 97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85" name="直线连接符 98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组合 99"/>
          <p:cNvGrpSpPr/>
          <p:nvPr/>
        </p:nvGrpSpPr>
        <p:grpSpPr>
          <a:xfrm>
            <a:off x="7645311" y="4373298"/>
            <a:ext cx="1502411" cy="1137285"/>
            <a:chOff x="3949700" y="1783080"/>
            <a:chExt cx="1502411" cy="1137285"/>
          </a:xfrm>
        </p:grpSpPr>
        <p:grpSp>
          <p:nvGrpSpPr>
            <p:cNvPr id="620" name="组合 10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66" name="圆角矩形 10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186" name="直线连接符 10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87" name="直线连接符 104"/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67" name="文本框 101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代理</a:t>
              </a:r>
            </a:p>
          </p:txBody>
        </p:sp>
      </p:grpSp>
      <p:sp>
        <p:nvSpPr>
          <p:cNvPr id="1049168" name="文本框 111"/>
          <p:cNvSpPr txBox="1"/>
          <p:nvPr/>
        </p:nvSpPr>
        <p:spPr>
          <a:xfrm>
            <a:off x="7593685" y="4917068"/>
            <a:ext cx="1502410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送洋娃娃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送鲜花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送巧克力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169" name="文本框 132"/>
          <p:cNvSpPr txBox="1"/>
          <p:nvPr/>
        </p:nvSpPr>
        <p:spPr>
          <a:xfrm>
            <a:off x="8770054" y="2852936"/>
            <a:ext cx="1502410" cy="6001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i="1" lang="en-US"/>
              <a:t>+</a:t>
            </a:r>
            <a:r>
              <a:rPr altLang="en-US" dirty="0" sz="1100" i="1" lang="zh-CN"/>
              <a:t>送洋娃娃</a:t>
            </a:r>
            <a:r>
              <a:rPr altLang="zh-CN" dirty="0" sz="1100" i="1" lang="en-US"/>
              <a:t>()</a:t>
            </a:r>
          </a:p>
          <a:p>
            <a:pPr algn="l"/>
            <a:r>
              <a:rPr altLang="zh-CN" dirty="0" sz="1100" i="1" lang="en-US"/>
              <a:t>+</a:t>
            </a:r>
            <a:r>
              <a:rPr altLang="en-US" dirty="0" sz="1100" i="1" lang="zh-CN"/>
              <a:t>送鲜花</a:t>
            </a:r>
            <a:r>
              <a:rPr altLang="zh-CN" dirty="0" sz="1100" i="1" lang="en-US"/>
              <a:t>()</a:t>
            </a:r>
          </a:p>
          <a:p>
            <a:pPr algn="l"/>
            <a:r>
              <a:rPr altLang="zh-CN" dirty="0" sz="1100" i="1" lang="en-US"/>
              <a:t>+</a:t>
            </a:r>
            <a:r>
              <a:rPr altLang="en-US" dirty="0" sz="1100" i="1" lang="zh-CN"/>
              <a:t>送巧克力</a:t>
            </a:r>
            <a:r>
              <a:rPr altLang="zh-CN" dirty="0" sz="1100" i="1" lang="en-US"/>
              <a:t>()</a:t>
            </a:r>
            <a:endParaRPr altLang="en-US" dirty="0" sz="1100" i="1" lang="zh-CN"/>
          </a:p>
        </p:txBody>
      </p:sp>
      <p:cxnSp>
        <p:nvCxnSpPr>
          <p:cNvPr id="3146188" name="肘形连接符 133"/>
          <p:cNvCxnSpPr>
            <a:cxnSpLocks/>
            <a:stCxn id="1049167" idx="0"/>
            <a:endCxn id="1049153" idx="3"/>
          </p:cNvCxnSpPr>
          <p:nvPr/>
        </p:nvCxnSpPr>
        <p:spPr>
          <a:xfrm rot="5400000" flipH="1" flipV="1">
            <a:off x="8692869" y="3517969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组合 139"/>
          <p:cNvGrpSpPr/>
          <p:nvPr/>
        </p:nvGrpSpPr>
        <p:grpSpPr>
          <a:xfrm>
            <a:off x="6744072" y="4869160"/>
            <a:ext cx="921670" cy="187456"/>
            <a:chOff x="2978864" y="663867"/>
            <a:chExt cx="956122" cy="187456"/>
          </a:xfrm>
        </p:grpSpPr>
        <p:cxnSp>
          <p:nvCxnSpPr>
            <p:cNvPr id="3146189" name="直线箭头连接符 140"/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2" name="组合 141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190" name="直线连接符 142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91" name="直线连接符 143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3" name="组合 144"/>
          <p:cNvGrpSpPr/>
          <p:nvPr/>
        </p:nvGrpSpPr>
        <p:grpSpPr>
          <a:xfrm>
            <a:off x="5242747" y="4393841"/>
            <a:ext cx="1502411" cy="1137285"/>
            <a:chOff x="3949699" y="1783080"/>
            <a:chExt cx="1502411" cy="1137285"/>
          </a:xfrm>
        </p:grpSpPr>
        <p:grpSp>
          <p:nvGrpSpPr>
            <p:cNvPr id="624" name="组合 14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70" name="圆角矩形 14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192" name="直线连接符 14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93" name="直线连接符 14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71" name="文本框 146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被追求者</a:t>
              </a:r>
            </a:p>
          </p:txBody>
        </p:sp>
      </p:grpSp>
      <p:sp>
        <p:nvSpPr>
          <p:cNvPr id="1049172" name="文本框 150"/>
          <p:cNvSpPr txBox="1"/>
          <p:nvPr/>
        </p:nvSpPr>
        <p:spPr>
          <a:xfrm>
            <a:off x="5245774" y="4829882"/>
            <a:ext cx="1502410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200" lang="en-US"/>
              <a:t>+</a:t>
            </a:r>
            <a:r>
              <a:rPr altLang="en-US" dirty="0" sz="1200" lang="zh-CN"/>
              <a:t>姓名</a:t>
            </a:r>
          </a:p>
        </p:txBody>
      </p:sp>
      <p:grpSp>
        <p:nvGrpSpPr>
          <p:cNvPr id="625" name="组合 9"/>
          <p:cNvGrpSpPr/>
          <p:nvPr/>
        </p:nvGrpSpPr>
        <p:grpSpPr>
          <a:xfrm>
            <a:off x="10047874" y="4354152"/>
            <a:ext cx="1502411" cy="1143033"/>
            <a:chOff x="10047874" y="4354152"/>
            <a:chExt cx="1502411" cy="1143033"/>
          </a:xfrm>
        </p:grpSpPr>
        <p:grpSp>
          <p:nvGrpSpPr>
            <p:cNvPr id="626" name="组合 105"/>
            <p:cNvGrpSpPr/>
            <p:nvPr/>
          </p:nvGrpSpPr>
          <p:grpSpPr>
            <a:xfrm>
              <a:off x="10047874" y="4354152"/>
              <a:ext cx="1502411" cy="1137285"/>
              <a:chOff x="3949699" y="1783080"/>
              <a:chExt cx="1502411" cy="1137285"/>
            </a:xfrm>
          </p:grpSpPr>
          <p:grpSp>
            <p:nvGrpSpPr>
              <p:cNvPr id="627" name="组合 106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173" name="圆角矩形 108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194" name="直线连接符 10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5" name="直线连接符 110"/>
                <p:cNvCxnSpPr>
                  <a:cxnSpLocks/>
                </p:cNvCxnSpPr>
                <p:nvPr/>
              </p:nvCxnSpPr>
              <p:spPr>
                <a:xfrm>
                  <a:off x="3949700" y="2309878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74" name="文本框 107"/>
              <p:cNvSpPr txBox="1"/>
              <p:nvPr/>
            </p:nvSpPr>
            <p:spPr>
              <a:xfrm>
                <a:off x="3949699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追求者</a:t>
                </a:r>
              </a:p>
            </p:txBody>
          </p:sp>
        </p:grpSp>
        <p:sp>
          <p:nvSpPr>
            <p:cNvPr id="1049175" name="文本框 151"/>
            <p:cNvSpPr txBox="1"/>
            <p:nvPr/>
          </p:nvSpPr>
          <p:spPr>
            <a:xfrm>
              <a:off x="10047874" y="4897021"/>
              <a:ext cx="1502410" cy="60016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送洋娃娃</a:t>
              </a:r>
              <a:r>
                <a:rPr altLang="zh-CN" dirty="0" sz="1100" lang="en-US"/>
                <a:t>()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送鲜花</a:t>
              </a:r>
              <a:r>
                <a:rPr altLang="zh-CN" dirty="0" sz="1100" lang="en-US"/>
                <a:t>()</a:t>
              </a:r>
            </a:p>
            <a:p>
              <a:pPr algn="l"/>
              <a:r>
                <a:rPr altLang="zh-CN" dirty="0" sz="1100" lang="en-US"/>
                <a:t>+</a:t>
              </a:r>
              <a:r>
                <a:rPr altLang="en-US" dirty="0" sz="1100" lang="zh-CN"/>
                <a:t>送巧克力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0" name="肘形连接符 51"/>
          <p:cNvCxnSpPr>
            <a:cxnSpLocks/>
          </p:cNvCxnSpPr>
          <p:nvPr/>
        </p:nvCxnSpPr>
        <p:spPr>
          <a:xfrm rot="5400000" flipH="1" flipV="1">
            <a:off x="5386531" y="1244140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52"/>
          <p:cNvGrpSpPr/>
          <p:nvPr/>
        </p:nvGrpSpPr>
        <p:grpSpPr>
          <a:xfrm>
            <a:off x="5344795" y="305568"/>
            <a:ext cx="1502410" cy="1137285"/>
            <a:chOff x="3949700" y="1783080"/>
            <a:chExt cx="1502410" cy="1137285"/>
          </a:xfrm>
        </p:grpSpPr>
        <p:grpSp>
          <p:nvGrpSpPr>
            <p:cNvPr id="156" name="组合 5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15" name="圆角矩形 5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51" name="直线连接符 5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2" name="直线连接符 5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16" name="文本框 54"/>
            <p:cNvSpPr txBox="1"/>
            <p:nvPr/>
          </p:nvSpPr>
          <p:spPr>
            <a:xfrm>
              <a:off x="4286567" y="1803623"/>
              <a:ext cx="899673" cy="39624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抽象类</a:t>
              </a:r>
            </a:p>
          </p:txBody>
        </p:sp>
      </p:grpSp>
      <p:grpSp>
        <p:nvGrpSpPr>
          <p:cNvPr id="157" name="组合 58"/>
          <p:cNvGrpSpPr/>
          <p:nvPr/>
        </p:nvGrpSpPr>
        <p:grpSpPr>
          <a:xfrm>
            <a:off x="4188778" y="1944464"/>
            <a:ext cx="1502410" cy="1137285"/>
            <a:chOff x="3949700" y="1783080"/>
            <a:chExt cx="1502410" cy="1137285"/>
          </a:xfrm>
        </p:grpSpPr>
        <p:grpSp>
          <p:nvGrpSpPr>
            <p:cNvPr id="158" name="组合 5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17" name="圆角矩形 6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53" name="直线连接符 6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4" name="直线连接符 6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18" name="文本框 60"/>
            <p:cNvSpPr txBox="1"/>
            <p:nvPr/>
          </p:nvSpPr>
          <p:spPr>
            <a:xfrm>
              <a:off x="4230844" y="1818337"/>
              <a:ext cx="940122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抽象类</a:t>
              </a:r>
            </a:p>
          </p:txBody>
        </p:sp>
      </p:grpSp>
      <p:sp>
        <p:nvSpPr>
          <p:cNvPr id="1048619" name="三角形 70"/>
          <p:cNvSpPr/>
          <p:nvPr/>
        </p:nvSpPr>
        <p:spPr>
          <a:xfrm>
            <a:off x="5957558" y="1454355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55" name="肘形连接符 71"/>
          <p:cNvCxnSpPr>
            <a:cxnSpLocks/>
          </p:cNvCxnSpPr>
          <p:nvPr/>
        </p:nvCxnSpPr>
        <p:spPr>
          <a:xfrm rot="16200000" flipV="1">
            <a:off x="6535433" y="124786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肘形连接符 80"/>
          <p:cNvCxnSpPr>
            <a:cxnSpLocks/>
          </p:cNvCxnSpPr>
          <p:nvPr/>
        </p:nvCxnSpPr>
        <p:spPr>
          <a:xfrm rot="5400000" flipH="1" flipV="1">
            <a:off x="4222455" y="2886109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87"/>
          <p:cNvGrpSpPr/>
          <p:nvPr/>
        </p:nvGrpSpPr>
        <p:grpSpPr>
          <a:xfrm>
            <a:off x="3024702" y="3586433"/>
            <a:ext cx="1502410" cy="1137285"/>
            <a:chOff x="3949700" y="1783080"/>
            <a:chExt cx="1502410" cy="1137285"/>
          </a:xfrm>
        </p:grpSpPr>
        <p:grpSp>
          <p:nvGrpSpPr>
            <p:cNvPr id="160" name="组合 8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20" name="圆角矩形 9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57" name="直线连接符 9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8" name="直线连接符 9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21" name="文本框 89"/>
            <p:cNvSpPr txBox="1"/>
            <p:nvPr/>
          </p:nvSpPr>
          <p:spPr>
            <a:xfrm>
              <a:off x="4230844" y="1818337"/>
              <a:ext cx="940122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具体类</a:t>
              </a:r>
            </a:p>
          </p:txBody>
        </p:sp>
      </p:grpSp>
      <p:sp>
        <p:nvSpPr>
          <p:cNvPr id="1048622" name="三角形 99"/>
          <p:cNvSpPr/>
          <p:nvPr/>
        </p:nvSpPr>
        <p:spPr>
          <a:xfrm>
            <a:off x="4793482" y="3096324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59" name="肘形连接符 100"/>
          <p:cNvCxnSpPr>
            <a:cxnSpLocks/>
            <a:stCxn id="1048627" idx="0"/>
            <a:endCxn id="1048622" idx="3"/>
          </p:cNvCxnSpPr>
          <p:nvPr/>
        </p:nvCxnSpPr>
        <p:spPr>
          <a:xfrm rot="16200000" flipV="1">
            <a:off x="5371357" y="289558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10"/>
          <p:cNvGrpSpPr/>
          <p:nvPr/>
        </p:nvGrpSpPr>
        <p:grpSpPr>
          <a:xfrm>
            <a:off x="5963308" y="4738293"/>
            <a:ext cx="276881" cy="527849"/>
            <a:chOff x="8858550" y="4797850"/>
            <a:chExt cx="276881" cy="527849"/>
          </a:xfrm>
        </p:grpSpPr>
        <p:cxnSp>
          <p:nvCxnSpPr>
            <p:cNvPr id="3145760" name="肘形连接符 108"/>
            <p:cNvCxnSpPr>
              <a:cxnSpLocks/>
            </p:cNvCxnSpPr>
            <p:nvPr/>
          </p:nvCxnSpPr>
          <p:spPr>
            <a:xfrm rot="5400000" flipH="1" flipV="1">
              <a:off x="8852021" y="5174975"/>
              <a:ext cx="301447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3" name="三角形 107"/>
            <p:cNvSpPr/>
            <p:nvPr/>
          </p:nvSpPr>
          <p:spPr>
            <a:xfrm>
              <a:off x="8858550" y="4797850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grpSp>
        <p:nvGrpSpPr>
          <p:cNvPr id="162" name="组合 101"/>
          <p:cNvGrpSpPr/>
          <p:nvPr/>
        </p:nvGrpSpPr>
        <p:grpSpPr>
          <a:xfrm>
            <a:off x="5344795" y="5225133"/>
            <a:ext cx="1502410" cy="1137285"/>
            <a:chOff x="3949700" y="1783080"/>
            <a:chExt cx="1502410" cy="1137285"/>
          </a:xfrm>
        </p:grpSpPr>
        <p:grpSp>
          <p:nvGrpSpPr>
            <p:cNvPr id="163" name="组合 10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24" name="圆角矩形 10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61" name="直线连接符 10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2" name="直线连接符 10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25" name="文本框 103"/>
            <p:cNvSpPr txBox="1"/>
            <p:nvPr/>
          </p:nvSpPr>
          <p:spPr>
            <a:xfrm>
              <a:off x="4230844" y="1818337"/>
              <a:ext cx="940122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具体类</a:t>
              </a:r>
            </a:p>
          </p:txBody>
        </p:sp>
      </p:grpSp>
      <p:grpSp>
        <p:nvGrpSpPr>
          <p:cNvPr id="164" name="组合 93"/>
          <p:cNvGrpSpPr/>
          <p:nvPr/>
        </p:nvGrpSpPr>
        <p:grpSpPr>
          <a:xfrm>
            <a:off x="5346262" y="3583164"/>
            <a:ext cx="1502410" cy="1137285"/>
            <a:chOff x="3949700" y="1783080"/>
            <a:chExt cx="1502410" cy="1137285"/>
          </a:xfrm>
        </p:grpSpPr>
        <p:grpSp>
          <p:nvGrpSpPr>
            <p:cNvPr id="165" name="组合 9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26" name="圆角矩形 9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63" name="直线连接符 9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4" name="直线连接符 9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27" name="文本框 95"/>
            <p:cNvSpPr txBox="1"/>
            <p:nvPr/>
          </p:nvSpPr>
          <p:spPr>
            <a:xfrm>
              <a:off x="4222747" y="1821606"/>
              <a:ext cx="95631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抽象类</a:t>
              </a:r>
            </a:p>
          </p:txBody>
        </p:sp>
      </p:grpSp>
      <p:grpSp>
        <p:nvGrpSpPr>
          <p:cNvPr id="166" name="组合 64"/>
          <p:cNvGrpSpPr/>
          <p:nvPr/>
        </p:nvGrpSpPr>
        <p:grpSpPr>
          <a:xfrm>
            <a:off x="6510338" y="1941195"/>
            <a:ext cx="1502410" cy="1137285"/>
            <a:chOff x="3949700" y="1783080"/>
            <a:chExt cx="1502410" cy="1137285"/>
          </a:xfrm>
        </p:grpSpPr>
        <p:grpSp>
          <p:nvGrpSpPr>
            <p:cNvPr id="167" name="组合 6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28" name="圆角矩形 6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65" name="直线连接符 6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6" name="直线连接符 6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29" name="文本框 66"/>
            <p:cNvSpPr txBox="1"/>
            <p:nvPr/>
          </p:nvSpPr>
          <p:spPr>
            <a:xfrm>
              <a:off x="4222747" y="1821606"/>
              <a:ext cx="956315" cy="3962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具体类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线形标注 1 (带边框和强调线) 126"/>
          <p:cNvSpPr/>
          <p:nvPr/>
        </p:nvSpPr>
        <p:spPr>
          <a:xfrm>
            <a:off x="3071664" y="1556792"/>
            <a:ext cx="2728249" cy="604902"/>
          </a:xfrm>
          <a:prstGeom prst="accentBorderCallout1">
            <a:avLst>
              <a:gd name="adj1" fmla="val 17862"/>
              <a:gd name="adj2" fmla="val 103960"/>
              <a:gd name="adj3" fmla="val 41662"/>
              <a:gd name="adj4" fmla="val 1550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ISubject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接口，定义了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共用的接口方法，这样就在任何使用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的地方都可以使用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Proxy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177" name="线形标注 1 (带边框和强调线) 125"/>
          <p:cNvSpPr/>
          <p:nvPr/>
        </p:nvSpPr>
        <p:spPr>
          <a:xfrm>
            <a:off x="2927648" y="4447654"/>
            <a:ext cx="2614824" cy="628636"/>
          </a:xfrm>
          <a:prstGeom prst="accentBorderCallout1">
            <a:avLst>
              <a:gd name="adj1" fmla="val 17862"/>
              <a:gd name="adj2" fmla="val 106554"/>
              <a:gd name="adj3" fmla="val -37717"/>
              <a:gd name="adj4" fmla="val 1166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类，保存一个引用使得代理可以访问实体，并提供一个与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的接口相同的方法，这样代理就可以用来替代实体</a:t>
            </a:r>
          </a:p>
        </p:txBody>
      </p:sp>
      <p:sp>
        <p:nvSpPr>
          <p:cNvPr id="1049178" name="线形标注 1 (带边框和强调线) 2"/>
          <p:cNvSpPr/>
          <p:nvPr/>
        </p:nvSpPr>
        <p:spPr>
          <a:xfrm>
            <a:off x="6317122" y="4478569"/>
            <a:ext cx="1680434" cy="419382"/>
          </a:xfrm>
          <a:prstGeom prst="accentBorderCallout1">
            <a:avLst>
              <a:gd name="adj1" fmla="val 17862"/>
              <a:gd name="adj2" fmla="val 106554"/>
              <a:gd name="adj3" fmla="val -66072"/>
              <a:gd name="adj4" fmla="val 123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类，定义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所代表的真实实体</a:t>
            </a:r>
          </a:p>
        </p:txBody>
      </p:sp>
      <p:sp>
        <p:nvSpPr>
          <p:cNvPr id="1049179" name="三角形 65"/>
          <p:cNvSpPr/>
          <p:nvPr/>
        </p:nvSpPr>
        <p:spPr>
          <a:xfrm>
            <a:off x="7064818" y="2316503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196" name="肘形连接符 66"/>
          <p:cNvCxnSpPr>
            <a:cxnSpLocks/>
            <a:stCxn id="1049184" idx="0"/>
            <a:endCxn id="1049179" idx="3"/>
          </p:cNvCxnSpPr>
          <p:nvPr/>
        </p:nvCxnSpPr>
        <p:spPr>
          <a:xfrm rot="16200000" flipV="1">
            <a:off x="7527459" y="2202320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组合 94"/>
          <p:cNvGrpSpPr/>
          <p:nvPr/>
        </p:nvGrpSpPr>
        <p:grpSpPr>
          <a:xfrm rot="10800000">
            <a:off x="6672064" y="3552372"/>
            <a:ext cx="1021063" cy="187456"/>
            <a:chOff x="2978864" y="663867"/>
            <a:chExt cx="1059230" cy="187456"/>
          </a:xfrm>
        </p:grpSpPr>
        <p:cxnSp>
          <p:nvCxnSpPr>
            <p:cNvPr id="3146197" name="直线箭头连接符 95"/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0" name="组合 96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198" name="直线连接符 97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99" name="直线连接符 98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1" name="组合 99"/>
          <p:cNvGrpSpPr/>
          <p:nvPr/>
        </p:nvGrpSpPr>
        <p:grpSpPr>
          <a:xfrm>
            <a:off x="5269047" y="3096279"/>
            <a:ext cx="1502411" cy="1137285"/>
            <a:chOff x="3949700" y="1783080"/>
            <a:chExt cx="1502411" cy="1137285"/>
          </a:xfrm>
        </p:grpSpPr>
        <p:grpSp>
          <p:nvGrpSpPr>
            <p:cNvPr id="632" name="组合 10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80" name="圆角矩形 10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00" name="直线连接符 10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01" name="直线连接符 104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81" name="文本框 101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kumimoji="1" lang="en-US">
                  <a:solidFill>
                    <a:schemeClr val="bg1"/>
                  </a:solidFill>
                </a:rPr>
                <a:t>Proxy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182" name="文本框 132"/>
          <p:cNvSpPr txBox="1"/>
          <p:nvPr/>
        </p:nvSpPr>
        <p:spPr>
          <a:xfrm>
            <a:off x="6454039" y="2030889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i="1" lang="en-US"/>
              <a:t>+Request()</a:t>
            </a:r>
            <a:endParaRPr altLang="en-US" dirty="0" sz="1100" i="1" lang="zh-CN"/>
          </a:p>
        </p:txBody>
      </p:sp>
      <p:cxnSp>
        <p:nvCxnSpPr>
          <p:cNvPr id="3146202" name="肘形连接符 133"/>
          <p:cNvCxnSpPr>
            <a:cxnSpLocks/>
            <a:stCxn id="1049181" idx="0"/>
            <a:endCxn id="1049179" idx="3"/>
          </p:cNvCxnSpPr>
          <p:nvPr/>
        </p:nvCxnSpPr>
        <p:spPr>
          <a:xfrm rot="5400000" flipH="1" flipV="1">
            <a:off x="6316605" y="2240950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组合 105"/>
          <p:cNvGrpSpPr/>
          <p:nvPr/>
        </p:nvGrpSpPr>
        <p:grpSpPr>
          <a:xfrm>
            <a:off x="7671610" y="3077133"/>
            <a:ext cx="1502411" cy="1137285"/>
            <a:chOff x="3949699" y="1783080"/>
            <a:chExt cx="1502411" cy="1137285"/>
          </a:xfrm>
        </p:grpSpPr>
        <p:grpSp>
          <p:nvGrpSpPr>
            <p:cNvPr id="634" name="组合 10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83" name="圆角矩形 10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203" name="直线连接符 10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04" name="直线连接符 110"/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84" name="文本框 107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 err="1"/>
                <a:t>RealSubject</a:t>
              </a:r>
              <a:endParaRPr altLang="en-US" dirty="0" lang="zh-CN"/>
            </a:p>
          </p:txBody>
        </p:sp>
      </p:grpSp>
      <p:sp>
        <p:nvSpPr>
          <p:cNvPr id="1049185" name="文本框 79"/>
          <p:cNvSpPr txBox="1"/>
          <p:nvPr/>
        </p:nvSpPr>
        <p:spPr>
          <a:xfrm>
            <a:off x="5269046" y="385674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  <p:sp>
        <p:nvSpPr>
          <p:cNvPr id="1049186" name="文本框 112"/>
          <p:cNvSpPr txBox="1"/>
          <p:nvPr/>
        </p:nvSpPr>
        <p:spPr>
          <a:xfrm>
            <a:off x="7668583" y="3848141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  <p:sp>
        <p:nvSpPr>
          <p:cNvPr id="1049187" name="文本框 1"/>
          <p:cNvSpPr txBox="1"/>
          <p:nvPr/>
        </p:nvSpPr>
        <p:spPr>
          <a:xfrm>
            <a:off x="6697117" y="3428127"/>
            <a:ext cx="920445" cy="2616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5" name="组合 58"/>
          <p:cNvGrpSpPr/>
          <p:nvPr/>
        </p:nvGrpSpPr>
        <p:grpSpPr>
          <a:xfrm>
            <a:off x="6444281" y="1382818"/>
            <a:ext cx="1523927" cy="935332"/>
            <a:chOff x="3287688" y="5466929"/>
            <a:chExt cx="1523927" cy="869336"/>
          </a:xfrm>
        </p:grpSpPr>
        <p:sp>
          <p:nvSpPr>
            <p:cNvPr id="1049188" name="矩形 59"/>
            <p:cNvSpPr/>
            <p:nvPr/>
          </p:nvSpPr>
          <p:spPr>
            <a:xfrm>
              <a:off x="3309205" y="5466929"/>
              <a:ext cx="1502410" cy="869336"/>
            </a:xfrm>
            <a:prstGeom prst="rect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189" name="文本框 60"/>
            <p:cNvSpPr txBox="1"/>
            <p:nvPr/>
          </p:nvSpPr>
          <p:spPr>
            <a:xfrm>
              <a:off x="3311350" y="5506154"/>
              <a:ext cx="1488506" cy="54351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i="1" lang="en-US"/>
                <a:t>《interface》</a:t>
              </a:r>
            </a:p>
            <a:p>
              <a:r>
                <a:rPr altLang="zh-CN" dirty="0" sz="1600" i="1" lang="en-US" err="1"/>
                <a:t>ISubject</a:t>
              </a:r>
              <a:endParaRPr altLang="en-US" dirty="0" sz="1600" i="1" lang="zh-CN"/>
            </a:p>
          </p:txBody>
        </p:sp>
        <p:cxnSp>
          <p:nvCxnSpPr>
            <p:cNvPr id="3146205" name="直线连接符 61"/>
            <p:cNvCxnSpPr>
              <a:cxnSpLocks/>
            </p:cNvCxnSpPr>
            <p:nvPr/>
          </p:nvCxnSpPr>
          <p:spPr>
            <a:xfrm>
              <a:off x="3287688" y="6069273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6" name="组合 113"/>
          <p:cNvGrpSpPr/>
          <p:nvPr/>
        </p:nvGrpSpPr>
        <p:grpSpPr>
          <a:xfrm rot="10800000">
            <a:off x="4358679" y="3575784"/>
            <a:ext cx="921670" cy="187456"/>
            <a:chOff x="2978864" y="663867"/>
            <a:chExt cx="956122" cy="187456"/>
          </a:xfrm>
        </p:grpSpPr>
        <p:cxnSp>
          <p:nvCxnSpPr>
            <p:cNvPr id="3146206" name="直线箭头连接符 114"/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组合 115"/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146207" name="直线连接符 116"/>
              <p:cNvCxnSpPr>
                <a:cxnSpLocks/>
              </p:cNvCxnSpPr>
              <p:nvPr/>
            </p:nvCxnSpPr>
            <p:spPr>
              <a:xfrm>
                <a:off x="9876175" y="364793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08" name="直线连接符 11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8" name="组合 118"/>
          <p:cNvGrpSpPr/>
          <p:nvPr/>
        </p:nvGrpSpPr>
        <p:grpSpPr>
          <a:xfrm>
            <a:off x="2857354" y="3100465"/>
            <a:ext cx="1502411" cy="1137285"/>
            <a:chOff x="3949699" y="1783080"/>
            <a:chExt cx="1502411" cy="1137285"/>
          </a:xfrm>
        </p:grpSpPr>
        <p:grpSp>
          <p:nvGrpSpPr>
            <p:cNvPr id="639" name="组合 1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190" name="圆角矩形 12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209" name="直线连接符 12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10" name="直线连接符 12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191" name="文本框 120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lang="zh-CN"/>
            </a:p>
          </p:txBody>
        </p:sp>
      </p:grpSp>
      <p:sp>
        <p:nvSpPr>
          <p:cNvPr id="1049192" name="文本框 127"/>
          <p:cNvSpPr txBox="1"/>
          <p:nvPr/>
        </p:nvSpPr>
        <p:spPr>
          <a:xfrm>
            <a:off x="6475556" y="2033039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8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组合 122"/>
          <p:cNvGrpSpPr/>
          <p:nvPr/>
        </p:nvGrpSpPr>
        <p:grpSpPr>
          <a:xfrm>
            <a:off x="1561375" y="3419103"/>
            <a:ext cx="6714451" cy="190623"/>
            <a:chOff x="-257532" y="1837524"/>
            <a:chExt cx="6714451" cy="190623"/>
          </a:xfrm>
        </p:grpSpPr>
        <p:grpSp>
          <p:nvGrpSpPr>
            <p:cNvPr id="643" name="组合 123"/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3146211" name="直线连接符 125"/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12" name="直线连接符 126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13" name="肘形连接符 124"/>
            <p:cNvCxnSpPr>
              <a:cxnSpLocks/>
              <a:stCxn id="1049200" idx="2"/>
              <a:endCxn id="1049210" idx="2"/>
            </p:cNvCxnSpPr>
            <p:nvPr/>
          </p:nvCxnSpPr>
          <p:spPr>
            <a:xfrm rot="16200000" flipH="1">
              <a:off x="3127744" y="-1432538"/>
              <a:ext cx="59114" cy="6599237"/>
            </a:xfrm>
            <a:prstGeom prst="bentConnector3">
              <a:avLst>
                <a:gd name="adj1" fmla="val 272437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组合 139"/>
          <p:cNvGrpSpPr/>
          <p:nvPr/>
        </p:nvGrpSpPr>
        <p:grpSpPr>
          <a:xfrm>
            <a:off x="4658080" y="3428837"/>
            <a:ext cx="5751080" cy="190623"/>
            <a:chOff x="-257532" y="1837524"/>
            <a:chExt cx="5751080" cy="190623"/>
          </a:xfrm>
        </p:grpSpPr>
        <p:grpSp>
          <p:nvGrpSpPr>
            <p:cNvPr id="645" name="组合 140"/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3146214" name="直线连接符 142"/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15" name="直线连接符 143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16" name="肘形连接符 141"/>
            <p:cNvCxnSpPr>
              <a:cxnSpLocks/>
              <a:endCxn id="1049215" idx="2"/>
            </p:cNvCxnSpPr>
            <p:nvPr/>
          </p:nvCxnSpPr>
          <p:spPr>
            <a:xfrm>
              <a:off x="-142318" y="1837524"/>
              <a:ext cx="5635866" cy="43411"/>
            </a:xfrm>
            <a:prstGeom prst="bentConnector4">
              <a:avLst>
                <a:gd name="adj1" fmla="val -141"/>
                <a:gd name="adj2" fmla="val 50847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217" name="肘形连接符 3"/>
          <p:cNvCxnSpPr>
            <a:cxnSpLocks/>
            <a:stCxn id="1049199" idx="0"/>
            <a:endCxn id="1049194" idx="3"/>
          </p:cNvCxnSpPr>
          <p:nvPr/>
        </p:nvCxnSpPr>
        <p:spPr>
          <a:xfrm rot="5400000" flipH="1" flipV="1">
            <a:off x="2394694" y="1256279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194" name="三角形 22"/>
          <p:cNvSpPr/>
          <p:nvPr/>
        </p:nvSpPr>
        <p:spPr>
          <a:xfrm>
            <a:off x="3320187" y="1735691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218" name="肘形连接符 23"/>
          <p:cNvCxnSpPr>
            <a:cxnSpLocks/>
            <a:stCxn id="1049202" idx="0"/>
            <a:endCxn id="1049194" idx="3"/>
          </p:cNvCxnSpPr>
          <p:nvPr/>
        </p:nvCxnSpPr>
        <p:spPr>
          <a:xfrm rot="5400000" flipH="1" flipV="1">
            <a:off x="2399937" y="2568898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19" name="肘形连接符 36"/>
          <p:cNvCxnSpPr>
            <a:cxnSpLocks/>
          </p:cNvCxnSpPr>
          <p:nvPr/>
        </p:nvCxnSpPr>
        <p:spPr>
          <a:xfrm rot="16200000" flipV="1">
            <a:off x="3840632" y="1760364"/>
            <a:ext cx="498008" cy="1262025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20" name="肘形连接符 37"/>
          <p:cNvCxnSpPr>
            <a:cxnSpLocks/>
            <a:stCxn id="1049207" idx="0"/>
          </p:cNvCxnSpPr>
          <p:nvPr/>
        </p:nvCxnSpPr>
        <p:spPr>
          <a:xfrm rot="16200000" flipV="1">
            <a:off x="4204832" y="1794049"/>
            <a:ext cx="1475536" cy="2173189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组合 47"/>
          <p:cNvGrpSpPr/>
          <p:nvPr/>
        </p:nvGrpSpPr>
        <p:grpSpPr>
          <a:xfrm>
            <a:off x="2293538" y="597704"/>
            <a:ext cx="2290294" cy="1137285"/>
            <a:chOff x="2711624" y="597704"/>
            <a:chExt cx="2290294" cy="1137285"/>
          </a:xfrm>
        </p:grpSpPr>
        <p:grpSp>
          <p:nvGrpSpPr>
            <p:cNvPr id="647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48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195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21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22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96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1049197" name="文本框 42"/>
            <p:cNvSpPr txBox="1"/>
            <p:nvPr/>
          </p:nvSpPr>
          <p:spPr>
            <a:xfrm>
              <a:off x="2711624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49" name="组合 48"/>
          <p:cNvGrpSpPr/>
          <p:nvPr/>
        </p:nvGrpSpPr>
        <p:grpSpPr>
          <a:xfrm>
            <a:off x="551384" y="2311036"/>
            <a:ext cx="2250412" cy="1137285"/>
            <a:chOff x="2751506" y="597176"/>
            <a:chExt cx="2250412" cy="1137285"/>
          </a:xfrm>
        </p:grpSpPr>
        <p:grpSp>
          <p:nvGrpSpPr>
            <p:cNvPr id="650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651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198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23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24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99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1049200" name="文本框 50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52" name="组合 56"/>
          <p:cNvGrpSpPr/>
          <p:nvPr/>
        </p:nvGrpSpPr>
        <p:grpSpPr>
          <a:xfrm>
            <a:off x="1869247" y="3618413"/>
            <a:ext cx="2282537" cy="1137285"/>
            <a:chOff x="2751506" y="597176"/>
            <a:chExt cx="2282537" cy="1137285"/>
          </a:xfrm>
        </p:grpSpPr>
        <p:grpSp>
          <p:nvGrpSpPr>
            <p:cNvPr id="653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54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01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25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26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02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1049203" name="文本框 58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55" name="组合 65"/>
          <p:cNvGrpSpPr/>
          <p:nvPr/>
        </p:nvGrpSpPr>
        <p:grpSpPr>
          <a:xfrm>
            <a:off x="3595443" y="2316624"/>
            <a:ext cx="2282537" cy="1137285"/>
            <a:chOff x="2751506" y="597176"/>
            <a:chExt cx="2282537" cy="1137285"/>
          </a:xfrm>
        </p:grpSpPr>
        <p:grpSp>
          <p:nvGrpSpPr>
            <p:cNvPr id="656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57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04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27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28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05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1049206" name="文本框 6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58" name="组合 78"/>
          <p:cNvGrpSpPr/>
          <p:nvPr/>
        </p:nvGrpSpPr>
        <p:grpSpPr>
          <a:xfrm>
            <a:off x="4871864" y="3618412"/>
            <a:ext cx="2282537" cy="1137285"/>
            <a:chOff x="2751506" y="597176"/>
            <a:chExt cx="2282537" cy="1137285"/>
          </a:xfrm>
        </p:grpSpPr>
        <p:grpSp>
          <p:nvGrpSpPr>
            <p:cNvPr id="659" name="组合 79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60" name="组合 81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07" name="圆角矩形 83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29" name="直线连接符 8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30" name="直线连接符 8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08" name="文本框 8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1049209" name="文本框 80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61" name="组合 102"/>
          <p:cNvGrpSpPr/>
          <p:nvPr/>
        </p:nvGrpSpPr>
        <p:grpSpPr>
          <a:xfrm>
            <a:off x="4557820" y="1067836"/>
            <a:ext cx="3378263" cy="200924"/>
            <a:chOff x="2978864" y="650399"/>
            <a:chExt cx="2493327" cy="200924"/>
          </a:xfrm>
        </p:grpSpPr>
        <p:cxnSp>
          <p:nvCxnSpPr>
            <p:cNvPr id="3146231" name="直线箭头连接符 103"/>
            <p:cNvCxnSpPr>
              <a:cxnSpLocks/>
              <a:endCxn id="1049219" idx="1"/>
            </p:cNvCxnSpPr>
            <p:nvPr/>
          </p:nvCxnSpPr>
          <p:spPr>
            <a:xfrm flipV="1">
              <a:off x="2978865" y="748208"/>
              <a:ext cx="2493326" cy="971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2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6232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33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234" name="肘形连接符 64"/>
          <p:cNvCxnSpPr>
            <a:cxnSpLocks/>
            <a:stCxn id="1049211" idx="0"/>
            <a:endCxn id="1049214" idx="3"/>
          </p:cNvCxnSpPr>
          <p:nvPr/>
        </p:nvCxnSpPr>
        <p:spPr>
          <a:xfrm rot="5400000" flipH="1" flipV="1">
            <a:off x="8603334" y="1661335"/>
            <a:ext cx="372635" cy="102764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3" name="组合 73"/>
          <p:cNvGrpSpPr/>
          <p:nvPr/>
        </p:nvGrpSpPr>
        <p:grpSpPr>
          <a:xfrm>
            <a:off x="7524622" y="2340932"/>
            <a:ext cx="1502411" cy="1137285"/>
            <a:chOff x="3949700" y="1783080"/>
            <a:chExt cx="1502411" cy="1137285"/>
          </a:xfrm>
        </p:grpSpPr>
        <p:grpSp>
          <p:nvGrpSpPr>
            <p:cNvPr id="664" name="组合 7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10" name="圆角矩形 7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35" name="直线连接符 7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36" name="直线连接符 8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11" name="文本框 75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加法工厂</a:t>
              </a:r>
            </a:p>
          </p:txBody>
        </p:sp>
      </p:grpSp>
      <p:grpSp>
        <p:nvGrpSpPr>
          <p:cNvPr id="665" name="组合 87"/>
          <p:cNvGrpSpPr/>
          <p:nvPr/>
        </p:nvGrpSpPr>
        <p:grpSpPr>
          <a:xfrm>
            <a:off x="8086025" y="4157432"/>
            <a:ext cx="1502412" cy="1137285"/>
            <a:chOff x="3949699" y="1783080"/>
            <a:chExt cx="1502412" cy="1137285"/>
          </a:xfrm>
        </p:grpSpPr>
        <p:grpSp>
          <p:nvGrpSpPr>
            <p:cNvPr id="666" name="组合 8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12" name="圆角矩形 9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37" name="直线连接符 9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38" name="直线连接符 10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13" name="文本框 89"/>
            <p:cNvSpPr txBox="1"/>
            <p:nvPr/>
          </p:nvSpPr>
          <p:spPr>
            <a:xfrm>
              <a:off x="3949699" y="1803623"/>
              <a:ext cx="1502412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减法工厂</a:t>
              </a:r>
            </a:p>
          </p:txBody>
        </p:sp>
      </p:grpSp>
      <p:sp>
        <p:nvSpPr>
          <p:cNvPr id="1049214" name="三角形 101"/>
          <p:cNvSpPr/>
          <p:nvPr/>
        </p:nvSpPr>
        <p:spPr>
          <a:xfrm>
            <a:off x="9165034" y="1750150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239" name="肘形连接符 104"/>
          <p:cNvCxnSpPr>
            <a:cxnSpLocks/>
            <a:stCxn id="1049212" idx="0"/>
            <a:endCxn id="1049214" idx="3"/>
          </p:cNvCxnSpPr>
          <p:nvPr/>
        </p:nvCxnSpPr>
        <p:spPr>
          <a:xfrm rot="5400000" flipH="1" flipV="1">
            <a:off x="7986057" y="2840014"/>
            <a:ext cx="2168592" cy="466244"/>
          </a:xfrm>
          <a:prstGeom prst="bentConnector3">
            <a:avLst>
              <a:gd name="adj1" fmla="val 160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7" name="组合 108"/>
          <p:cNvGrpSpPr/>
          <p:nvPr/>
        </p:nvGrpSpPr>
        <p:grpSpPr>
          <a:xfrm>
            <a:off x="9657955" y="2334963"/>
            <a:ext cx="1502410" cy="1137285"/>
            <a:chOff x="3949700" y="1783080"/>
            <a:chExt cx="1502410" cy="1137285"/>
          </a:xfrm>
        </p:grpSpPr>
        <p:grpSp>
          <p:nvGrpSpPr>
            <p:cNvPr id="668" name="组合 10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15" name="圆角矩形 11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40" name="直线连接符 11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41" name="直线连接符 11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16" name="文本框 110"/>
            <p:cNvSpPr txBox="1"/>
            <p:nvPr/>
          </p:nvSpPr>
          <p:spPr>
            <a:xfrm>
              <a:off x="3949700" y="1803623"/>
              <a:ext cx="150240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乘法工厂</a:t>
              </a:r>
            </a:p>
          </p:txBody>
        </p:sp>
      </p:grpSp>
      <p:grpSp>
        <p:nvGrpSpPr>
          <p:cNvPr id="669" name="组合 114"/>
          <p:cNvGrpSpPr/>
          <p:nvPr/>
        </p:nvGrpSpPr>
        <p:grpSpPr>
          <a:xfrm>
            <a:off x="10138205" y="4154430"/>
            <a:ext cx="1502411" cy="1137285"/>
            <a:chOff x="3949699" y="1783080"/>
            <a:chExt cx="1502411" cy="1137285"/>
          </a:xfrm>
        </p:grpSpPr>
        <p:grpSp>
          <p:nvGrpSpPr>
            <p:cNvPr id="670" name="组合 11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17" name="圆角矩形 11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42" name="直线连接符 11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43" name="直线连接符 11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18" name="文本框 116"/>
            <p:cNvSpPr txBox="1"/>
            <p:nvPr/>
          </p:nvSpPr>
          <p:spPr>
            <a:xfrm>
              <a:off x="3949699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除法工厂</a:t>
              </a:r>
            </a:p>
          </p:txBody>
        </p:sp>
      </p:grpSp>
      <p:cxnSp>
        <p:nvCxnSpPr>
          <p:cNvPr id="3146244" name="肘形连接符 120"/>
          <p:cNvCxnSpPr>
            <a:cxnSpLocks/>
            <a:stCxn id="1049216" idx="0"/>
            <a:endCxn id="1049214" idx="3"/>
          </p:cNvCxnSpPr>
          <p:nvPr/>
        </p:nvCxnSpPr>
        <p:spPr>
          <a:xfrm rot="16200000" flipV="1">
            <a:off x="9672985" y="1619330"/>
            <a:ext cx="366666" cy="110568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45" name="肘形连接符 121"/>
          <p:cNvCxnSpPr>
            <a:cxnSpLocks/>
            <a:stCxn id="1049217" idx="0"/>
            <a:endCxn id="1049214" idx="3"/>
          </p:cNvCxnSpPr>
          <p:nvPr/>
        </p:nvCxnSpPr>
        <p:spPr>
          <a:xfrm rot="16200000" flipV="1">
            <a:off x="9013648" y="2278667"/>
            <a:ext cx="2165590" cy="1585936"/>
          </a:xfrm>
          <a:prstGeom prst="bentConnector3">
            <a:avLst>
              <a:gd name="adj1" fmla="val 1597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1" name="组合 92"/>
          <p:cNvGrpSpPr/>
          <p:nvPr/>
        </p:nvGrpSpPr>
        <p:grpSpPr>
          <a:xfrm>
            <a:off x="7896200" y="597002"/>
            <a:ext cx="2794722" cy="1137285"/>
            <a:chOff x="2711624" y="597704"/>
            <a:chExt cx="2794722" cy="1137285"/>
          </a:xfrm>
        </p:grpSpPr>
        <p:grpSp>
          <p:nvGrpSpPr>
            <p:cNvPr id="672" name="组合 93"/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673" name="组合 95"/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1049219" name="圆角矩形 97"/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46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47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20" name="文本框 96"/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1049221" name="文本框 94"/>
            <p:cNvSpPr txBox="1"/>
            <p:nvPr/>
          </p:nvSpPr>
          <p:spPr>
            <a:xfrm>
              <a:off x="2711624" y="1335911"/>
              <a:ext cx="275484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createOperate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运算类</a:t>
              </a:r>
            </a:p>
          </p:txBody>
        </p:sp>
      </p:grpSp>
      <p:grpSp>
        <p:nvGrpSpPr>
          <p:cNvPr id="674" name="组合 149"/>
          <p:cNvGrpSpPr/>
          <p:nvPr/>
        </p:nvGrpSpPr>
        <p:grpSpPr>
          <a:xfrm rot="5400000" flipH="1">
            <a:off x="2936901" y="4748869"/>
            <a:ext cx="179352" cy="209266"/>
            <a:chOff x="12323748" y="4960155"/>
            <a:chExt cx="186056" cy="209266"/>
          </a:xfrm>
        </p:grpSpPr>
        <p:cxnSp>
          <p:nvCxnSpPr>
            <p:cNvPr id="3146248" name="直线连接符 151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49" name="直线连接符 152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250" name="肘形连接符 150"/>
          <p:cNvCxnSpPr>
            <a:cxnSpLocks/>
            <a:stCxn id="1049201" idx="2"/>
            <a:endCxn id="1049212" idx="2"/>
          </p:cNvCxnSpPr>
          <p:nvPr/>
        </p:nvCxnSpPr>
        <p:spPr>
          <a:xfrm rot="16200000" flipH="1">
            <a:off x="5662395" y="2119880"/>
            <a:ext cx="539019" cy="5810654"/>
          </a:xfrm>
          <a:prstGeom prst="bentConnector3">
            <a:avLst>
              <a:gd name="adj1" fmla="val 24452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51" name="肘形连接符 161"/>
          <p:cNvCxnSpPr>
            <a:cxnSpLocks/>
            <a:stCxn id="1049207" idx="2"/>
            <a:endCxn id="1049217" idx="2"/>
          </p:cNvCxnSpPr>
          <p:nvPr/>
        </p:nvCxnSpPr>
        <p:spPr>
          <a:xfrm rot="16200000" flipH="1">
            <a:off x="8191293" y="2593597"/>
            <a:ext cx="536018" cy="4860217"/>
          </a:xfrm>
          <a:prstGeom prst="bentConnector3">
            <a:avLst>
              <a:gd name="adj1" fmla="val 30661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5" name="组合 166"/>
          <p:cNvGrpSpPr/>
          <p:nvPr/>
        </p:nvGrpSpPr>
        <p:grpSpPr>
          <a:xfrm rot="5400000" flipH="1">
            <a:off x="5938823" y="4742510"/>
            <a:ext cx="179352" cy="209266"/>
            <a:chOff x="12323748" y="4960155"/>
            <a:chExt cx="186056" cy="209266"/>
          </a:xfrm>
        </p:grpSpPr>
        <p:cxnSp>
          <p:nvCxnSpPr>
            <p:cNvPr id="3146252" name="直线连接符 167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53" name="直线连接符 168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组合 122"/>
          <p:cNvGrpSpPr/>
          <p:nvPr/>
        </p:nvGrpSpPr>
        <p:grpSpPr>
          <a:xfrm>
            <a:off x="1919536" y="3789040"/>
            <a:ext cx="6759865" cy="190623"/>
            <a:chOff x="-257532" y="1837524"/>
            <a:chExt cx="6759865" cy="190623"/>
          </a:xfrm>
        </p:grpSpPr>
        <p:grpSp>
          <p:nvGrpSpPr>
            <p:cNvPr id="678" name="组合 123"/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3146254" name="直线连接符 125"/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55" name="直线连接符 126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56" name="肘形连接符 124"/>
            <p:cNvCxnSpPr>
              <a:cxnSpLocks/>
              <a:stCxn id="1049228" idx="2"/>
              <a:endCxn id="1049238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41022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组合 139"/>
          <p:cNvGrpSpPr/>
          <p:nvPr/>
        </p:nvGrpSpPr>
        <p:grpSpPr>
          <a:xfrm>
            <a:off x="5016241" y="3794628"/>
            <a:ext cx="3663159" cy="192899"/>
            <a:chOff x="-257532" y="1833378"/>
            <a:chExt cx="3663159" cy="192899"/>
          </a:xfrm>
        </p:grpSpPr>
        <p:grpSp>
          <p:nvGrpSpPr>
            <p:cNvPr id="680" name="组合 140"/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3146257" name="直线连接符 142"/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58" name="直线连接符 143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59" name="肘形连接符 141"/>
            <p:cNvCxnSpPr>
              <a:cxnSpLocks/>
              <a:stCxn id="1049234" idx="2"/>
              <a:endCxn id="1049238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43568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260" name="肘形连接符 3"/>
          <p:cNvCxnSpPr>
            <a:cxnSpLocks/>
            <a:stCxn id="1049227" idx="0"/>
            <a:endCxn id="1049222" idx="3"/>
          </p:cNvCxnSpPr>
          <p:nvPr/>
        </p:nvCxnSpPr>
        <p:spPr>
          <a:xfrm rot="5400000" flipH="1" flipV="1">
            <a:off x="2752855" y="1626216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22" name="三角形 22"/>
          <p:cNvSpPr/>
          <p:nvPr/>
        </p:nvSpPr>
        <p:spPr>
          <a:xfrm>
            <a:off x="3678348" y="2105628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261" name="肘形连接符 23"/>
          <p:cNvCxnSpPr>
            <a:cxnSpLocks/>
            <a:stCxn id="1049230" idx="0"/>
            <a:endCxn id="1049222" idx="3"/>
          </p:cNvCxnSpPr>
          <p:nvPr/>
        </p:nvCxnSpPr>
        <p:spPr>
          <a:xfrm rot="5400000" flipH="1" flipV="1">
            <a:off x="2758098" y="2938835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62" name="肘形连接符 36"/>
          <p:cNvCxnSpPr>
            <a:cxnSpLocks/>
          </p:cNvCxnSpPr>
          <p:nvPr/>
        </p:nvCxnSpPr>
        <p:spPr>
          <a:xfrm rot="16200000" flipV="1">
            <a:off x="4198793" y="2130301"/>
            <a:ext cx="498008" cy="1262025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63" name="肘形连接符 37"/>
          <p:cNvCxnSpPr>
            <a:cxnSpLocks/>
            <a:stCxn id="1049235" idx="0"/>
          </p:cNvCxnSpPr>
          <p:nvPr/>
        </p:nvCxnSpPr>
        <p:spPr>
          <a:xfrm rot="16200000" flipV="1">
            <a:off x="4562993" y="2163986"/>
            <a:ext cx="1475536" cy="2173189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组合 47"/>
          <p:cNvGrpSpPr/>
          <p:nvPr/>
        </p:nvGrpSpPr>
        <p:grpSpPr>
          <a:xfrm>
            <a:off x="2651699" y="967641"/>
            <a:ext cx="2290294" cy="1137285"/>
            <a:chOff x="2711624" y="597704"/>
            <a:chExt cx="2290294" cy="1137285"/>
          </a:xfrm>
        </p:grpSpPr>
        <p:grpSp>
          <p:nvGrpSpPr>
            <p:cNvPr id="682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83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223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64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5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24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1049225" name="文本框 42"/>
            <p:cNvSpPr txBox="1"/>
            <p:nvPr/>
          </p:nvSpPr>
          <p:spPr>
            <a:xfrm>
              <a:off x="2711624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84" name="组合 48"/>
          <p:cNvGrpSpPr/>
          <p:nvPr/>
        </p:nvGrpSpPr>
        <p:grpSpPr>
          <a:xfrm>
            <a:off x="909545" y="2680973"/>
            <a:ext cx="2250412" cy="1137285"/>
            <a:chOff x="2751506" y="597176"/>
            <a:chExt cx="2250412" cy="1137285"/>
          </a:xfrm>
        </p:grpSpPr>
        <p:grpSp>
          <p:nvGrpSpPr>
            <p:cNvPr id="685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686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226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66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7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27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1049228" name="文本框 50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87" name="组合 56"/>
          <p:cNvGrpSpPr/>
          <p:nvPr/>
        </p:nvGrpSpPr>
        <p:grpSpPr>
          <a:xfrm>
            <a:off x="2227408" y="3988350"/>
            <a:ext cx="2282537" cy="1137285"/>
            <a:chOff x="2751506" y="597176"/>
            <a:chExt cx="2282537" cy="1137285"/>
          </a:xfrm>
        </p:grpSpPr>
        <p:grpSp>
          <p:nvGrpSpPr>
            <p:cNvPr id="688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89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29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68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9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30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1049231" name="文本框 58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90" name="组合 65"/>
          <p:cNvGrpSpPr/>
          <p:nvPr/>
        </p:nvGrpSpPr>
        <p:grpSpPr>
          <a:xfrm>
            <a:off x="3953604" y="2686561"/>
            <a:ext cx="2282537" cy="1137285"/>
            <a:chOff x="2751506" y="597176"/>
            <a:chExt cx="2282537" cy="1137285"/>
          </a:xfrm>
        </p:grpSpPr>
        <p:grpSp>
          <p:nvGrpSpPr>
            <p:cNvPr id="691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2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32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70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1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33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1049234" name="文本框 6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93" name="组合 78"/>
          <p:cNvGrpSpPr/>
          <p:nvPr/>
        </p:nvGrpSpPr>
        <p:grpSpPr>
          <a:xfrm>
            <a:off x="5230025" y="3988349"/>
            <a:ext cx="2282537" cy="1137285"/>
            <a:chOff x="2751506" y="597176"/>
            <a:chExt cx="2282537" cy="1137285"/>
          </a:xfrm>
        </p:grpSpPr>
        <p:grpSp>
          <p:nvGrpSpPr>
            <p:cNvPr id="694" name="组合 79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5" name="组合 81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35" name="圆角矩形 83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72" name="直线连接符 8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3" name="直线连接符 8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36" name="文本框 8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1049237" name="文本框 80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696" name="组合 102"/>
          <p:cNvGrpSpPr/>
          <p:nvPr/>
        </p:nvGrpSpPr>
        <p:grpSpPr>
          <a:xfrm>
            <a:off x="4915981" y="1437773"/>
            <a:ext cx="3404270" cy="200924"/>
            <a:chOff x="2978864" y="650399"/>
            <a:chExt cx="2512522" cy="200924"/>
          </a:xfrm>
        </p:grpSpPr>
        <p:cxnSp>
          <p:nvCxnSpPr>
            <p:cNvPr id="3146274" name="直线箭头连接符 103"/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7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6275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76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277" name="肘形连接符 64"/>
          <p:cNvCxnSpPr>
            <a:cxnSpLocks/>
            <a:stCxn id="1049239" idx="0"/>
            <a:endCxn id="1049240" idx="3"/>
          </p:cNvCxnSpPr>
          <p:nvPr/>
        </p:nvCxnSpPr>
        <p:spPr>
          <a:xfrm rot="5400000" flipH="1" flipV="1">
            <a:off x="8974807" y="2059157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8" name="组合 73"/>
          <p:cNvGrpSpPr/>
          <p:nvPr/>
        </p:nvGrpSpPr>
        <p:grpSpPr>
          <a:xfrm>
            <a:off x="7727022" y="2725443"/>
            <a:ext cx="1904759" cy="1137285"/>
            <a:chOff x="3949700" y="1783080"/>
            <a:chExt cx="1502411" cy="1137285"/>
          </a:xfrm>
        </p:grpSpPr>
        <p:grpSp>
          <p:nvGrpSpPr>
            <p:cNvPr id="699" name="组合 7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38" name="圆角矩形 7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278" name="直线连接符 7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79" name="直线连接符 8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39" name="文本框 75"/>
            <p:cNvSpPr txBox="1"/>
            <p:nvPr/>
          </p:nvSpPr>
          <p:spPr>
            <a:xfrm>
              <a:off x="3949701" y="1803623"/>
              <a:ext cx="1502410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基础运算工厂</a:t>
              </a:r>
            </a:p>
          </p:txBody>
        </p:sp>
      </p:grpSp>
      <p:sp>
        <p:nvSpPr>
          <p:cNvPr id="1049240" name="三角形 101"/>
          <p:cNvSpPr/>
          <p:nvPr/>
        </p:nvSpPr>
        <p:spPr>
          <a:xfrm>
            <a:off x="9523195" y="2115871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700" name="组合 92"/>
          <p:cNvGrpSpPr/>
          <p:nvPr/>
        </p:nvGrpSpPr>
        <p:grpSpPr>
          <a:xfrm>
            <a:off x="8254361" y="962723"/>
            <a:ext cx="2794722" cy="1137285"/>
            <a:chOff x="2711624" y="597704"/>
            <a:chExt cx="2794722" cy="1137285"/>
          </a:xfrm>
        </p:grpSpPr>
        <p:grpSp>
          <p:nvGrpSpPr>
            <p:cNvPr id="701" name="组合 93"/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702" name="组合 95"/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1049241" name="圆角矩形 97"/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280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81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42" name="文本框 96"/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1049243" name="文本框 94"/>
            <p:cNvSpPr txBox="1"/>
            <p:nvPr/>
          </p:nvSpPr>
          <p:spPr>
            <a:xfrm>
              <a:off x="2711624" y="1335911"/>
              <a:ext cx="275484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createOperate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运算类</a:t>
              </a:r>
            </a:p>
          </p:txBody>
        </p:sp>
      </p:grpSp>
      <p:grpSp>
        <p:nvGrpSpPr>
          <p:cNvPr id="703" name="组合 149"/>
          <p:cNvGrpSpPr/>
          <p:nvPr/>
        </p:nvGrpSpPr>
        <p:grpSpPr>
          <a:xfrm rot="5400000" flipH="1">
            <a:off x="3295062" y="5118806"/>
            <a:ext cx="179352" cy="209266"/>
            <a:chOff x="12323748" y="4960155"/>
            <a:chExt cx="186056" cy="209266"/>
          </a:xfrm>
        </p:grpSpPr>
        <p:cxnSp>
          <p:nvCxnSpPr>
            <p:cNvPr id="3146282" name="直线连接符 151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3" name="直线连接符 152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284" name="肘形连接符 150"/>
          <p:cNvCxnSpPr>
            <a:cxnSpLocks/>
            <a:stCxn id="1049229" idx="2"/>
            <a:endCxn id="1049238" idx="2"/>
          </p:cNvCxnSpPr>
          <p:nvPr/>
        </p:nvCxnSpPr>
        <p:spPr>
          <a:xfrm rot="5400000" flipH="1" flipV="1">
            <a:off x="5400615" y="1846850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85" name="肘形连接符 161"/>
          <p:cNvCxnSpPr>
            <a:cxnSpLocks/>
            <a:stCxn id="1049235" idx="2"/>
            <a:endCxn id="1049238" idx="2"/>
          </p:cNvCxnSpPr>
          <p:nvPr/>
        </p:nvCxnSpPr>
        <p:spPr>
          <a:xfrm rot="5400000" flipH="1" flipV="1">
            <a:off x="6901925" y="3348158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166"/>
          <p:cNvGrpSpPr/>
          <p:nvPr/>
        </p:nvGrpSpPr>
        <p:grpSpPr>
          <a:xfrm rot="5400000" flipH="1">
            <a:off x="6296984" y="5112447"/>
            <a:ext cx="179352" cy="209266"/>
            <a:chOff x="12323748" y="4960155"/>
            <a:chExt cx="186056" cy="209266"/>
          </a:xfrm>
        </p:grpSpPr>
        <p:cxnSp>
          <p:nvCxnSpPr>
            <p:cNvPr id="3146286" name="直线连接符 167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7" name="直线连接符 168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288" name="肘形连接符 165"/>
          <p:cNvCxnSpPr>
            <a:cxnSpLocks/>
            <a:stCxn id="1049271" idx="0"/>
            <a:endCxn id="1049244" idx="3"/>
          </p:cNvCxnSpPr>
          <p:nvPr/>
        </p:nvCxnSpPr>
        <p:spPr>
          <a:xfrm rot="16200000" flipV="1">
            <a:off x="2415783" y="2511161"/>
            <a:ext cx="3996785" cy="1911093"/>
          </a:xfrm>
          <a:prstGeom prst="bentConnector3">
            <a:avLst>
              <a:gd name="adj1" fmla="val 557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89" name="肘形连接符 164"/>
          <p:cNvCxnSpPr>
            <a:cxnSpLocks/>
            <a:stCxn id="1049269" idx="0"/>
            <a:endCxn id="1049244" idx="3"/>
          </p:cNvCxnSpPr>
          <p:nvPr/>
        </p:nvCxnSpPr>
        <p:spPr>
          <a:xfrm rot="5400000" flipH="1" flipV="1">
            <a:off x="875897" y="2885958"/>
            <a:ext cx="4000373" cy="1165089"/>
          </a:xfrm>
          <a:prstGeom prst="bentConnector3">
            <a:avLst>
              <a:gd name="adj1" fmla="val 561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组合 122"/>
          <p:cNvGrpSpPr/>
          <p:nvPr/>
        </p:nvGrpSpPr>
        <p:grpSpPr>
          <a:xfrm>
            <a:off x="1561375" y="2913037"/>
            <a:ext cx="6759865" cy="190623"/>
            <a:chOff x="-257532" y="1837524"/>
            <a:chExt cx="6759865" cy="190623"/>
          </a:xfrm>
        </p:grpSpPr>
        <p:grpSp>
          <p:nvGrpSpPr>
            <p:cNvPr id="707" name="组合 123"/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3146290" name="直线连接符 125"/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91" name="直线连接符 126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92" name="肘形连接符 124"/>
            <p:cNvCxnSpPr>
              <a:cxnSpLocks/>
              <a:stCxn id="1049250" idx="2"/>
              <a:endCxn id="1049260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290409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8" name="组合 139"/>
          <p:cNvGrpSpPr/>
          <p:nvPr/>
        </p:nvGrpSpPr>
        <p:grpSpPr>
          <a:xfrm>
            <a:off x="4658080" y="2918625"/>
            <a:ext cx="3663159" cy="192899"/>
            <a:chOff x="-257532" y="1833378"/>
            <a:chExt cx="3663159" cy="192899"/>
          </a:xfrm>
        </p:grpSpPr>
        <p:grpSp>
          <p:nvGrpSpPr>
            <p:cNvPr id="709" name="组合 140"/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3146293" name="直线连接符 142"/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294" name="直线连接符 143"/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295" name="肘形连接符 141"/>
            <p:cNvCxnSpPr>
              <a:cxnSpLocks/>
              <a:stCxn id="1049256" idx="2"/>
              <a:endCxn id="1049260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25475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296" name="肘形连接符 3"/>
          <p:cNvCxnSpPr>
            <a:cxnSpLocks/>
            <a:stCxn id="1049249" idx="0"/>
            <a:endCxn id="1049244" idx="3"/>
          </p:cNvCxnSpPr>
          <p:nvPr/>
        </p:nvCxnSpPr>
        <p:spPr>
          <a:xfrm rot="5400000" flipH="1" flipV="1">
            <a:off x="2394694" y="750213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44" name="三角形 22"/>
          <p:cNvSpPr/>
          <p:nvPr/>
        </p:nvSpPr>
        <p:spPr>
          <a:xfrm>
            <a:off x="3320187" y="1229625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297" name="肘形连接符 23"/>
          <p:cNvCxnSpPr>
            <a:cxnSpLocks/>
            <a:stCxn id="1049252" idx="0"/>
            <a:endCxn id="1049244" idx="3"/>
          </p:cNvCxnSpPr>
          <p:nvPr/>
        </p:nvCxnSpPr>
        <p:spPr>
          <a:xfrm rot="5400000" flipH="1" flipV="1">
            <a:off x="2399937" y="2062832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98" name="肘形连接符 36"/>
          <p:cNvCxnSpPr>
            <a:cxnSpLocks/>
          </p:cNvCxnSpPr>
          <p:nvPr/>
        </p:nvCxnSpPr>
        <p:spPr>
          <a:xfrm rot="16200000" flipV="1">
            <a:off x="3840632" y="1254298"/>
            <a:ext cx="498008" cy="1262025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299" name="肘形连接符 37"/>
          <p:cNvCxnSpPr>
            <a:cxnSpLocks/>
            <a:stCxn id="1049257" idx="0"/>
          </p:cNvCxnSpPr>
          <p:nvPr/>
        </p:nvCxnSpPr>
        <p:spPr>
          <a:xfrm rot="16200000" flipV="1">
            <a:off x="4204832" y="1287983"/>
            <a:ext cx="1475536" cy="2173189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0" name="组合 47"/>
          <p:cNvGrpSpPr/>
          <p:nvPr/>
        </p:nvGrpSpPr>
        <p:grpSpPr>
          <a:xfrm>
            <a:off x="2293538" y="91638"/>
            <a:ext cx="2290294" cy="1137285"/>
            <a:chOff x="2711624" y="597704"/>
            <a:chExt cx="2290294" cy="1137285"/>
          </a:xfrm>
        </p:grpSpPr>
        <p:grpSp>
          <p:nvGrpSpPr>
            <p:cNvPr id="711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712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245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00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01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46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1049247" name="文本框 42"/>
            <p:cNvSpPr txBox="1"/>
            <p:nvPr/>
          </p:nvSpPr>
          <p:spPr>
            <a:xfrm>
              <a:off x="2711624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13" name="组合 48"/>
          <p:cNvGrpSpPr/>
          <p:nvPr/>
        </p:nvGrpSpPr>
        <p:grpSpPr>
          <a:xfrm>
            <a:off x="551384" y="1804970"/>
            <a:ext cx="2250412" cy="1137285"/>
            <a:chOff x="2751506" y="597176"/>
            <a:chExt cx="2250412" cy="1137285"/>
          </a:xfrm>
        </p:grpSpPr>
        <p:grpSp>
          <p:nvGrpSpPr>
            <p:cNvPr id="714" name="组合 49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715" name="组合 51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248" name="圆角矩形 53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02" name="直线连接符 5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03" name="直线连接符 5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49" name="文本框 5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1049250" name="文本框 50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16" name="组合 56"/>
          <p:cNvGrpSpPr/>
          <p:nvPr/>
        </p:nvGrpSpPr>
        <p:grpSpPr>
          <a:xfrm>
            <a:off x="1869247" y="3112347"/>
            <a:ext cx="2282537" cy="1137285"/>
            <a:chOff x="2751506" y="597176"/>
            <a:chExt cx="2282537" cy="1137285"/>
          </a:xfrm>
        </p:grpSpPr>
        <p:grpSp>
          <p:nvGrpSpPr>
            <p:cNvPr id="717" name="组合 57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18" name="组合 5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51" name="圆角矩形 6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04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05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52" name="文本框 6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1049253" name="文本框 58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19" name="组合 65"/>
          <p:cNvGrpSpPr/>
          <p:nvPr/>
        </p:nvGrpSpPr>
        <p:grpSpPr>
          <a:xfrm>
            <a:off x="3595443" y="1810558"/>
            <a:ext cx="2282537" cy="1137285"/>
            <a:chOff x="2751506" y="597176"/>
            <a:chExt cx="2282537" cy="1137285"/>
          </a:xfrm>
        </p:grpSpPr>
        <p:grpSp>
          <p:nvGrpSpPr>
            <p:cNvPr id="720" name="组合 6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21" name="组合 6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54" name="圆角矩形 7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06" name="直线连接符 7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07" name="直线连接符 72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55" name="文本框 6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1049256" name="文本框 6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22" name="组合 78"/>
          <p:cNvGrpSpPr/>
          <p:nvPr/>
        </p:nvGrpSpPr>
        <p:grpSpPr>
          <a:xfrm>
            <a:off x="4871864" y="3112346"/>
            <a:ext cx="2282537" cy="1137285"/>
            <a:chOff x="2751506" y="597176"/>
            <a:chExt cx="2282537" cy="1137285"/>
          </a:xfrm>
        </p:grpSpPr>
        <p:grpSp>
          <p:nvGrpSpPr>
            <p:cNvPr id="723" name="组合 79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24" name="组合 81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57" name="圆角矩形 83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08" name="直线连接符 8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09" name="直线连接符 8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58" name="文本框 82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1049259" name="文本框 80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25" name="组合 102"/>
          <p:cNvGrpSpPr/>
          <p:nvPr/>
        </p:nvGrpSpPr>
        <p:grpSpPr>
          <a:xfrm>
            <a:off x="4557820" y="561770"/>
            <a:ext cx="3404270" cy="200924"/>
            <a:chOff x="2978864" y="650399"/>
            <a:chExt cx="2512522" cy="200924"/>
          </a:xfrm>
        </p:grpSpPr>
        <p:cxnSp>
          <p:nvCxnSpPr>
            <p:cNvPr id="3146310" name="直线箭头连接符 103"/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6" name="组合 105"/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3146311" name="直线连接符 106"/>
              <p:cNvCxnSpPr>
                <a:cxnSpLocks/>
              </p:cNvCxnSpPr>
              <p:nvPr/>
            </p:nvCxnSpPr>
            <p:spPr>
              <a:xfrm>
                <a:off x="9873316" y="3634467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12" name="直线连接符 107"/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313" name="肘形连接符 64"/>
          <p:cNvCxnSpPr>
            <a:cxnSpLocks/>
            <a:stCxn id="1049261" idx="0"/>
            <a:endCxn id="1049262" idx="3"/>
          </p:cNvCxnSpPr>
          <p:nvPr/>
        </p:nvCxnSpPr>
        <p:spPr>
          <a:xfrm rot="5400000" flipH="1" flipV="1">
            <a:off x="8616646" y="1183154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组合 73"/>
          <p:cNvGrpSpPr/>
          <p:nvPr/>
        </p:nvGrpSpPr>
        <p:grpSpPr>
          <a:xfrm>
            <a:off x="7368861" y="1849440"/>
            <a:ext cx="1904759" cy="1137285"/>
            <a:chOff x="3949700" y="1783080"/>
            <a:chExt cx="1502411" cy="1137285"/>
          </a:xfrm>
        </p:grpSpPr>
        <p:grpSp>
          <p:nvGrpSpPr>
            <p:cNvPr id="728" name="组合 7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60" name="圆角矩形 7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14" name="直线连接符 7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15" name="直线连接符 8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61" name="文本框 75"/>
            <p:cNvSpPr txBox="1"/>
            <p:nvPr/>
          </p:nvSpPr>
          <p:spPr>
            <a:xfrm>
              <a:off x="3949701" y="1803623"/>
              <a:ext cx="1502410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基础运算工厂</a:t>
              </a:r>
            </a:p>
          </p:txBody>
        </p:sp>
      </p:grpSp>
      <p:sp>
        <p:nvSpPr>
          <p:cNvPr id="1049262" name="三角形 101"/>
          <p:cNvSpPr/>
          <p:nvPr/>
        </p:nvSpPr>
        <p:spPr>
          <a:xfrm>
            <a:off x="9165034" y="1239868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316" name="肘形连接符 120"/>
          <p:cNvCxnSpPr>
            <a:cxnSpLocks/>
            <a:stCxn id="1049267" idx="0"/>
            <a:endCxn id="1049262" idx="3"/>
          </p:cNvCxnSpPr>
          <p:nvPr/>
        </p:nvCxnSpPr>
        <p:spPr>
          <a:xfrm rot="16200000" flipV="1">
            <a:off x="9638084" y="1143949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组合 92"/>
          <p:cNvGrpSpPr/>
          <p:nvPr/>
        </p:nvGrpSpPr>
        <p:grpSpPr>
          <a:xfrm>
            <a:off x="7896200" y="86720"/>
            <a:ext cx="2794722" cy="1137285"/>
            <a:chOff x="2711624" y="597704"/>
            <a:chExt cx="2794722" cy="1137285"/>
          </a:xfrm>
        </p:grpSpPr>
        <p:grpSp>
          <p:nvGrpSpPr>
            <p:cNvPr id="730" name="组合 93"/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731" name="组合 95"/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1049263" name="圆角矩形 97"/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17" name="直线连接符 98"/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18" name="直线连接符 9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64" name="文本框 96"/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i="1" kumimoji="1" lang="zh-CN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1049265" name="文本框 94"/>
            <p:cNvSpPr txBox="1"/>
            <p:nvPr/>
          </p:nvSpPr>
          <p:spPr>
            <a:xfrm>
              <a:off x="2711624" y="1335911"/>
              <a:ext cx="275484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createOperate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运算类</a:t>
              </a:r>
            </a:p>
          </p:txBody>
        </p:sp>
      </p:grpSp>
      <p:grpSp>
        <p:nvGrpSpPr>
          <p:cNvPr id="732" name="组合 149"/>
          <p:cNvGrpSpPr/>
          <p:nvPr/>
        </p:nvGrpSpPr>
        <p:grpSpPr>
          <a:xfrm rot="5400000" flipH="1">
            <a:off x="2936901" y="4242803"/>
            <a:ext cx="179352" cy="209266"/>
            <a:chOff x="12323748" y="4960155"/>
            <a:chExt cx="186056" cy="209266"/>
          </a:xfrm>
        </p:grpSpPr>
        <p:cxnSp>
          <p:nvCxnSpPr>
            <p:cNvPr id="3146319" name="直线连接符 151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20" name="直线连接符 152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21" name="肘形连接符 150"/>
          <p:cNvCxnSpPr>
            <a:cxnSpLocks/>
            <a:stCxn id="1049251" idx="2"/>
            <a:endCxn id="1049260" idx="2"/>
          </p:cNvCxnSpPr>
          <p:nvPr/>
        </p:nvCxnSpPr>
        <p:spPr>
          <a:xfrm rot="5400000" flipH="1" flipV="1">
            <a:off x="5042454" y="970847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22" name="肘形连接符 161"/>
          <p:cNvCxnSpPr>
            <a:cxnSpLocks/>
            <a:stCxn id="1049257" idx="2"/>
            <a:endCxn id="1049260" idx="2"/>
          </p:cNvCxnSpPr>
          <p:nvPr/>
        </p:nvCxnSpPr>
        <p:spPr>
          <a:xfrm rot="5400000" flipH="1" flipV="1">
            <a:off x="6543764" y="2472155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3" name="组合 166"/>
          <p:cNvGrpSpPr/>
          <p:nvPr/>
        </p:nvGrpSpPr>
        <p:grpSpPr>
          <a:xfrm rot="5400000" flipH="1">
            <a:off x="5938823" y="4236444"/>
            <a:ext cx="179352" cy="209266"/>
            <a:chOff x="12323748" y="4960155"/>
            <a:chExt cx="186056" cy="209266"/>
          </a:xfrm>
        </p:grpSpPr>
        <p:cxnSp>
          <p:nvCxnSpPr>
            <p:cNvPr id="3146323" name="直线连接符 167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24" name="直线连接符 168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4" name="组合 127"/>
          <p:cNvGrpSpPr/>
          <p:nvPr/>
        </p:nvGrpSpPr>
        <p:grpSpPr>
          <a:xfrm>
            <a:off x="9411736" y="1849439"/>
            <a:ext cx="1904759" cy="1137285"/>
            <a:chOff x="3949700" y="1783080"/>
            <a:chExt cx="1502411" cy="1137285"/>
          </a:xfrm>
        </p:grpSpPr>
        <p:grpSp>
          <p:nvGrpSpPr>
            <p:cNvPr id="735" name="组合 12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66" name="圆角矩形 13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25" name="直线连接符 13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26" name="直线连接符 13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67" name="文本框 129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高级运算工厂</a:t>
              </a:r>
            </a:p>
          </p:txBody>
        </p:sp>
      </p:grpSp>
      <p:grpSp>
        <p:nvGrpSpPr>
          <p:cNvPr id="736" name="组合 138"/>
          <p:cNvGrpSpPr/>
          <p:nvPr/>
        </p:nvGrpSpPr>
        <p:grpSpPr>
          <a:xfrm>
            <a:off x="1168332" y="5459512"/>
            <a:ext cx="2250412" cy="1137285"/>
            <a:chOff x="2751506" y="597176"/>
            <a:chExt cx="2250412" cy="1137285"/>
          </a:xfrm>
        </p:grpSpPr>
        <p:grpSp>
          <p:nvGrpSpPr>
            <p:cNvPr id="737" name="组合 144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738" name="组合 146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268" name="圆角矩形 148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27" name="直线连接符 15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28" name="直线连接符 15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69" name="文本框 147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指数运算类</a:t>
                </a:r>
              </a:p>
            </p:txBody>
          </p:sp>
        </p:grpSp>
        <p:sp>
          <p:nvSpPr>
            <p:cNvPr id="1049270" name="文本框 145"/>
            <p:cNvSpPr txBox="1"/>
            <p:nvPr/>
          </p:nvSpPr>
          <p:spPr>
            <a:xfrm>
              <a:off x="2751506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39" name="组合 155"/>
          <p:cNvGrpSpPr/>
          <p:nvPr/>
        </p:nvGrpSpPr>
        <p:grpSpPr>
          <a:xfrm>
            <a:off x="4212391" y="5465100"/>
            <a:ext cx="2282537" cy="1137285"/>
            <a:chOff x="2751506" y="597176"/>
            <a:chExt cx="2282537" cy="1137285"/>
          </a:xfrm>
        </p:grpSpPr>
        <p:grpSp>
          <p:nvGrpSpPr>
            <p:cNvPr id="740" name="组合 15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41" name="组合 15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271" name="圆角矩形 16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29" name="直线连接符 1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30" name="直线连接符 1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72" name="文本框 15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en-US" dirty="0" kumimoji="1" lang="zh-CN">
                    <a:solidFill>
                      <a:schemeClr val="bg1"/>
                    </a:solidFill>
                  </a:rPr>
                  <a:t>对数运算类</a:t>
                </a:r>
              </a:p>
            </p:txBody>
          </p:sp>
        </p:grpSp>
        <p:sp>
          <p:nvSpPr>
            <p:cNvPr id="1049273" name="文本框 157"/>
            <p:cNvSpPr txBox="1"/>
            <p:nvPr/>
          </p:nvSpPr>
          <p:spPr>
            <a:xfrm>
              <a:off x="2783632" y="1335911"/>
              <a:ext cx="2250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lang="en-US"/>
                <a:t>+</a:t>
              </a:r>
              <a:r>
                <a:rPr altLang="zh-CN" dirty="0" lang="en-US" err="1"/>
                <a:t>getResult</a:t>
              </a:r>
              <a:r>
                <a:rPr altLang="zh-CN" dirty="0" lang="en-US"/>
                <a:t>()</a:t>
              </a:r>
              <a:r>
                <a:rPr altLang="en-US" dirty="0" lang="zh-CN"/>
                <a:t> </a:t>
              </a:r>
              <a:r>
                <a:rPr altLang="zh-CN" dirty="0" lang="en-US"/>
                <a:t>:</a:t>
              </a:r>
              <a:r>
                <a:rPr altLang="en-US" dirty="0" lang="zh-CN"/>
                <a:t> </a:t>
              </a:r>
              <a:r>
                <a:rPr altLang="zh-CN" dirty="0" lang="en-US"/>
                <a:t>double</a:t>
              </a:r>
              <a:endParaRPr altLang="en-US" dirty="0" lang="zh-CN"/>
            </a:p>
          </p:txBody>
        </p:sp>
      </p:grpSp>
      <p:grpSp>
        <p:nvGrpSpPr>
          <p:cNvPr id="742" name="组合 174"/>
          <p:cNvGrpSpPr/>
          <p:nvPr/>
        </p:nvGrpSpPr>
        <p:grpSpPr>
          <a:xfrm>
            <a:off x="2188904" y="6578362"/>
            <a:ext cx="209266" cy="179352"/>
            <a:chOff x="4065648" y="6011546"/>
            <a:chExt cx="209266" cy="179352"/>
          </a:xfrm>
        </p:grpSpPr>
        <p:cxnSp>
          <p:nvCxnSpPr>
            <p:cNvPr id="3146331" name="直线连接符 172"/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32" name="直线连接符 173"/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33" name="肘形连接符 171"/>
          <p:cNvCxnSpPr>
            <a:cxnSpLocks/>
            <a:stCxn id="1049270" idx="2"/>
            <a:endCxn id="1049266" idx="2"/>
          </p:cNvCxnSpPr>
          <p:nvPr/>
        </p:nvCxnSpPr>
        <p:spPr>
          <a:xfrm rot="5400000" flipH="1" flipV="1">
            <a:off x="4538398" y="741863"/>
            <a:ext cx="3580855" cy="8070577"/>
          </a:xfrm>
          <a:prstGeom prst="bentConnector3">
            <a:avLst>
              <a:gd name="adj1" fmla="val -638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组合 177"/>
          <p:cNvGrpSpPr/>
          <p:nvPr/>
        </p:nvGrpSpPr>
        <p:grpSpPr>
          <a:xfrm rot="16200000">
            <a:off x="6479967" y="6019692"/>
            <a:ext cx="209266" cy="179352"/>
            <a:chOff x="4065648" y="6011546"/>
            <a:chExt cx="209266" cy="179352"/>
          </a:xfrm>
        </p:grpSpPr>
        <p:cxnSp>
          <p:nvCxnSpPr>
            <p:cNvPr id="3146334" name="直线连接符 178"/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35" name="直线连接符 179"/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36" name="肘形连接符 180"/>
          <p:cNvCxnSpPr>
            <a:cxnSpLocks/>
            <a:endCxn id="1049266" idx="2"/>
          </p:cNvCxnSpPr>
          <p:nvPr/>
        </p:nvCxnSpPr>
        <p:spPr>
          <a:xfrm flipV="1">
            <a:off x="6537007" y="2986724"/>
            <a:ext cx="3827108" cy="3133557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4" name="线形标注 1 (带边框和强调线) 129"/>
          <p:cNvSpPr/>
          <p:nvPr/>
        </p:nvSpPr>
        <p:spPr>
          <a:xfrm>
            <a:off x="1703512" y="980728"/>
            <a:ext cx="2207547" cy="305038"/>
          </a:xfrm>
          <a:prstGeom prst="accentBorderCallout1">
            <a:avLst>
              <a:gd name="adj1" fmla="val 90019"/>
              <a:gd name="adj2" fmla="val 104872"/>
              <a:gd name="adj3" fmla="val 252014"/>
              <a:gd name="adj4" fmla="val 90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定义工厂方法所创建对象的接口</a:t>
            </a:r>
          </a:p>
        </p:txBody>
      </p:sp>
      <p:sp>
        <p:nvSpPr>
          <p:cNvPr id="1049275" name="线形标注 1 (带边框和强调线) 128"/>
          <p:cNvSpPr/>
          <p:nvPr/>
        </p:nvSpPr>
        <p:spPr>
          <a:xfrm>
            <a:off x="5029250" y="978575"/>
            <a:ext cx="3076828" cy="557946"/>
          </a:xfrm>
          <a:prstGeom prst="accentBorderCallout1">
            <a:avLst>
              <a:gd name="adj1" fmla="val 72557"/>
              <a:gd name="adj2" fmla="val 103021"/>
              <a:gd name="adj3" fmla="val 138690"/>
              <a:gd name="adj4" fmla="val 1161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声明工厂方法，该方法以返回一个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类型的对象</a:t>
            </a:r>
          </a:p>
        </p:txBody>
      </p:sp>
      <p:sp>
        <p:nvSpPr>
          <p:cNvPr id="1049276" name="线形标注 1 (带边框和强调线) 124"/>
          <p:cNvSpPr/>
          <p:nvPr/>
        </p:nvSpPr>
        <p:spPr>
          <a:xfrm>
            <a:off x="7193684" y="5299481"/>
            <a:ext cx="3076828" cy="305038"/>
          </a:xfrm>
          <a:prstGeom prst="accentBorderCallout1">
            <a:avLst>
              <a:gd name="adj1" fmla="val 37633"/>
              <a:gd name="adj2" fmla="val -3448"/>
              <a:gd name="adj3" fmla="val -274759"/>
              <a:gd name="adj4" fmla="val -162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重定义工厂方法以返回一个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ConcreteProduct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实例</a:t>
            </a:r>
          </a:p>
        </p:txBody>
      </p:sp>
      <p:sp>
        <p:nvSpPr>
          <p:cNvPr id="1049277" name="线形标注 1 (带边框和强调线) 125"/>
          <p:cNvSpPr/>
          <p:nvPr/>
        </p:nvSpPr>
        <p:spPr>
          <a:xfrm>
            <a:off x="3366654" y="5270422"/>
            <a:ext cx="2022985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具体的产品，实现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</a:t>
            </a:r>
          </a:p>
        </p:txBody>
      </p:sp>
      <p:sp>
        <p:nvSpPr>
          <p:cNvPr id="1049278" name="三角形 65"/>
          <p:cNvSpPr/>
          <p:nvPr/>
        </p:nvSpPr>
        <p:spPr>
          <a:xfrm>
            <a:off x="7989270" y="2880644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337" name="肘形连接符 66"/>
          <p:cNvCxnSpPr>
            <a:cxnSpLocks/>
            <a:stCxn id="1049281" idx="0"/>
            <a:endCxn id="1049278" idx="3"/>
          </p:cNvCxnSpPr>
          <p:nvPr/>
        </p:nvCxnSpPr>
        <p:spPr>
          <a:xfrm rot="16200000" flipV="1">
            <a:off x="8548841" y="2669531"/>
            <a:ext cx="366514" cy="1230338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79" name="文本框 132"/>
          <p:cNvSpPr txBox="1"/>
          <p:nvPr/>
        </p:nvSpPr>
        <p:spPr>
          <a:xfrm>
            <a:off x="7378491" y="259503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i="1" lang="en-US"/>
              <a:t>+Request()</a:t>
            </a:r>
            <a:endParaRPr altLang="en-US" dirty="0" sz="1100" i="1" lang="zh-CN"/>
          </a:p>
        </p:txBody>
      </p:sp>
      <p:cxnSp>
        <p:nvCxnSpPr>
          <p:cNvPr id="3146338" name="肘形连接符 133"/>
          <p:cNvCxnSpPr>
            <a:cxnSpLocks/>
            <a:stCxn id="1049289" idx="0"/>
            <a:endCxn id="1049278" idx="3"/>
          </p:cNvCxnSpPr>
          <p:nvPr/>
        </p:nvCxnSpPr>
        <p:spPr>
          <a:xfrm rot="5400000" flipH="1" flipV="1">
            <a:off x="7347560" y="2698588"/>
            <a:ext cx="366514" cy="1172224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5" name="组合 105"/>
          <p:cNvGrpSpPr/>
          <p:nvPr/>
        </p:nvGrpSpPr>
        <p:grpSpPr>
          <a:xfrm>
            <a:off x="8596062" y="3382589"/>
            <a:ext cx="1502411" cy="1137285"/>
            <a:chOff x="3949699" y="1783080"/>
            <a:chExt cx="1502411" cy="1137285"/>
          </a:xfrm>
        </p:grpSpPr>
        <p:grpSp>
          <p:nvGrpSpPr>
            <p:cNvPr id="746" name="组合 10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80" name="圆角矩形 10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339" name="直线连接符 10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40" name="直线连接符 110"/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81" name="文本框 107"/>
            <p:cNvSpPr txBox="1"/>
            <p:nvPr/>
          </p:nvSpPr>
          <p:spPr>
            <a:xfrm>
              <a:off x="3949699" y="1868448"/>
              <a:ext cx="1502410" cy="30777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ConcreteCreator</a:t>
              </a:r>
              <a:endParaRPr altLang="en-US" dirty="0" sz="1400" lang="zh-CN"/>
            </a:p>
          </p:txBody>
        </p:sp>
      </p:grpSp>
      <p:sp>
        <p:nvSpPr>
          <p:cNvPr id="1049282" name="文本框 79"/>
          <p:cNvSpPr txBox="1"/>
          <p:nvPr/>
        </p:nvSpPr>
        <p:spPr>
          <a:xfrm>
            <a:off x="6193498" y="4162196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283" name="文本框 112"/>
          <p:cNvSpPr txBox="1"/>
          <p:nvPr/>
        </p:nvSpPr>
        <p:spPr>
          <a:xfrm>
            <a:off x="8593035" y="4153597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284" name="文本框 127"/>
          <p:cNvSpPr txBox="1"/>
          <p:nvPr/>
        </p:nvSpPr>
        <p:spPr>
          <a:xfrm>
            <a:off x="7400008" y="259718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  <p:grpSp>
        <p:nvGrpSpPr>
          <p:cNvPr id="747" name="组合 44"/>
          <p:cNvGrpSpPr/>
          <p:nvPr/>
        </p:nvGrpSpPr>
        <p:grpSpPr>
          <a:xfrm>
            <a:off x="7365723" y="1723473"/>
            <a:ext cx="1502411" cy="1137285"/>
            <a:chOff x="3949700" y="1783080"/>
            <a:chExt cx="1502411" cy="1137285"/>
          </a:xfrm>
        </p:grpSpPr>
        <p:grpSp>
          <p:nvGrpSpPr>
            <p:cNvPr id="748" name="组合 4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85" name="圆角矩形 4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41" name="直线连接符 4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42" name="直线连接符 49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86" name="文本框 4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i="1" kumimoji="1" lang="en-US">
                  <a:solidFill>
                    <a:schemeClr val="bg1"/>
                  </a:solidFill>
                </a:rPr>
                <a:t>Creator</a:t>
              </a:r>
              <a:endParaRPr altLang="en-US" dirty="0" i="1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287" name="文本框 50"/>
          <p:cNvSpPr txBox="1"/>
          <p:nvPr/>
        </p:nvSpPr>
        <p:spPr>
          <a:xfrm>
            <a:off x="7332052" y="2476665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grpSp>
        <p:nvGrpSpPr>
          <p:cNvPr id="749" name="组合 99"/>
          <p:cNvGrpSpPr/>
          <p:nvPr/>
        </p:nvGrpSpPr>
        <p:grpSpPr>
          <a:xfrm>
            <a:off x="6193499" y="3401735"/>
            <a:ext cx="1502411" cy="1137285"/>
            <a:chOff x="3949700" y="1783080"/>
            <a:chExt cx="1502411" cy="1137285"/>
          </a:xfrm>
        </p:grpSpPr>
        <p:grpSp>
          <p:nvGrpSpPr>
            <p:cNvPr id="750" name="组合 10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88" name="圆角矩形 10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43" name="直线连接符 10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44" name="直线连接符 104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89" name="文本框 101"/>
            <p:cNvSpPr txBox="1"/>
            <p:nvPr/>
          </p:nvSpPr>
          <p:spPr>
            <a:xfrm>
              <a:off x="3949701" y="1849302"/>
              <a:ext cx="1502410" cy="307777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1400" kumimoji="1" lang="en-US" err="1">
                  <a:solidFill>
                    <a:schemeClr val="bg1"/>
                  </a:solidFill>
                </a:rPr>
                <a:t>ConcreteCreator</a:t>
              </a:r>
              <a:endParaRPr altLang="en-US" dirty="0" sz="140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290" name="三角形 51"/>
          <p:cNvSpPr/>
          <p:nvPr/>
        </p:nvSpPr>
        <p:spPr>
          <a:xfrm>
            <a:off x="3499284" y="2880644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345" name="肘形连接符 52"/>
          <p:cNvCxnSpPr>
            <a:cxnSpLocks/>
            <a:stCxn id="1049293" idx="0"/>
            <a:endCxn id="1049290" idx="3"/>
          </p:cNvCxnSpPr>
          <p:nvPr/>
        </p:nvCxnSpPr>
        <p:spPr>
          <a:xfrm rot="16200000" flipV="1">
            <a:off x="4058855" y="2669531"/>
            <a:ext cx="366514" cy="1230338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91" name="文本框 62"/>
          <p:cNvSpPr txBox="1"/>
          <p:nvPr/>
        </p:nvSpPr>
        <p:spPr>
          <a:xfrm>
            <a:off x="2888505" y="259503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i="1" lang="en-US"/>
              <a:t>+Request()</a:t>
            </a:r>
            <a:endParaRPr altLang="en-US" dirty="0" sz="1100" i="1" lang="zh-CN"/>
          </a:p>
        </p:txBody>
      </p:sp>
      <p:cxnSp>
        <p:nvCxnSpPr>
          <p:cNvPr id="3146346" name="肘形连接符 63"/>
          <p:cNvCxnSpPr>
            <a:cxnSpLocks/>
            <a:stCxn id="1049299" idx="0"/>
            <a:endCxn id="1049290" idx="3"/>
          </p:cNvCxnSpPr>
          <p:nvPr/>
        </p:nvCxnSpPr>
        <p:spPr>
          <a:xfrm rot="5400000" flipH="1" flipV="1">
            <a:off x="2857574" y="2698588"/>
            <a:ext cx="366514" cy="1172224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1" name="组合 64"/>
          <p:cNvGrpSpPr/>
          <p:nvPr/>
        </p:nvGrpSpPr>
        <p:grpSpPr>
          <a:xfrm>
            <a:off x="4106076" y="3382589"/>
            <a:ext cx="1502411" cy="1137285"/>
            <a:chOff x="3949699" y="1783080"/>
            <a:chExt cx="1502411" cy="1137285"/>
          </a:xfrm>
        </p:grpSpPr>
        <p:grpSp>
          <p:nvGrpSpPr>
            <p:cNvPr id="752" name="组合 6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92" name="圆角矩形 6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347" name="直线连接符 7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48" name="直线连接符 71"/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93" name="文本框 68"/>
            <p:cNvSpPr txBox="1"/>
            <p:nvPr/>
          </p:nvSpPr>
          <p:spPr>
            <a:xfrm>
              <a:off x="3949699" y="1868448"/>
              <a:ext cx="1502410" cy="30777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ConcreteProduct</a:t>
              </a:r>
              <a:endParaRPr altLang="en-US" dirty="0" sz="1400" lang="zh-CN"/>
            </a:p>
          </p:txBody>
        </p:sp>
      </p:grpSp>
      <p:sp>
        <p:nvSpPr>
          <p:cNvPr id="1049294" name="文本框 72"/>
          <p:cNvSpPr txBox="1"/>
          <p:nvPr/>
        </p:nvSpPr>
        <p:spPr>
          <a:xfrm>
            <a:off x="1703512" y="4162196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295" name="文本框 74"/>
          <p:cNvSpPr txBox="1"/>
          <p:nvPr/>
        </p:nvSpPr>
        <p:spPr>
          <a:xfrm>
            <a:off x="2910022" y="2597180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  <p:grpSp>
        <p:nvGrpSpPr>
          <p:cNvPr id="753" name="组合 75"/>
          <p:cNvGrpSpPr/>
          <p:nvPr/>
        </p:nvGrpSpPr>
        <p:grpSpPr>
          <a:xfrm>
            <a:off x="2875737" y="1723473"/>
            <a:ext cx="1502411" cy="1137285"/>
            <a:chOff x="3949700" y="1783080"/>
            <a:chExt cx="1502411" cy="1137285"/>
          </a:xfrm>
        </p:grpSpPr>
        <p:grpSp>
          <p:nvGrpSpPr>
            <p:cNvPr id="754" name="组合 7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96" name="圆角矩形 7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49" name="直线连接符 8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50" name="直线连接符 81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97" name="文本框 77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i="1" kumimoji="1" lang="en-US">
                  <a:solidFill>
                    <a:schemeClr val="bg1"/>
                  </a:solidFill>
                </a:rPr>
                <a:t>Product</a:t>
              </a:r>
              <a:endParaRPr altLang="en-US" dirty="0" i="1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755" name="组合 83"/>
          <p:cNvGrpSpPr/>
          <p:nvPr/>
        </p:nvGrpSpPr>
        <p:grpSpPr>
          <a:xfrm>
            <a:off x="1703513" y="3401735"/>
            <a:ext cx="1502411" cy="1137285"/>
            <a:chOff x="3949700" y="1783080"/>
            <a:chExt cx="1502411" cy="1137285"/>
          </a:xfrm>
        </p:grpSpPr>
        <p:grpSp>
          <p:nvGrpSpPr>
            <p:cNvPr id="756" name="组合 8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298" name="圆角矩形 8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51" name="直线连接符 8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52" name="直线连接符 88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299" name="文本框 85"/>
            <p:cNvSpPr txBox="1"/>
            <p:nvPr/>
          </p:nvSpPr>
          <p:spPr>
            <a:xfrm>
              <a:off x="3949701" y="1849302"/>
              <a:ext cx="1502410" cy="307777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1400" kumimoji="1" lang="en-US" err="1">
                  <a:solidFill>
                    <a:schemeClr val="bg1"/>
                  </a:solidFill>
                </a:rPr>
                <a:t>ConcreteProduct</a:t>
              </a:r>
              <a:endParaRPr altLang="en-US" dirty="0" sz="140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300" name="文本框 89"/>
          <p:cNvSpPr txBox="1"/>
          <p:nvPr/>
        </p:nvSpPr>
        <p:spPr>
          <a:xfrm>
            <a:off x="6188395" y="4182293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grpSp>
        <p:nvGrpSpPr>
          <p:cNvPr id="757" name="组合 9"/>
          <p:cNvGrpSpPr/>
          <p:nvPr/>
        </p:nvGrpSpPr>
        <p:grpSpPr>
          <a:xfrm>
            <a:off x="2361316" y="4509121"/>
            <a:ext cx="4583387" cy="195085"/>
            <a:chOff x="1076824" y="4162387"/>
            <a:chExt cx="4583387" cy="195085"/>
          </a:xfrm>
        </p:grpSpPr>
        <p:grpSp>
          <p:nvGrpSpPr>
            <p:cNvPr id="758" name="组合 55"/>
            <p:cNvGrpSpPr/>
            <p:nvPr/>
          </p:nvGrpSpPr>
          <p:grpSpPr>
            <a:xfrm rot="5400000" flipH="1">
              <a:off x="1084750" y="4177943"/>
              <a:ext cx="171603" cy="187456"/>
              <a:chOff x="9907334" y="3647608"/>
              <a:chExt cx="178017" cy="187456"/>
            </a:xfrm>
          </p:grpSpPr>
          <p:cxnSp>
            <p:nvCxnSpPr>
              <p:cNvPr id="3146353" name="直线连接符 56"/>
              <p:cNvCxnSpPr>
                <a:cxnSpLocks/>
              </p:cNvCxnSpPr>
              <p:nvPr/>
            </p:nvCxnSpPr>
            <p:spPr>
              <a:xfrm>
                <a:off x="9910209" y="3647608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54" name="直线连接符 57"/>
              <p:cNvCxnSpPr>
                <a:cxnSpLocks/>
              </p:cNvCxnSpPr>
              <p:nvPr/>
            </p:nvCxnSpPr>
            <p:spPr>
              <a:xfrm flipH="1">
                <a:off x="9907334" y="373155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355" name="肘形连接符 5"/>
            <p:cNvCxnSpPr>
              <a:cxnSpLocks/>
            </p:cNvCxnSpPr>
            <p:nvPr/>
          </p:nvCxnSpPr>
          <p:spPr>
            <a:xfrm rot="16200000" flipH="1">
              <a:off x="3408868" y="1923744"/>
              <a:ext cx="12700" cy="448998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组合 90"/>
          <p:cNvGrpSpPr/>
          <p:nvPr/>
        </p:nvGrpSpPr>
        <p:grpSpPr>
          <a:xfrm>
            <a:off x="4756864" y="4507443"/>
            <a:ext cx="4583389" cy="171588"/>
            <a:chOff x="1101162" y="4173824"/>
            <a:chExt cx="4583389" cy="171588"/>
          </a:xfrm>
        </p:grpSpPr>
        <p:grpSp>
          <p:nvGrpSpPr>
            <p:cNvPr id="760" name="组合 91"/>
            <p:cNvGrpSpPr/>
            <p:nvPr/>
          </p:nvGrpSpPr>
          <p:grpSpPr>
            <a:xfrm rot="5400000" flipH="1">
              <a:off x="1109096" y="4165890"/>
              <a:ext cx="171588" cy="187455"/>
              <a:chOff x="9919877" y="3623271"/>
              <a:chExt cx="178002" cy="187455"/>
            </a:xfrm>
          </p:grpSpPr>
          <p:cxnSp>
            <p:nvCxnSpPr>
              <p:cNvPr id="3146356" name="直线连接符 93"/>
              <p:cNvCxnSpPr>
                <a:cxnSpLocks/>
              </p:cNvCxnSpPr>
              <p:nvPr/>
            </p:nvCxnSpPr>
            <p:spPr>
              <a:xfrm>
                <a:off x="9922731" y="3623271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57" name="直线连接符 111"/>
              <p:cNvCxnSpPr>
                <a:cxnSpLocks/>
              </p:cNvCxnSpPr>
              <p:nvPr/>
            </p:nvCxnSpPr>
            <p:spPr>
              <a:xfrm flipH="1">
                <a:off x="9919877" y="3707218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6358" name="肘形连接符 92"/>
            <p:cNvCxnSpPr>
              <a:cxnSpLocks/>
            </p:cNvCxnSpPr>
            <p:nvPr/>
          </p:nvCxnSpPr>
          <p:spPr>
            <a:xfrm rot="16200000" flipH="1">
              <a:off x="3433208" y="1936859"/>
              <a:ext cx="12700" cy="4489986"/>
            </a:xfrm>
            <a:prstGeom prst="bentConnector3">
              <a:avLst>
                <a:gd name="adj1" fmla="val 29917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1" name="组合 130"/>
          <p:cNvGrpSpPr/>
          <p:nvPr/>
        </p:nvGrpSpPr>
        <p:grpSpPr>
          <a:xfrm>
            <a:off x="4378146" y="2189837"/>
            <a:ext cx="3021862" cy="200924"/>
            <a:chOff x="2978864" y="617507"/>
            <a:chExt cx="2230285" cy="200924"/>
          </a:xfrm>
        </p:grpSpPr>
        <p:cxnSp>
          <p:nvCxnSpPr>
            <p:cNvPr id="3146359" name="直线箭头连接符 131"/>
            <p:cNvCxnSpPr>
              <a:cxnSpLocks/>
            </p:cNvCxnSpPr>
            <p:nvPr/>
          </p:nvCxnSpPr>
          <p:spPr>
            <a:xfrm>
              <a:off x="3004169" y="719785"/>
              <a:ext cx="2204980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2" name="组合 134"/>
            <p:cNvGrpSpPr/>
            <p:nvPr/>
          </p:nvGrpSpPr>
          <p:grpSpPr>
            <a:xfrm flipH="1">
              <a:off x="2978864" y="617507"/>
              <a:ext cx="178002" cy="200924"/>
              <a:chOff x="9873316" y="3601575"/>
              <a:chExt cx="178002" cy="200924"/>
            </a:xfrm>
          </p:grpSpPr>
          <p:cxnSp>
            <p:nvCxnSpPr>
              <p:cNvPr id="3146360" name="直线连接符 135"/>
              <p:cNvCxnSpPr>
                <a:cxnSpLocks/>
              </p:cNvCxnSpPr>
              <p:nvPr/>
            </p:nvCxnSpPr>
            <p:spPr>
              <a:xfrm>
                <a:off x="9873316" y="3601575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61" name="直线连接符 136"/>
              <p:cNvCxnSpPr>
                <a:cxnSpLocks/>
              </p:cNvCxnSpPr>
              <p:nvPr/>
            </p:nvCxnSpPr>
            <p:spPr>
              <a:xfrm flipH="1">
                <a:off x="9873316" y="369899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362" name="肘形连接符 73"/>
          <p:cNvCxnSpPr>
            <a:cxnSpLocks/>
            <a:stCxn id="1049302" idx="0"/>
            <a:endCxn id="1049313" idx="3"/>
          </p:cNvCxnSpPr>
          <p:nvPr/>
        </p:nvCxnSpPr>
        <p:spPr>
          <a:xfrm rot="5400000" flipH="1" flipV="1">
            <a:off x="2250960" y="1211060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63" name="肘形连接符 75"/>
          <p:cNvCxnSpPr>
            <a:cxnSpLocks/>
            <a:stCxn id="1049305" idx="0"/>
            <a:endCxn id="1049318" idx="3"/>
          </p:cNvCxnSpPr>
          <p:nvPr/>
        </p:nvCxnSpPr>
        <p:spPr>
          <a:xfrm rot="5400000" flipH="1" flipV="1">
            <a:off x="3689836" y="2937943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64" name="肘形连接符 76"/>
          <p:cNvCxnSpPr>
            <a:cxnSpLocks/>
            <a:stCxn id="1049308" idx="0"/>
            <a:endCxn id="1049318" idx="3"/>
          </p:cNvCxnSpPr>
          <p:nvPr/>
        </p:nvCxnSpPr>
        <p:spPr>
          <a:xfrm rot="16200000" flipV="1">
            <a:off x="5085798" y="2925640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4" name="组合 77"/>
          <p:cNvGrpSpPr/>
          <p:nvPr/>
        </p:nvGrpSpPr>
        <p:grpSpPr>
          <a:xfrm>
            <a:off x="623392" y="2114199"/>
            <a:ext cx="2250412" cy="1137285"/>
            <a:chOff x="2751506" y="597176"/>
            <a:chExt cx="2250412" cy="1137285"/>
          </a:xfrm>
        </p:grpSpPr>
        <p:grpSp>
          <p:nvGrpSpPr>
            <p:cNvPr id="765" name="组合 78"/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766" name="组合 80"/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049301" name="圆角矩形 82"/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65" name="直线连接符 8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66" name="直线连接符 8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02" name="文本框 81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CashNormal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303" name="文本框 79"/>
            <p:cNvSpPr txBox="1"/>
            <p:nvPr/>
          </p:nvSpPr>
          <p:spPr>
            <a:xfrm>
              <a:off x="2751506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767" name="组合 85"/>
          <p:cNvGrpSpPr/>
          <p:nvPr/>
        </p:nvGrpSpPr>
        <p:grpSpPr>
          <a:xfrm>
            <a:off x="2085271" y="3833067"/>
            <a:ext cx="2282537" cy="1137285"/>
            <a:chOff x="2751506" y="597176"/>
            <a:chExt cx="2282537" cy="1137285"/>
          </a:xfrm>
        </p:grpSpPr>
        <p:grpSp>
          <p:nvGrpSpPr>
            <p:cNvPr id="768" name="组合 86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69" name="组合 88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304" name="圆角矩形 90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67" name="直线连接符 9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68" name="直线连接符 100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05" name="文本框 89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CashReturn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306" name="文本框 87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770" name="组合 101"/>
          <p:cNvGrpSpPr/>
          <p:nvPr/>
        </p:nvGrpSpPr>
        <p:grpSpPr>
          <a:xfrm>
            <a:off x="4871864" y="3827738"/>
            <a:ext cx="2282537" cy="1137285"/>
            <a:chOff x="2751506" y="597176"/>
            <a:chExt cx="2282537" cy="1137285"/>
          </a:xfrm>
        </p:grpSpPr>
        <p:grpSp>
          <p:nvGrpSpPr>
            <p:cNvPr id="771" name="组合 104"/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772" name="组合 109"/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049307" name="圆角矩形 111"/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endParaRPr altLang="en-US" dirty="0" kumimoji="1" lang="zh-CN"/>
                </a:p>
              </p:txBody>
            </p:sp>
            <p:cxnSp>
              <p:nvCxnSpPr>
                <p:cNvPr id="3146369" name="直线连接符 11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70" name="直线连接符 11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08" name="文本框 110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CashRebate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309" name="文本框 108"/>
            <p:cNvSpPr txBox="1"/>
            <p:nvPr/>
          </p:nvSpPr>
          <p:spPr>
            <a:xfrm>
              <a:off x="2783632" y="1335911"/>
              <a:ext cx="225041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:</a:t>
              </a:r>
              <a:r>
                <a:rPr altLang="en-US" dirty="0" sz="1600" lang="zh-CN"/>
                <a:t> </a:t>
              </a:r>
              <a:r>
                <a:rPr altLang="zh-CN" dirty="0" sz="1600" lang="en-US"/>
                <a:t>double</a:t>
              </a:r>
              <a:endParaRPr altLang="en-US" dirty="0" sz="1600" lang="zh-CN"/>
            </a:p>
          </p:txBody>
        </p:sp>
      </p:grpSp>
      <p:grpSp>
        <p:nvGrpSpPr>
          <p:cNvPr id="773" name="组合 47"/>
          <p:cNvGrpSpPr/>
          <p:nvPr/>
        </p:nvGrpSpPr>
        <p:grpSpPr>
          <a:xfrm>
            <a:off x="3467713" y="2105551"/>
            <a:ext cx="2265591" cy="1137285"/>
            <a:chOff x="2750287" y="597704"/>
            <a:chExt cx="2265591" cy="1137285"/>
          </a:xfrm>
        </p:grpSpPr>
        <p:grpSp>
          <p:nvGrpSpPr>
            <p:cNvPr id="774" name="组合 4"/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775" name="组合 5"/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1049310" name="圆角矩形 7"/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371" name="直线连接符 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372" name="直线连接符 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11" name="文本框 6"/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kumimoji="1" lang="en-US" err="1">
                    <a:solidFill>
                      <a:schemeClr val="bg1"/>
                    </a:solidFill>
                  </a:rPr>
                  <a:t>CashSuper</a:t>
                </a:r>
                <a:endParaRPr altLang="en-US" dirty="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312" name="文本框 42"/>
            <p:cNvSpPr txBox="1"/>
            <p:nvPr/>
          </p:nvSpPr>
          <p:spPr>
            <a:xfrm>
              <a:off x="2750287" y="1335911"/>
              <a:ext cx="2265591" cy="33855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600" lang="en-US"/>
                <a:t>+</a:t>
              </a:r>
              <a:r>
                <a:rPr altLang="zh-CN" dirty="0" sz="1600" lang="en-US" err="1"/>
                <a:t>acceptCash</a:t>
              </a:r>
              <a:r>
                <a:rPr altLang="zh-CN" dirty="0" sz="1600" lang="en-US"/>
                <a:t>():Double</a:t>
              </a:r>
              <a:r>
                <a:rPr altLang="en-US" dirty="0" sz="1600" lang="zh-CN"/>
                <a:t> </a:t>
              </a:r>
            </a:p>
          </p:txBody>
        </p:sp>
      </p:grpSp>
      <p:sp>
        <p:nvSpPr>
          <p:cNvPr id="1049313" name="三角形 58"/>
          <p:cNvSpPr/>
          <p:nvPr/>
        </p:nvSpPr>
        <p:spPr>
          <a:xfrm>
            <a:off x="3057076" y="1538595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776" name="组合 66"/>
          <p:cNvGrpSpPr/>
          <p:nvPr/>
        </p:nvGrpSpPr>
        <p:grpSpPr>
          <a:xfrm flipH="1">
            <a:off x="4233358" y="1205169"/>
            <a:ext cx="178002" cy="191042"/>
            <a:chOff x="9591836" y="3717032"/>
            <a:chExt cx="178002" cy="191042"/>
          </a:xfrm>
        </p:grpSpPr>
        <p:cxnSp>
          <p:nvCxnSpPr>
            <p:cNvPr id="3146373" name="直线连接符 67"/>
            <p:cNvCxnSpPr>
              <a:cxnSpLocks/>
            </p:cNvCxnSpPr>
            <p:nvPr/>
          </p:nvCxnSpPr>
          <p:spPr>
            <a:xfrm>
              <a:off x="9593266" y="3717032"/>
              <a:ext cx="175142" cy="9405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74" name="直线连接符 68"/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314" name="菱形 69"/>
          <p:cNvSpPr/>
          <p:nvPr/>
        </p:nvSpPr>
        <p:spPr>
          <a:xfrm>
            <a:off x="5726044" y="2436329"/>
            <a:ext cx="298951" cy="172438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375" name="肘形连接符 70"/>
          <p:cNvCxnSpPr>
            <a:cxnSpLocks/>
            <a:endCxn id="1049314" idx="3"/>
          </p:cNvCxnSpPr>
          <p:nvPr/>
        </p:nvCxnSpPr>
        <p:spPr>
          <a:xfrm>
            <a:off x="4276757" y="1302908"/>
            <a:ext cx="1748238" cy="1219640"/>
          </a:xfrm>
          <a:prstGeom prst="bentConnector3">
            <a:avLst>
              <a:gd name="adj1" fmla="val 113076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76" name="肘形连接符 114"/>
          <p:cNvCxnSpPr>
            <a:cxnSpLocks/>
            <a:stCxn id="1049311" idx="0"/>
            <a:endCxn id="1049313" idx="3"/>
          </p:cNvCxnSpPr>
          <p:nvPr/>
        </p:nvCxnSpPr>
        <p:spPr>
          <a:xfrm rot="16200000" flipV="1">
            <a:off x="3678319" y="1198378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7" name="组合 52"/>
          <p:cNvGrpSpPr/>
          <p:nvPr/>
        </p:nvGrpSpPr>
        <p:grpSpPr>
          <a:xfrm>
            <a:off x="1991544" y="561752"/>
            <a:ext cx="2262792" cy="934363"/>
            <a:chOff x="3287688" y="5446965"/>
            <a:chExt cx="1523927" cy="934363"/>
          </a:xfrm>
        </p:grpSpPr>
        <p:sp>
          <p:nvSpPr>
            <p:cNvPr id="1049315" name="矩形 53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316" name="文本框 54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zh-CN" dirty="0" i="1" lang="en-US" err="1"/>
                <a:t>ISale</a:t>
              </a:r>
              <a:endParaRPr altLang="en-US" dirty="0" i="1" lang="zh-CN"/>
            </a:p>
          </p:txBody>
        </p:sp>
        <p:cxnSp>
          <p:nvCxnSpPr>
            <p:cNvPr id="3146377" name="直线连接符 55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17" name="文本框 56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</a:t>
              </a:r>
              <a:r>
                <a:rPr altLang="zh-CN" dirty="0" sz="1100" lang="en-US" err="1"/>
                <a:t>acceptCash</a:t>
              </a:r>
              <a:r>
                <a:rPr altLang="zh-CN" dirty="0" sz="1100" lang="en-US"/>
                <a:t>():Double</a:t>
              </a:r>
            </a:p>
          </p:txBody>
        </p:sp>
      </p:grpSp>
      <p:sp>
        <p:nvSpPr>
          <p:cNvPr id="1049318" name="三角形 115"/>
          <p:cNvSpPr/>
          <p:nvPr/>
        </p:nvSpPr>
        <p:spPr>
          <a:xfrm>
            <a:off x="4487936" y="3242476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378" name="直线箭头连接符 121"/>
          <p:cNvCxnSpPr>
            <a:cxnSpLocks/>
            <a:stCxn id="1049315" idx="3"/>
          </p:cNvCxnSpPr>
          <p:nvPr/>
        </p:nvCxnSpPr>
        <p:spPr>
          <a:xfrm flipV="1">
            <a:off x="4254335" y="1020703"/>
            <a:ext cx="3569856" cy="18212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79" name="肘形连接符 125"/>
          <p:cNvCxnSpPr>
            <a:cxnSpLocks/>
            <a:stCxn id="1049324" idx="0"/>
          </p:cNvCxnSpPr>
          <p:nvPr/>
        </p:nvCxnSpPr>
        <p:spPr>
          <a:xfrm rot="5400000" flipH="1" flipV="1">
            <a:off x="7851090" y="1548290"/>
            <a:ext cx="195874" cy="982234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380" name="肘形连接符 133"/>
          <p:cNvCxnSpPr>
            <a:cxnSpLocks/>
          </p:cNvCxnSpPr>
          <p:nvPr/>
        </p:nvCxnSpPr>
        <p:spPr>
          <a:xfrm rot="16200000" flipV="1">
            <a:off x="8774753" y="1411310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19" name="三角形 140"/>
          <p:cNvSpPr/>
          <p:nvPr/>
        </p:nvSpPr>
        <p:spPr>
          <a:xfrm>
            <a:off x="8325795" y="1558305"/>
            <a:ext cx="212399" cy="174825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778" name="组合 141"/>
          <p:cNvGrpSpPr/>
          <p:nvPr/>
        </p:nvGrpSpPr>
        <p:grpSpPr>
          <a:xfrm>
            <a:off x="7293725" y="614222"/>
            <a:ext cx="2262792" cy="934363"/>
            <a:chOff x="3287688" y="5446965"/>
            <a:chExt cx="1523927" cy="934363"/>
          </a:xfrm>
        </p:grpSpPr>
        <p:sp>
          <p:nvSpPr>
            <p:cNvPr id="1049320" name="矩形 142"/>
            <p:cNvSpPr/>
            <p:nvPr/>
          </p:nvSpPr>
          <p:spPr>
            <a:xfrm>
              <a:off x="3309205" y="5466928"/>
              <a:ext cx="1502410" cy="914400"/>
            </a:xfrm>
            <a:prstGeom prst="rect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sp>
          <p:nvSpPr>
            <p:cNvPr id="1049321" name="文本框 143"/>
            <p:cNvSpPr txBox="1"/>
            <p:nvPr/>
          </p:nvSpPr>
          <p:spPr>
            <a:xfrm>
              <a:off x="3311350" y="5446965"/>
              <a:ext cx="1488506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《interface》</a:t>
              </a:r>
            </a:p>
            <a:p>
              <a:r>
                <a:rPr altLang="zh-CN" dirty="0" i="1" lang="en-US" err="1"/>
                <a:t>IFactory</a:t>
              </a:r>
              <a:endParaRPr altLang="en-US" dirty="0" i="1" lang="zh-CN"/>
            </a:p>
          </p:txBody>
        </p:sp>
        <p:cxnSp>
          <p:nvCxnSpPr>
            <p:cNvPr id="3146381" name="直线连接符 144"/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22" name="文本框 145"/>
            <p:cNvSpPr txBox="1"/>
            <p:nvPr/>
          </p:nvSpPr>
          <p:spPr>
            <a:xfrm>
              <a:off x="3297446" y="6113259"/>
              <a:ext cx="1502410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 </a:t>
              </a:r>
              <a:r>
                <a:rPr altLang="zh-CN" dirty="0" sz="1100" lang="en-US" err="1"/>
                <a:t>createSalesModel</a:t>
              </a:r>
              <a:r>
                <a:rPr altLang="zh-CN" dirty="0" sz="1100" lang="en-US"/>
                <a:t>():</a:t>
              </a:r>
              <a:r>
                <a:rPr altLang="zh-CN" dirty="0" sz="1100" lang="en-US" err="1"/>
                <a:t>ISale</a:t>
              </a:r>
              <a:endParaRPr altLang="zh-CN" dirty="0" sz="1100" lang="en-US"/>
            </a:p>
          </p:txBody>
        </p:sp>
      </p:grpSp>
      <p:grpSp>
        <p:nvGrpSpPr>
          <p:cNvPr id="779" name="组合 17"/>
          <p:cNvGrpSpPr/>
          <p:nvPr/>
        </p:nvGrpSpPr>
        <p:grpSpPr>
          <a:xfrm>
            <a:off x="6505530" y="2116801"/>
            <a:ext cx="1904759" cy="1137285"/>
            <a:chOff x="7365493" y="1931675"/>
            <a:chExt cx="1904759" cy="1137285"/>
          </a:xfrm>
        </p:grpSpPr>
        <p:grpSp>
          <p:nvGrpSpPr>
            <p:cNvPr id="780" name="组合 127"/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049323" name="圆角矩形 12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82" name="直线连接符 13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83" name="直线连接符 13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24" name="文本框 128"/>
            <p:cNvSpPr txBox="1"/>
            <p:nvPr/>
          </p:nvSpPr>
          <p:spPr>
            <a:xfrm>
              <a:off x="7365494" y="1952218"/>
              <a:ext cx="1904758" cy="27699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CashRebateReturnFactory</a:t>
              </a:r>
              <a:endParaRPr altLang="en-US" dirty="0" sz="1200" lang="zh-CN"/>
            </a:p>
          </p:txBody>
        </p:sp>
        <p:sp>
          <p:nvSpPr>
            <p:cNvPr id="1049325" name="文本框 146"/>
            <p:cNvSpPr txBox="1"/>
            <p:nvPr/>
          </p:nvSpPr>
          <p:spPr>
            <a:xfrm>
              <a:off x="7365494" y="2725198"/>
              <a:ext cx="1904758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 </a:t>
              </a:r>
              <a:r>
                <a:rPr altLang="zh-CN" dirty="0" sz="1100" lang="en-US" err="1"/>
                <a:t>createSalesModel</a:t>
              </a:r>
              <a:r>
                <a:rPr altLang="zh-CN" dirty="0" sz="1100" lang="en-US"/>
                <a:t>():</a:t>
              </a:r>
              <a:r>
                <a:rPr altLang="zh-CN" dirty="0" sz="1100" lang="en-US" err="1"/>
                <a:t>ISale</a:t>
              </a:r>
              <a:endParaRPr altLang="zh-CN" dirty="0" sz="1100" lang="en-US"/>
            </a:p>
          </p:txBody>
        </p:sp>
      </p:grpSp>
      <p:grpSp>
        <p:nvGrpSpPr>
          <p:cNvPr id="781" name="组合 147"/>
          <p:cNvGrpSpPr/>
          <p:nvPr/>
        </p:nvGrpSpPr>
        <p:grpSpPr>
          <a:xfrm>
            <a:off x="8655737" y="2137343"/>
            <a:ext cx="1904759" cy="1137285"/>
            <a:chOff x="7365493" y="1931675"/>
            <a:chExt cx="1904759" cy="1137285"/>
          </a:xfrm>
        </p:grpSpPr>
        <p:grpSp>
          <p:nvGrpSpPr>
            <p:cNvPr id="782" name="组合 148"/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049326" name="圆角矩形 15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384" name="直线连接符 15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385" name="直线连接符 15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27" name="文本框 149"/>
            <p:cNvSpPr txBox="1"/>
            <p:nvPr/>
          </p:nvSpPr>
          <p:spPr>
            <a:xfrm>
              <a:off x="7365494" y="1952218"/>
              <a:ext cx="1904758" cy="27699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CashReturnRebateFactory</a:t>
              </a:r>
              <a:endParaRPr altLang="en-US" dirty="0" sz="1200" lang="zh-CN"/>
            </a:p>
          </p:txBody>
        </p:sp>
        <p:sp>
          <p:nvSpPr>
            <p:cNvPr id="1049328" name="文本框 150"/>
            <p:cNvSpPr txBox="1"/>
            <p:nvPr/>
          </p:nvSpPr>
          <p:spPr>
            <a:xfrm>
              <a:off x="7365494" y="2725198"/>
              <a:ext cx="1904758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1100" lang="en-US"/>
                <a:t>+ </a:t>
              </a:r>
              <a:r>
                <a:rPr altLang="zh-CN" dirty="0" sz="1100" lang="en-US" err="1"/>
                <a:t>createSalesModel</a:t>
              </a:r>
              <a:r>
                <a:rPr altLang="zh-CN" dirty="0" sz="1100" lang="en-US"/>
                <a:t>():</a:t>
              </a:r>
              <a:r>
                <a:rPr altLang="zh-CN" dirty="0" sz="1100" lang="en-US" err="1"/>
                <a:t>ISale</a:t>
              </a:r>
              <a:endParaRPr altLang="zh-CN" dirty="0" sz="1100" lang="en-US"/>
            </a:p>
          </p:txBody>
        </p:sp>
      </p:grpSp>
      <p:cxnSp>
        <p:nvCxnSpPr>
          <p:cNvPr id="3146386" name="肘形连接符 154"/>
          <p:cNvCxnSpPr>
            <a:cxnSpLocks/>
          </p:cNvCxnSpPr>
          <p:nvPr/>
        </p:nvCxnSpPr>
        <p:spPr>
          <a:xfrm rot="5400000" flipH="1" flipV="1">
            <a:off x="6773807" y="2330163"/>
            <a:ext cx="1690395" cy="3578922"/>
          </a:xfrm>
          <a:prstGeom prst="bentConnector3">
            <a:avLst>
              <a:gd name="adj1" fmla="val -3031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3" name="组合 155"/>
          <p:cNvGrpSpPr/>
          <p:nvPr/>
        </p:nvGrpSpPr>
        <p:grpSpPr>
          <a:xfrm rot="5400000" flipH="1">
            <a:off x="5735669" y="4962883"/>
            <a:ext cx="179352" cy="209266"/>
            <a:chOff x="12323748" y="4960155"/>
            <a:chExt cx="186056" cy="209266"/>
          </a:xfrm>
        </p:grpSpPr>
        <p:cxnSp>
          <p:nvCxnSpPr>
            <p:cNvPr id="3146387" name="直线连接符 156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88" name="直线连接符 157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89" name="肘形连接符 158"/>
          <p:cNvCxnSpPr>
            <a:cxnSpLocks/>
          </p:cNvCxnSpPr>
          <p:nvPr/>
        </p:nvCxnSpPr>
        <p:spPr>
          <a:xfrm rot="5400000" flipH="1" flipV="1">
            <a:off x="4357091" y="2004565"/>
            <a:ext cx="1716266" cy="4215308"/>
          </a:xfrm>
          <a:prstGeom prst="bentConnector3">
            <a:avLst>
              <a:gd name="adj1" fmla="val -59617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组合 159"/>
          <p:cNvGrpSpPr/>
          <p:nvPr/>
        </p:nvGrpSpPr>
        <p:grpSpPr>
          <a:xfrm rot="5400000" flipH="1">
            <a:off x="3014613" y="4951037"/>
            <a:ext cx="179352" cy="209266"/>
            <a:chOff x="12323748" y="4960155"/>
            <a:chExt cx="186056" cy="209266"/>
          </a:xfrm>
        </p:grpSpPr>
        <p:cxnSp>
          <p:nvCxnSpPr>
            <p:cNvPr id="3146390" name="直线连接符 160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91" name="直线连接符 161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92" name="肘形连接符 162"/>
          <p:cNvCxnSpPr>
            <a:cxnSpLocks/>
          </p:cNvCxnSpPr>
          <p:nvPr/>
        </p:nvCxnSpPr>
        <p:spPr>
          <a:xfrm rot="5400000" flipH="1" flipV="1">
            <a:off x="4714389" y="2004565"/>
            <a:ext cx="1716266" cy="4215308"/>
          </a:xfrm>
          <a:prstGeom prst="bentConnector3">
            <a:avLst>
              <a:gd name="adj1" fmla="val -4492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组合 163"/>
          <p:cNvGrpSpPr/>
          <p:nvPr/>
        </p:nvGrpSpPr>
        <p:grpSpPr>
          <a:xfrm rot="5400000" flipH="1">
            <a:off x="3364611" y="4956156"/>
            <a:ext cx="179352" cy="209266"/>
            <a:chOff x="12323748" y="4960155"/>
            <a:chExt cx="186056" cy="209266"/>
          </a:xfrm>
        </p:grpSpPr>
        <p:cxnSp>
          <p:nvCxnSpPr>
            <p:cNvPr id="3146393" name="直线连接符 164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94" name="直线连接符 165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395" name="肘形连接符 166"/>
          <p:cNvCxnSpPr>
            <a:cxnSpLocks/>
          </p:cNvCxnSpPr>
          <p:nvPr/>
        </p:nvCxnSpPr>
        <p:spPr>
          <a:xfrm rot="5400000" flipH="1" flipV="1">
            <a:off x="7149095" y="2328169"/>
            <a:ext cx="1690395" cy="3578922"/>
          </a:xfrm>
          <a:prstGeom prst="bentConnector3">
            <a:avLst>
              <a:gd name="adj1" fmla="val -1613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组合 167"/>
          <p:cNvGrpSpPr/>
          <p:nvPr/>
        </p:nvGrpSpPr>
        <p:grpSpPr>
          <a:xfrm rot="5400000" flipH="1">
            <a:off x="6110957" y="4960889"/>
            <a:ext cx="179352" cy="209266"/>
            <a:chOff x="12323748" y="4960155"/>
            <a:chExt cx="186056" cy="209266"/>
          </a:xfrm>
        </p:grpSpPr>
        <p:cxnSp>
          <p:nvCxnSpPr>
            <p:cNvPr id="3146396" name="直线连接符 168"/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97" name="直线连接符 169"/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7" name="组合 170"/>
          <p:cNvGrpSpPr/>
          <p:nvPr/>
        </p:nvGrpSpPr>
        <p:grpSpPr>
          <a:xfrm flipH="1">
            <a:off x="4246680" y="941356"/>
            <a:ext cx="178002" cy="191042"/>
            <a:chOff x="9591836" y="3717032"/>
            <a:chExt cx="178002" cy="191042"/>
          </a:xfrm>
        </p:grpSpPr>
        <p:cxnSp>
          <p:nvCxnSpPr>
            <p:cNvPr id="3146398" name="直线连接符 171"/>
            <p:cNvCxnSpPr>
              <a:cxnSpLocks/>
            </p:cNvCxnSpPr>
            <p:nvPr/>
          </p:nvCxnSpPr>
          <p:spPr>
            <a:xfrm>
              <a:off x="9593266" y="3717032"/>
              <a:ext cx="175142" cy="94052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99" name="直线连接符 172"/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9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9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0" name="线形标注 1 (带边框和强调线) 129"/>
          <p:cNvSpPr/>
          <p:nvPr/>
        </p:nvSpPr>
        <p:spPr>
          <a:xfrm>
            <a:off x="1343472" y="1628800"/>
            <a:ext cx="1271443" cy="378219"/>
          </a:xfrm>
          <a:prstGeom prst="accentBorderCallout1">
            <a:avLst>
              <a:gd name="adj1" fmla="val 108886"/>
              <a:gd name="adj2" fmla="val 104216"/>
              <a:gd name="adj3" fmla="val 225232"/>
              <a:gd name="adj4" fmla="val 1424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原型类，声明一个克隆自身的接口</a:t>
            </a:r>
          </a:p>
        </p:txBody>
      </p:sp>
      <p:sp>
        <p:nvSpPr>
          <p:cNvPr id="1049331" name="线形标注 1 (带边框和强调线) 128"/>
          <p:cNvSpPr/>
          <p:nvPr/>
        </p:nvSpPr>
        <p:spPr>
          <a:xfrm>
            <a:off x="4661522" y="1628800"/>
            <a:ext cx="1558898" cy="361105"/>
          </a:xfrm>
          <a:prstGeom prst="accentBorderCallout1">
            <a:avLst>
              <a:gd name="adj1" fmla="val 74850"/>
              <a:gd name="adj2" fmla="val 103437"/>
              <a:gd name="adj3" fmla="val 225289"/>
              <a:gd name="adj4" fmla="val 1409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让一原型克隆自身，从而创建一个新的对象</a:t>
            </a:r>
          </a:p>
        </p:txBody>
      </p:sp>
      <p:sp>
        <p:nvSpPr>
          <p:cNvPr id="1049332" name="线形标注 1 (带边框和强调线) 125"/>
          <p:cNvSpPr/>
          <p:nvPr/>
        </p:nvSpPr>
        <p:spPr>
          <a:xfrm>
            <a:off x="2927649" y="5523687"/>
            <a:ext cx="2513322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具体原型类，实现一个克隆自身的条件</a:t>
            </a:r>
          </a:p>
        </p:txBody>
      </p:sp>
      <p:grpSp>
        <p:nvGrpSpPr>
          <p:cNvPr id="790" name="组合 44"/>
          <p:cNvGrpSpPr/>
          <p:nvPr/>
        </p:nvGrpSpPr>
        <p:grpSpPr>
          <a:xfrm>
            <a:off x="6096001" y="2348880"/>
            <a:ext cx="1502411" cy="1137285"/>
            <a:chOff x="3949700" y="1783080"/>
            <a:chExt cx="1502411" cy="1137285"/>
          </a:xfrm>
        </p:grpSpPr>
        <p:grpSp>
          <p:nvGrpSpPr>
            <p:cNvPr id="791" name="组合 4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333" name="圆角矩形 4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00" name="直线连接符 4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01" name="直线连接符 49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34" name="文本框 4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kumimoji="1" lang="en-US">
                  <a:solidFill>
                    <a:schemeClr val="bg1"/>
                  </a:solidFill>
                </a:rPr>
                <a:t>client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335" name="三角形 51"/>
          <p:cNvSpPr/>
          <p:nvPr/>
        </p:nvSpPr>
        <p:spPr>
          <a:xfrm>
            <a:off x="3139245" y="3502952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402" name="肘形连接符 52"/>
          <p:cNvCxnSpPr>
            <a:cxnSpLocks/>
            <a:stCxn id="1049338" idx="0"/>
            <a:endCxn id="1049335" idx="3"/>
          </p:cNvCxnSpPr>
          <p:nvPr/>
        </p:nvCxnSpPr>
        <p:spPr>
          <a:xfrm rot="16200000" flipV="1">
            <a:off x="3698816" y="3291839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36" name="文本框 62"/>
          <p:cNvSpPr txBox="1"/>
          <p:nvPr/>
        </p:nvSpPr>
        <p:spPr>
          <a:xfrm>
            <a:off x="2528466" y="3217338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i="1" lang="en-US"/>
              <a:t>+Request()</a:t>
            </a:r>
            <a:endParaRPr altLang="en-US" dirty="0" sz="1100" i="1" lang="zh-CN"/>
          </a:p>
        </p:txBody>
      </p:sp>
      <p:cxnSp>
        <p:nvCxnSpPr>
          <p:cNvPr id="3146403" name="肘形连接符 63"/>
          <p:cNvCxnSpPr>
            <a:cxnSpLocks/>
            <a:stCxn id="1049344" idx="0"/>
            <a:endCxn id="1049335" idx="3"/>
          </p:cNvCxnSpPr>
          <p:nvPr/>
        </p:nvCxnSpPr>
        <p:spPr>
          <a:xfrm rot="5400000" flipH="1" flipV="1">
            <a:off x="2497535" y="3320896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组合 64"/>
          <p:cNvGrpSpPr/>
          <p:nvPr/>
        </p:nvGrpSpPr>
        <p:grpSpPr>
          <a:xfrm>
            <a:off x="3746037" y="4004897"/>
            <a:ext cx="1502411" cy="1137285"/>
            <a:chOff x="3949699" y="1783080"/>
            <a:chExt cx="1502411" cy="1137285"/>
          </a:xfrm>
        </p:grpSpPr>
        <p:grpSp>
          <p:nvGrpSpPr>
            <p:cNvPr id="793" name="组合 6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337" name="圆角矩形 6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endParaRPr altLang="en-US" dirty="0" kumimoji="1" lang="zh-CN"/>
              </a:p>
            </p:txBody>
          </p:sp>
          <p:cxnSp>
            <p:nvCxnSpPr>
              <p:cNvPr id="3146404" name="直线连接符 7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05" name="直线连接符 71"/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38" name="文本框 68"/>
            <p:cNvSpPr txBox="1"/>
            <p:nvPr/>
          </p:nvSpPr>
          <p:spPr>
            <a:xfrm>
              <a:off x="3949699" y="1868448"/>
              <a:ext cx="1502410" cy="27699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/>
                <a:t>ConcretePrototype2</a:t>
              </a:r>
              <a:endParaRPr altLang="en-US" dirty="0" sz="1200" lang="zh-CN"/>
            </a:p>
          </p:txBody>
        </p:sp>
      </p:grpSp>
      <p:sp>
        <p:nvSpPr>
          <p:cNvPr id="1049339" name="文本框 72"/>
          <p:cNvSpPr txBox="1"/>
          <p:nvPr/>
        </p:nvSpPr>
        <p:spPr>
          <a:xfrm>
            <a:off x="1343473" y="4784504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factoryMethod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340" name="文本框 74"/>
          <p:cNvSpPr txBox="1"/>
          <p:nvPr/>
        </p:nvSpPr>
        <p:spPr>
          <a:xfrm>
            <a:off x="2549983" y="3219488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+request()</a:t>
            </a:r>
            <a:endParaRPr altLang="en-US" dirty="0" sz="1100" lang="zh-CN"/>
          </a:p>
        </p:txBody>
      </p:sp>
      <p:grpSp>
        <p:nvGrpSpPr>
          <p:cNvPr id="794" name="组合 75"/>
          <p:cNvGrpSpPr/>
          <p:nvPr/>
        </p:nvGrpSpPr>
        <p:grpSpPr>
          <a:xfrm>
            <a:off x="2515698" y="2345781"/>
            <a:ext cx="1502411" cy="1137285"/>
            <a:chOff x="3949700" y="1783080"/>
            <a:chExt cx="1502411" cy="1137285"/>
          </a:xfrm>
        </p:grpSpPr>
        <p:grpSp>
          <p:nvGrpSpPr>
            <p:cNvPr id="795" name="组合 7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341" name="圆角矩形 7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06" name="直线连接符 8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07" name="直线连接符 81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42" name="文本框 77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i="1" kumimoji="1" lang="en-US">
                  <a:solidFill>
                    <a:schemeClr val="bg1"/>
                  </a:solidFill>
                </a:rPr>
                <a:t>Prototype</a:t>
              </a:r>
              <a:endParaRPr altLang="en-US" dirty="0" i="1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796" name="组合 83"/>
          <p:cNvGrpSpPr/>
          <p:nvPr/>
        </p:nvGrpSpPr>
        <p:grpSpPr>
          <a:xfrm>
            <a:off x="1343474" y="4024043"/>
            <a:ext cx="1502411" cy="1137285"/>
            <a:chOff x="3949700" y="1783080"/>
            <a:chExt cx="1502411" cy="1137285"/>
          </a:xfrm>
        </p:grpSpPr>
        <p:grpSp>
          <p:nvGrpSpPr>
            <p:cNvPr id="797" name="组合 8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343" name="圆角矩形 8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08" name="直线连接符 8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09" name="直线连接符 88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44" name="文本框 85"/>
            <p:cNvSpPr txBox="1"/>
            <p:nvPr/>
          </p:nvSpPr>
          <p:spPr>
            <a:xfrm>
              <a:off x="3949701" y="1849302"/>
              <a:ext cx="1502410" cy="276999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1200" kumimoji="1" lang="en-US">
                  <a:solidFill>
                    <a:schemeClr val="bg1"/>
                  </a:solidFill>
                </a:rPr>
                <a:t>ConcretePrototype1</a:t>
              </a:r>
              <a:endParaRPr altLang="en-US" dirty="0" sz="1200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798" name="组合 130"/>
          <p:cNvGrpSpPr/>
          <p:nvPr/>
        </p:nvGrpSpPr>
        <p:grpSpPr>
          <a:xfrm>
            <a:off x="3997077" y="2808972"/>
            <a:ext cx="2077893" cy="217468"/>
            <a:chOff x="1872591" y="614334"/>
            <a:chExt cx="1533588" cy="217468"/>
          </a:xfrm>
        </p:grpSpPr>
        <p:cxnSp>
          <p:nvCxnSpPr>
            <p:cNvPr id="3146410" name="直线箭头连接符 131"/>
            <p:cNvCxnSpPr>
              <a:cxnSpLocks/>
            </p:cNvCxnSpPr>
            <p:nvPr/>
          </p:nvCxnSpPr>
          <p:spPr>
            <a:xfrm>
              <a:off x="1872591" y="720731"/>
              <a:ext cx="1533588" cy="3099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组合 134"/>
            <p:cNvGrpSpPr/>
            <p:nvPr/>
          </p:nvGrpSpPr>
          <p:grpSpPr>
            <a:xfrm flipH="1">
              <a:off x="1877793" y="614334"/>
              <a:ext cx="179461" cy="217468"/>
              <a:chOff x="10972928" y="3598402"/>
              <a:chExt cx="179461" cy="217468"/>
            </a:xfrm>
          </p:grpSpPr>
          <p:cxnSp>
            <p:nvCxnSpPr>
              <p:cNvPr id="3146411" name="直线连接符 135"/>
              <p:cNvCxnSpPr>
                <a:cxnSpLocks/>
              </p:cNvCxnSpPr>
              <p:nvPr/>
            </p:nvCxnSpPr>
            <p:spPr>
              <a:xfrm>
                <a:off x="10972928" y="359840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12" name="直线连接符 136"/>
              <p:cNvCxnSpPr>
                <a:cxnSpLocks/>
              </p:cNvCxnSpPr>
              <p:nvPr/>
            </p:nvCxnSpPr>
            <p:spPr>
              <a:xfrm flipH="1">
                <a:off x="10974387" y="3712362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345" name="文本框 73"/>
          <p:cNvSpPr txBox="1"/>
          <p:nvPr/>
        </p:nvSpPr>
        <p:spPr>
          <a:xfrm>
            <a:off x="2522082" y="3081827"/>
            <a:ext cx="150241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kumimoji="1" lang="en-US">
                <a:solidFill>
                  <a:schemeClr val="bg1"/>
                </a:solidFill>
              </a:rPr>
              <a:t>+clone</a:t>
            </a:r>
            <a:endParaRPr altLang="en-US" dirty="0" kumimoji="1" lang="zh-CN">
              <a:solidFill>
                <a:schemeClr val="bg1"/>
              </a:solidFill>
            </a:endParaRPr>
          </a:p>
        </p:txBody>
      </p:sp>
      <p:sp>
        <p:nvSpPr>
          <p:cNvPr id="1049346" name="文本框 82"/>
          <p:cNvSpPr txBox="1"/>
          <p:nvPr/>
        </p:nvSpPr>
        <p:spPr>
          <a:xfrm>
            <a:off x="1343472" y="4784504"/>
            <a:ext cx="1502410" cy="27699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200" kumimoji="1" lang="en-US">
                <a:solidFill>
                  <a:schemeClr val="bg1"/>
                </a:solidFill>
              </a:rPr>
              <a:t>+clone</a:t>
            </a:r>
            <a:endParaRPr altLang="en-US" dirty="0" sz="1200" kumimoji="1" lang="zh-CN">
              <a:solidFill>
                <a:schemeClr val="bg1"/>
              </a:solidFill>
            </a:endParaRPr>
          </a:p>
        </p:txBody>
      </p:sp>
      <p:sp>
        <p:nvSpPr>
          <p:cNvPr id="1049347" name="文本框 94"/>
          <p:cNvSpPr txBox="1"/>
          <p:nvPr/>
        </p:nvSpPr>
        <p:spPr>
          <a:xfrm>
            <a:off x="3740870" y="4776809"/>
            <a:ext cx="1502410" cy="27699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200" kumimoji="1" lang="en-US">
                <a:solidFill>
                  <a:schemeClr val="bg1"/>
                </a:solidFill>
              </a:rPr>
              <a:t>+clone</a:t>
            </a:r>
            <a:endParaRPr altLang="en-US" dirty="0" sz="1200" kumimoji="1" lang="zh-CN">
              <a:solidFill>
                <a:schemeClr val="bg1"/>
              </a:solidFill>
            </a:endParaRPr>
          </a:p>
        </p:txBody>
      </p:sp>
      <p:grpSp>
        <p:nvGrpSpPr>
          <p:cNvPr id="800" name="组合 95"/>
          <p:cNvGrpSpPr/>
          <p:nvPr/>
        </p:nvGrpSpPr>
        <p:grpSpPr>
          <a:xfrm>
            <a:off x="8544242" y="1942754"/>
            <a:ext cx="2232277" cy="1342228"/>
            <a:chOff x="3706230" y="3858895"/>
            <a:chExt cx="1502440" cy="1196473"/>
          </a:xfrm>
        </p:grpSpPr>
        <p:grpSp>
          <p:nvGrpSpPr>
            <p:cNvPr id="801" name="组合 96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02" name="组合 98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48" name="圆角矩形 114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13" name="直线连接符 115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14" name="直线连接符 116"/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49" name="文本框 113"/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Resume</a:t>
                </a:r>
                <a:endParaRPr altLang="en-US" dirty="0" lang="zh-CN"/>
              </a:p>
            </p:txBody>
          </p:sp>
        </p:grpSp>
        <p:sp>
          <p:nvSpPr>
            <p:cNvPr id="1049350" name="文本框 97"/>
            <p:cNvSpPr txBox="1"/>
            <p:nvPr/>
          </p:nvSpPr>
          <p:spPr>
            <a:xfrm>
              <a:off x="3706230" y="4409037"/>
              <a:ext cx="1502410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setPersonalInfo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sex,age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setWorkExperience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timeArea,company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+display()</a:t>
              </a:r>
            </a:p>
            <a:p>
              <a:pPr algn="l"/>
              <a:r>
                <a:rPr altLang="zh-CN" dirty="0" sz="900" lang="en-US"/>
                <a:t>+clone()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Resume</a:t>
              </a:r>
              <a:endParaRPr altLang="en-US" dirty="0" sz="900" lang="zh-CN"/>
            </a:p>
          </p:txBody>
        </p:sp>
      </p:grpSp>
      <p:grpSp>
        <p:nvGrpSpPr>
          <p:cNvPr id="803" name="组合 117"/>
          <p:cNvGrpSpPr/>
          <p:nvPr/>
        </p:nvGrpSpPr>
        <p:grpSpPr>
          <a:xfrm>
            <a:off x="9582937" y="1533854"/>
            <a:ext cx="158359" cy="413384"/>
            <a:chOff x="4378282" y="5245679"/>
            <a:chExt cx="158359" cy="413384"/>
          </a:xfrm>
        </p:grpSpPr>
        <p:cxnSp>
          <p:nvCxnSpPr>
            <p:cNvPr id="3146415" name="直线连接符 118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51" name="椭圆 119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9352" name="文本框 120"/>
          <p:cNvSpPr txBox="1"/>
          <p:nvPr/>
        </p:nvSpPr>
        <p:spPr>
          <a:xfrm>
            <a:off x="9641158" y="1482228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组合 153"/>
          <p:cNvGrpSpPr/>
          <p:nvPr/>
        </p:nvGrpSpPr>
        <p:grpSpPr>
          <a:xfrm>
            <a:off x="4360695" y="3647626"/>
            <a:ext cx="158359" cy="413384"/>
            <a:chOff x="4378282" y="5245679"/>
            <a:chExt cx="158359" cy="413384"/>
          </a:xfrm>
        </p:grpSpPr>
        <p:cxnSp>
          <p:nvCxnSpPr>
            <p:cNvPr id="3146416" name="直线连接符 154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53" name="椭圆 155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9354" name="文本框 156"/>
          <p:cNvSpPr txBox="1"/>
          <p:nvPr/>
        </p:nvSpPr>
        <p:spPr>
          <a:xfrm>
            <a:off x="4418916" y="3596000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6" name="组合 157"/>
          <p:cNvGrpSpPr/>
          <p:nvPr/>
        </p:nvGrpSpPr>
        <p:grpSpPr>
          <a:xfrm>
            <a:off x="6672064" y="4056526"/>
            <a:ext cx="2232277" cy="1275830"/>
            <a:chOff x="3706230" y="3858895"/>
            <a:chExt cx="1502440" cy="1137285"/>
          </a:xfrm>
        </p:grpSpPr>
        <p:grpSp>
          <p:nvGrpSpPr>
            <p:cNvPr id="807" name="组合 158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08" name="组合 160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55" name="圆角矩形 162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17" name="直线连接符 16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18" name="直线连接符 164"/>
                <p:cNvCxnSpPr>
                  <a:cxnSpLocks/>
                </p:cNvCxnSpPr>
                <p:nvPr/>
              </p:nvCxnSpPr>
              <p:spPr>
                <a:xfrm>
                  <a:off x="3949700" y="2505317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56" name="文本框 161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WorkExperience</a:t>
                </a:r>
                <a:endParaRPr altLang="en-US" dirty="0" lang="zh-CN"/>
              </a:p>
            </p:txBody>
          </p:sp>
        </p:grpSp>
        <p:sp>
          <p:nvSpPr>
            <p:cNvPr id="1049357" name="文本框 159"/>
            <p:cNvSpPr txBox="1"/>
            <p:nvPr/>
          </p:nvSpPr>
          <p:spPr>
            <a:xfrm>
              <a:off x="3706230" y="4564969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+clone()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Resume</a:t>
              </a:r>
              <a:endParaRPr altLang="en-US" dirty="0" sz="900" lang="zh-CN"/>
            </a:p>
          </p:txBody>
        </p:sp>
      </p:grpSp>
      <p:grpSp>
        <p:nvGrpSpPr>
          <p:cNvPr id="809" name="组合 165"/>
          <p:cNvGrpSpPr/>
          <p:nvPr/>
        </p:nvGrpSpPr>
        <p:grpSpPr>
          <a:xfrm>
            <a:off x="7656407" y="3644107"/>
            <a:ext cx="158359" cy="413384"/>
            <a:chOff x="4378282" y="5245679"/>
            <a:chExt cx="158359" cy="413384"/>
          </a:xfrm>
        </p:grpSpPr>
        <p:cxnSp>
          <p:nvCxnSpPr>
            <p:cNvPr id="3146419" name="直线连接符 166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58" name="椭圆 167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9359" name="文本框 168"/>
          <p:cNvSpPr txBox="1"/>
          <p:nvPr/>
        </p:nvSpPr>
        <p:spPr>
          <a:xfrm>
            <a:off x="7726140" y="3595999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360" name="文本框 79"/>
          <p:cNvSpPr txBox="1"/>
          <p:nvPr/>
        </p:nvSpPr>
        <p:spPr>
          <a:xfrm>
            <a:off x="6672064" y="4509120"/>
            <a:ext cx="2232232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timeArea</a:t>
            </a:r>
            <a:endParaRPr altLang="zh-CN" dirty="0" sz="900" lang="en-US"/>
          </a:p>
          <a:p>
            <a:pPr algn="l"/>
            <a:r>
              <a:rPr altLang="zh-CN" dirty="0" sz="900" lang="en-US"/>
              <a:t>+company</a:t>
            </a:r>
            <a:endParaRPr altLang="en-US" dirty="0" sz="900" lang="zh-CN"/>
          </a:p>
        </p:txBody>
      </p:sp>
      <p:grpSp>
        <p:nvGrpSpPr>
          <p:cNvPr id="810" name="组合 89"/>
          <p:cNvGrpSpPr/>
          <p:nvPr/>
        </p:nvGrpSpPr>
        <p:grpSpPr>
          <a:xfrm>
            <a:off x="5554232" y="4633172"/>
            <a:ext cx="1103835" cy="215443"/>
            <a:chOff x="7733873" y="2155047"/>
            <a:chExt cx="1103835" cy="215443"/>
          </a:xfrm>
        </p:grpSpPr>
        <p:cxnSp>
          <p:nvCxnSpPr>
            <p:cNvPr id="3146420" name="直线箭头连接符 90"/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61" name="菱形 91"/>
            <p:cNvSpPr/>
            <p:nvPr/>
          </p:nvSpPr>
          <p:spPr>
            <a:xfrm>
              <a:off x="7733873" y="2155047"/>
              <a:ext cx="355423" cy="215443"/>
            </a:xfrm>
            <a:prstGeom prst="diamond"/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grpSp>
          <p:nvGrpSpPr>
            <p:cNvPr id="811" name="组合 93"/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3146421" name="直线连接符 99"/>
              <p:cNvCxnSpPr>
                <a:cxnSpLocks/>
              </p:cNvCxnSpPr>
              <p:nvPr/>
            </p:nvCxnSpPr>
            <p:spPr>
              <a:xfrm>
                <a:off x="9593266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22" name="直线连接符 100"/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362" name="文本框 101"/>
          <p:cNvSpPr txBox="1"/>
          <p:nvPr/>
        </p:nvSpPr>
        <p:spPr>
          <a:xfrm>
            <a:off x="5732658" y="4774479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1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363" name="文本框 102"/>
          <p:cNvSpPr txBox="1"/>
          <p:nvPr/>
        </p:nvSpPr>
        <p:spPr>
          <a:xfrm>
            <a:off x="6282865" y="4766030"/>
            <a:ext cx="247184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812" name="组合 145"/>
          <p:cNvGrpSpPr/>
          <p:nvPr/>
        </p:nvGrpSpPr>
        <p:grpSpPr>
          <a:xfrm>
            <a:off x="3322000" y="4056526"/>
            <a:ext cx="2232277" cy="1342228"/>
            <a:chOff x="3706230" y="3858895"/>
            <a:chExt cx="1502440" cy="1196473"/>
          </a:xfrm>
        </p:grpSpPr>
        <p:grpSp>
          <p:nvGrpSpPr>
            <p:cNvPr id="813" name="组合 146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14" name="组合 148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64" name="圆角矩形 150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23" name="直线连接符 151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24" name="直线连接符 152"/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65" name="文本框 149"/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Resume</a:t>
                </a:r>
                <a:endParaRPr altLang="en-US" dirty="0" lang="zh-CN"/>
              </a:p>
            </p:txBody>
          </p:sp>
        </p:grpSp>
        <p:sp>
          <p:nvSpPr>
            <p:cNvPr id="1049366" name="文本框 147"/>
            <p:cNvSpPr txBox="1"/>
            <p:nvPr/>
          </p:nvSpPr>
          <p:spPr>
            <a:xfrm>
              <a:off x="3706230" y="4409037"/>
              <a:ext cx="1502410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setPersonalInfo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sex,age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setWorkExperience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timeArea,company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+display()</a:t>
              </a:r>
            </a:p>
            <a:p>
              <a:pPr algn="l"/>
              <a:r>
                <a:rPr altLang="zh-CN" dirty="0" sz="900" lang="en-US"/>
                <a:t>+clone()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Resume</a:t>
              </a:r>
              <a:endParaRPr altLang="en-US" dirty="0" sz="900" lang="zh-CN"/>
            </a:p>
          </p:txBody>
        </p:sp>
      </p:grpSp>
      <p:grpSp>
        <p:nvGrpSpPr>
          <p:cNvPr id="815" name="组合 103"/>
          <p:cNvGrpSpPr/>
          <p:nvPr/>
        </p:nvGrpSpPr>
        <p:grpSpPr>
          <a:xfrm>
            <a:off x="4474157" y="1097007"/>
            <a:ext cx="158359" cy="413384"/>
            <a:chOff x="4378282" y="5245679"/>
            <a:chExt cx="158359" cy="413384"/>
          </a:xfrm>
        </p:grpSpPr>
        <p:cxnSp>
          <p:nvCxnSpPr>
            <p:cNvPr id="3146425" name="直线连接符 104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67" name="椭圆 105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9368" name="文本框 106"/>
          <p:cNvSpPr txBox="1"/>
          <p:nvPr/>
        </p:nvSpPr>
        <p:spPr>
          <a:xfrm>
            <a:off x="4532378" y="104538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16" name="组合 108"/>
          <p:cNvGrpSpPr/>
          <p:nvPr/>
        </p:nvGrpSpPr>
        <p:grpSpPr>
          <a:xfrm>
            <a:off x="6785547" y="1505907"/>
            <a:ext cx="2232256" cy="1275830"/>
            <a:chOff x="3949685" y="1783080"/>
            <a:chExt cx="1502426" cy="1137285"/>
          </a:xfrm>
        </p:grpSpPr>
        <p:grpSp>
          <p:nvGrpSpPr>
            <p:cNvPr id="817" name="组合 110"/>
            <p:cNvGrpSpPr/>
            <p:nvPr/>
          </p:nvGrpSpPr>
          <p:grpSpPr>
            <a:xfrm>
              <a:off x="3949686" y="1783080"/>
              <a:ext cx="1502425" cy="1137285"/>
              <a:chOff x="3949687" y="1783080"/>
              <a:chExt cx="1333513" cy="1163320"/>
            </a:xfrm>
          </p:grpSpPr>
          <p:sp>
            <p:nvSpPr>
              <p:cNvPr id="1049369" name="圆角矩形 112"/>
              <p:cNvSpPr/>
              <p:nvPr/>
            </p:nvSpPr>
            <p:spPr>
              <a:xfrm>
                <a:off x="3949687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26" name="直线连接符 12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27" name="直线连接符 122"/>
              <p:cNvCxnSpPr>
                <a:cxnSpLocks/>
              </p:cNvCxnSpPr>
              <p:nvPr/>
            </p:nvCxnSpPr>
            <p:spPr>
              <a:xfrm>
                <a:off x="3949700" y="250531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370" name="文本框 111"/>
            <p:cNvSpPr txBox="1"/>
            <p:nvPr/>
          </p:nvSpPr>
          <p:spPr>
            <a:xfrm>
              <a:off x="3949685" y="1803623"/>
              <a:ext cx="1502410" cy="32922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 err="1"/>
                <a:t>WorkExperience</a:t>
              </a:r>
              <a:endParaRPr altLang="en-US" dirty="0" lang="zh-CN"/>
            </a:p>
          </p:txBody>
        </p:sp>
      </p:grpSp>
      <p:sp>
        <p:nvSpPr>
          <p:cNvPr id="1049371" name="文本框 132"/>
          <p:cNvSpPr txBox="1"/>
          <p:nvPr/>
        </p:nvSpPr>
        <p:spPr>
          <a:xfrm>
            <a:off x="6785526" y="1958501"/>
            <a:ext cx="2232232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timeArea</a:t>
            </a:r>
            <a:endParaRPr altLang="zh-CN" dirty="0" sz="900" lang="en-US"/>
          </a:p>
          <a:p>
            <a:pPr algn="l"/>
            <a:r>
              <a:rPr altLang="zh-CN" dirty="0" sz="900" lang="en-US"/>
              <a:t>+company</a:t>
            </a:r>
            <a:endParaRPr altLang="en-US" dirty="0" sz="900" lang="zh-CN"/>
          </a:p>
        </p:txBody>
      </p:sp>
      <p:grpSp>
        <p:nvGrpSpPr>
          <p:cNvPr id="818" name="组合 133"/>
          <p:cNvGrpSpPr/>
          <p:nvPr/>
        </p:nvGrpSpPr>
        <p:grpSpPr>
          <a:xfrm>
            <a:off x="5667694" y="2082553"/>
            <a:ext cx="1103835" cy="215443"/>
            <a:chOff x="7733873" y="2155047"/>
            <a:chExt cx="1103835" cy="215443"/>
          </a:xfrm>
        </p:grpSpPr>
        <p:cxnSp>
          <p:nvCxnSpPr>
            <p:cNvPr id="3146428" name="直线箭头连接符 137"/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72" name="菱形 138"/>
            <p:cNvSpPr/>
            <p:nvPr/>
          </p:nvSpPr>
          <p:spPr>
            <a:xfrm>
              <a:off x="7733873" y="2155047"/>
              <a:ext cx="355423" cy="215443"/>
            </a:xfrm>
            <a:prstGeom prst="diamond"/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grpSp>
          <p:nvGrpSpPr>
            <p:cNvPr id="819" name="组合 139"/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3146429" name="直线连接符 140"/>
              <p:cNvCxnSpPr>
                <a:cxnSpLocks/>
              </p:cNvCxnSpPr>
              <p:nvPr/>
            </p:nvCxnSpPr>
            <p:spPr>
              <a:xfrm>
                <a:off x="9593266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30" name="直线连接符 141"/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373" name="文本框 142"/>
          <p:cNvSpPr txBox="1"/>
          <p:nvPr/>
        </p:nvSpPr>
        <p:spPr>
          <a:xfrm>
            <a:off x="5846120" y="2223860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1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374" name="文本框 143"/>
          <p:cNvSpPr txBox="1"/>
          <p:nvPr/>
        </p:nvSpPr>
        <p:spPr>
          <a:xfrm>
            <a:off x="6396327" y="2215411"/>
            <a:ext cx="247184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820" name="组合 144"/>
          <p:cNvGrpSpPr/>
          <p:nvPr/>
        </p:nvGrpSpPr>
        <p:grpSpPr>
          <a:xfrm>
            <a:off x="3435462" y="1505907"/>
            <a:ext cx="2232277" cy="1342228"/>
            <a:chOff x="3706230" y="3858895"/>
            <a:chExt cx="1502440" cy="1196473"/>
          </a:xfrm>
        </p:grpSpPr>
        <p:grpSp>
          <p:nvGrpSpPr>
            <p:cNvPr id="821" name="组合 169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22" name="组合 171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75" name="圆角矩形 173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31" name="直线连接符 17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32" name="直线连接符 175"/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76" name="文本框 172"/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Resume</a:t>
                </a:r>
                <a:endParaRPr altLang="en-US" dirty="0" lang="zh-CN"/>
              </a:p>
            </p:txBody>
          </p:sp>
        </p:grpSp>
        <p:sp>
          <p:nvSpPr>
            <p:cNvPr id="1049377" name="文本框 170"/>
            <p:cNvSpPr txBox="1"/>
            <p:nvPr/>
          </p:nvSpPr>
          <p:spPr>
            <a:xfrm>
              <a:off x="3706230" y="4409037"/>
              <a:ext cx="1502410" cy="64633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setPersonalInfo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sex,age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setWorkExperience</a:t>
              </a:r>
              <a:r>
                <a:rPr altLang="zh-CN" dirty="0" sz="900" lang="en-US"/>
                <a:t>(</a:t>
              </a:r>
              <a:r>
                <a:rPr altLang="zh-CN" dirty="0" sz="900" lang="en-US" err="1"/>
                <a:t>timeArea,company</a:t>
              </a:r>
              <a:r>
                <a:rPr altLang="zh-CN" dirty="0" sz="900" lang="en-US"/>
                <a:t>)</a:t>
              </a:r>
            </a:p>
            <a:p>
              <a:pPr algn="l"/>
              <a:r>
                <a:rPr altLang="zh-CN" dirty="0" sz="900" lang="en-US"/>
                <a:t>+display()</a:t>
              </a:r>
            </a:p>
            <a:p>
              <a:pPr algn="l"/>
              <a:r>
                <a:rPr altLang="zh-CN" dirty="0" sz="900" lang="en-US"/>
                <a:t>+clone()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Resume</a:t>
              </a:r>
              <a:endParaRPr altLang="en-US" dirty="0" sz="900" lang="zh-C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85"/>
          <p:cNvGrpSpPr/>
          <p:nvPr/>
        </p:nvGrpSpPr>
        <p:grpSpPr>
          <a:xfrm>
            <a:off x="6960096" y="3861048"/>
            <a:ext cx="276881" cy="541902"/>
            <a:chOff x="5151360" y="3747503"/>
            <a:chExt cx="276881" cy="541902"/>
          </a:xfrm>
        </p:grpSpPr>
        <p:sp>
          <p:nvSpPr>
            <p:cNvPr id="1048633" name="三角形 86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67" name="肘形连接符 87"/>
            <p:cNvCxnSpPr>
              <a:cxnSpLocks/>
              <a:endCxn id="1048633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5768" name="肘形连接符 111"/>
          <p:cNvCxnSpPr>
            <a:cxnSpLocks/>
            <a:stCxn id="1048640" idx="0"/>
            <a:endCxn id="1048636" idx="3"/>
          </p:cNvCxnSpPr>
          <p:nvPr/>
        </p:nvCxnSpPr>
        <p:spPr>
          <a:xfrm rot="5400000" flipH="1" flipV="1">
            <a:off x="4796117" y="1258784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12"/>
          <p:cNvGrpSpPr/>
          <p:nvPr/>
        </p:nvGrpSpPr>
        <p:grpSpPr>
          <a:xfrm>
            <a:off x="5495620" y="1028923"/>
            <a:ext cx="1502410" cy="1137285"/>
            <a:chOff x="3949700" y="1783080"/>
            <a:chExt cx="1502410" cy="1137285"/>
          </a:xfrm>
        </p:grpSpPr>
        <p:grpSp>
          <p:nvGrpSpPr>
            <p:cNvPr id="173" name="组合 11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34" name="圆角矩形 11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69" name="直线连接符 11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0" name="直线连接符 11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35" name="文本框 11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048636" name="三角形 130"/>
          <p:cNvSpPr/>
          <p:nvPr/>
        </p:nvSpPr>
        <p:spPr>
          <a:xfrm>
            <a:off x="6108383" y="2174636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71" name="肘形连接符 131"/>
          <p:cNvCxnSpPr>
            <a:cxnSpLocks/>
            <a:stCxn id="1048641" idx="0"/>
            <a:endCxn id="1048636" idx="3"/>
          </p:cNvCxnSpPr>
          <p:nvPr/>
        </p:nvCxnSpPr>
        <p:spPr>
          <a:xfrm rot="5400000" flipH="1" flipV="1">
            <a:off x="5675502" y="2114357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2" name="肘形连接符 155"/>
          <p:cNvCxnSpPr>
            <a:cxnSpLocks/>
            <a:stCxn id="1048643" idx="0"/>
            <a:endCxn id="1048636" idx="3"/>
          </p:cNvCxnSpPr>
          <p:nvPr/>
        </p:nvCxnSpPr>
        <p:spPr>
          <a:xfrm rot="16200000" flipV="1">
            <a:off x="6536405" y="2123746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3" name="肘形连接符 159"/>
          <p:cNvCxnSpPr>
            <a:cxnSpLocks/>
          </p:cNvCxnSpPr>
          <p:nvPr/>
        </p:nvCxnSpPr>
        <p:spPr>
          <a:xfrm rot="16200000" flipV="1">
            <a:off x="7385547" y="1266175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5"/>
          <p:cNvGrpSpPr/>
          <p:nvPr/>
        </p:nvGrpSpPr>
        <p:grpSpPr>
          <a:xfrm>
            <a:off x="3503132" y="3855833"/>
            <a:ext cx="276881" cy="518898"/>
            <a:chOff x="5151360" y="3747503"/>
            <a:chExt cx="276881" cy="518898"/>
          </a:xfrm>
        </p:grpSpPr>
        <p:sp>
          <p:nvSpPr>
            <p:cNvPr id="1048637" name="三角形 76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74" name="肘形连接符 77"/>
            <p:cNvCxnSpPr>
              <a:cxnSpLocks/>
              <a:stCxn id="1048648" idx="0"/>
              <a:endCxn id="1048637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82"/>
          <p:cNvGrpSpPr/>
          <p:nvPr/>
        </p:nvGrpSpPr>
        <p:grpSpPr>
          <a:xfrm>
            <a:off x="5218739" y="3842293"/>
            <a:ext cx="276881" cy="541902"/>
            <a:chOff x="5151360" y="3747503"/>
            <a:chExt cx="276881" cy="541902"/>
          </a:xfrm>
        </p:grpSpPr>
        <p:sp>
          <p:nvSpPr>
            <p:cNvPr id="1048638" name="三角形 83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75" name="肘形连接符 84"/>
            <p:cNvCxnSpPr>
              <a:cxnSpLocks/>
              <a:endCxn id="1048638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6"/>
          <p:cNvGrpSpPr/>
          <p:nvPr/>
        </p:nvGrpSpPr>
        <p:grpSpPr>
          <a:xfrm>
            <a:off x="2890369" y="2685679"/>
            <a:ext cx="6697948" cy="1145769"/>
            <a:chOff x="4538597" y="2586406"/>
            <a:chExt cx="6697948" cy="1145769"/>
          </a:xfrm>
        </p:grpSpPr>
        <p:grpSp>
          <p:nvGrpSpPr>
            <p:cNvPr id="177" name="组合 118"/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178" name="组合 11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39" name="圆角矩形 12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76" name="直线连接符 12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7" name="直线连接符 12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40" name="文本框 12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猫</a:t>
                </a:r>
              </a:p>
            </p:txBody>
          </p:sp>
        </p:grpSp>
        <p:grpSp>
          <p:nvGrpSpPr>
            <p:cNvPr id="179" name="组合 124"/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80" name="组合 12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41" name="圆角矩形 12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78" name="直线连接符 12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9" name="直线连接符 12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42" name="文本框 126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猴</a:t>
                </a:r>
              </a:p>
            </p:txBody>
          </p:sp>
        </p:grpSp>
        <p:grpSp>
          <p:nvGrpSpPr>
            <p:cNvPr id="181" name="组合 138"/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182" name="组合 13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43" name="圆角矩形 14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80" name="直线连接符 14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1" name="直线连接符 14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44" name="文本框 14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猪</a:t>
                </a:r>
              </a:p>
            </p:txBody>
          </p:sp>
        </p:grpSp>
        <p:grpSp>
          <p:nvGrpSpPr>
            <p:cNvPr id="183" name="组合 144"/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84" name="组合 14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45" name="圆角矩形 14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82" name="直线连接符 14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3" name="直线连接符 14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46" name="文本框 146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狗</a:t>
                </a:r>
              </a:p>
            </p:txBody>
          </p:sp>
        </p:grpSp>
      </p:grpSp>
      <p:grpSp>
        <p:nvGrpSpPr>
          <p:cNvPr id="185" name="组合 7"/>
          <p:cNvGrpSpPr/>
          <p:nvPr/>
        </p:nvGrpSpPr>
        <p:grpSpPr>
          <a:xfrm>
            <a:off x="2890369" y="4350919"/>
            <a:ext cx="4967658" cy="1145769"/>
            <a:chOff x="4538597" y="4219585"/>
            <a:chExt cx="4967658" cy="1145769"/>
          </a:xfrm>
        </p:grpSpPr>
        <p:grpSp>
          <p:nvGrpSpPr>
            <p:cNvPr id="186" name="组合 58"/>
            <p:cNvGrpSpPr/>
            <p:nvPr/>
          </p:nvGrpSpPr>
          <p:grpSpPr>
            <a:xfrm>
              <a:off x="4538597" y="4222854"/>
              <a:ext cx="1502410" cy="1137285"/>
              <a:chOff x="3949700" y="1783080"/>
              <a:chExt cx="1502410" cy="1137285"/>
            </a:xfrm>
          </p:grpSpPr>
          <p:grpSp>
            <p:nvGrpSpPr>
              <p:cNvPr id="187" name="组合 5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47" name="圆角矩形 6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84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5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48" name="文本框 6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叮噹</a:t>
                </a:r>
              </a:p>
            </p:txBody>
          </p:sp>
        </p:grpSp>
        <p:grpSp>
          <p:nvGrpSpPr>
            <p:cNvPr id="188" name="组合 64"/>
            <p:cNvGrpSpPr/>
            <p:nvPr/>
          </p:nvGrpSpPr>
          <p:grpSpPr>
            <a:xfrm>
              <a:off x="6273555" y="4219585"/>
              <a:ext cx="1502410" cy="1137285"/>
              <a:chOff x="3949700" y="1783080"/>
              <a:chExt cx="1502410" cy="1137285"/>
            </a:xfrm>
          </p:grpSpPr>
          <p:grpSp>
            <p:nvGrpSpPr>
              <p:cNvPr id="189" name="组合 6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49" name="圆角矩形 6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86" name="直线连接符 6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7" name="直线连接符 6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50" name="文本框 66"/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孙悟空</a:t>
                </a:r>
              </a:p>
            </p:txBody>
          </p:sp>
        </p:grpSp>
        <p:grpSp>
          <p:nvGrpSpPr>
            <p:cNvPr id="190" name="组合 70"/>
            <p:cNvGrpSpPr/>
            <p:nvPr/>
          </p:nvGrpSpPr>
          <p:grpSpPr>
            <a:xfrm>
              <a:off x="8003845" y="4228069"/>
              <a:ext cx="1502410" cy="1137285"/>
              <a:chOff x="3949700" y="1783080"/>
              <a:chExt cx="1502410" cy="1137285"/>
            </a:xfrm>
          </p:grpSpPr>
          <p:grpSp>
            <p:nvGrpSpPr>
              <p:cNvPr id="191" name="组合 71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51" name="圆角矩形 7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88" name="直线连接符 7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9" name="直线连接符 7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52" name="文本框 72"/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猪八戒</a:t>
                </a:r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8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10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9" name="线形标注 1 (带边框和强调线) 141"/>
          <p:cNvSpPr/>
          <p:nvPr/>
        </p:nvSpPr>
        <p:spPr>
          <a:xfrm>
            <a:off x="8782319" y="5888857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实现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以完成算法中与特定子类相关的步骤</a:t>
            </a:r>
          </a:p>
        </p:txBody>
      </p:sp>
      <p:sp>
        <p:nvSpPr>
          <p:cNvPr id="1049380" name="线形标注 1 (带边框和强调线) 140"/>
          <p:cNvSpPr/>
          <p:nvPr/>
        </p:nvSpPr>
        <p:spPr>
          <a:xfrm>
            <a:off x="8782320" y="4384346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实现了一个模板方法，定义了算法的骨架，具体子类将重新定义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以实现一个算法的步骤</a:t>
            </a:r>
          </a:p>
        </p:txBody>
      </p:sp>
      <p:grpSp>
        <p:nvGrpSpPr>
          <p:cNvPr id="825" name="组合 3"/>
          <p:cNvGrpSpPr/>
          <p:nvPr/>
        </p:nvGrpSpPr>
        <p:grpSpPr>
          <a:xfrm>
            <a:off x="767409" y="692697"/>
            <a:ext cx="1512168" cy="1275830"/>
            <a:chOff x="3706230" y="3858895"/>
            <a:chExt cx="1502440" cy="1137285"/>
          </a:xfrm>
        </p:grpSpPr>
        <p:grpSp>
          <p:nvGrpSpPr>
            <p:cNvPr id="826" name="组合 4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27" name="组合 6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81" name="圆角矩形 8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33" name="直线连接符 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34" name="直线连接符 10"/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82" name="文本框 7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TestPaperA</a:t>
                </a:r>
                <a:endParaRPr altLang="en-US" dirty="0" lang="zh-CN"/>
              </a:p>
            </p:txBody>
          </p:sp>
        </p:grpSp>
        <p:sp>
          <p:nvSpPr>
            <p:cNvPr id="1049383" name="文本框 5"/>
            <p:cNvSpPr txBox="1"/>
            <p:nvPr/>
          </p:nvSpPr>
          <p:spPr>
            <a:xfrm>
              <a:off x="3706230" y="453764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</p:txBody>
        </p:sp>
      </p:grpSp>
      <p:grpSp>
        <p:nvGrpSpPr>
          <p:cNvPr id="828" name="组合 19"/>
          <p:cNvGrpSpPr/>
          <p:nvPr/>
        </p:nvGrpSpPr>
        <p:grpSpPr>
          <a:xfrm>
            <a:off x="2711624" y="715743"/>
            <a:ext cx="1512168" cy="1275830"/>
            <a:chOff x="3706230" y="3858895"/>
            <a:chExt cx="1502440" cy="1137285"/>
          </a:xfrm>
        </p:grpSpPr>
        <p:grpSp>
          <p:nvGrpSpPr>
            <p:cNvPr id="829" name="组合 20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30" name="组合 22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84" name="圆角矩形 24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35" name="直线连接符 25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36" name="直线连接符 26"/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85" name="文本框 23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TestPaperB</a:t>
                </a:r>
                <a:endParaRPr altLang="en-US" dirty="0" lang="zh-CN"/>
              </a:p>
            </p:txBody>
          </p:sp>
        </p:grpSp>
        <p:sp>
          <p:nvSpPr>
            <p:cNvPr id="1049386" name="文本框 21"/>
            <p:cNvSpPr txBox="1"/>
            <p:nvPr/>
          </p:nvSpPr>
          <p:spPr>
            <a:xfrm>
              <a:off x="3706230" y="453764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</p:txBody>
        </p:sp>
      </p:grpSp>
      <p:sp>
        <p:nvSpPr>
          <p:cNvPr id="1049387" name="三角形 67"/>
          <p:cNvSpPr/>
          <p:nvPr/>
        </p:nvSpPr>
        <p:spPr>
          <a:xfrm>
            <a:off x="2429082" y="4366697"/>
            <a:ext cx="255318" cy="22079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437" name="肘形连接符 68"/>
          <p:cNvCxnSpPr>
            <a:cxnSpLocks/>
            <a:endCxn id="1049387" idx="3"/>
          </p:cNvCxnSpPr>
          <p:nvPr/>
        </p:nvCxnSpPr>
        <p:spPr>
          <a:xfrm rot="16200000" flipV="1">
            <a:off x="2988653" y="4155584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438" name="肘形连接符 69"/>
          <p:cNvCxnSpPr>
            <a:cxnSpLocks/>
            <a:endCxn id="1049387" idx="3"/>
          </p:cNvCxnSpPr>
          <p:nvPr/>
        </p:nvCxnSpPr>
        <p:spPr>
          <a:xfrm rot="5400000" flipH="1" flipV="1">
            <a:off x="1787372" y="4184641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组合 51"/>
          <p:cNvGrpSpPr/>
          <p:nvPr/>
        </p:nvGrpSpPr>
        <p:grpSpPr>
          <a:xfrm>
            <a:off x="628418" y="4922039"/>
            <a:ext cx="1512168" cy="1275830"/>
            <a:chOff x="3706230" y="3858895"/>
            <a:chExt cx="1502440" cy="1137285"/>
          </a:xfrm>
        </p:grpSpPr>
        <p:grpSp>
          <p:nvGrpSpPr>
            <p:cNvPr id="832" name="组合 52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33" name="组合 54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88" name="圆角矩形 56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39" name="直线连接符 57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40" name="直线连接符 58"/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89" name="文本框 55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TestPaperA</a:t>
                </a:r>
                <a:endParaRPr altLang="en-US" dirty="0" lang="zh-CN"/>
              </a:p>
            </p:txBody>
          </p:sp>
        </p:grpSp>
        <p:sp>
          <p:nvSpPr>
            <p:cNvPr id="1049390" name="文本框 53"/>
            <p:cNvSpPr txBox="1"/>
            <p:nvPr/>
          </p:nvSpPr>
          <p:spPr>
            <a:xfrm>
              <a:off x="3706230" y="453764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</p:txBody>
        </p:sp>
      </p:grpSp>
      <p:grpSp>
        <p:nvGrpSpPr>
          <p:cNvPr id="834" name="组合 59"/>
          <p:cNvGrpSpPr/>
          <p:nvPr/>
        </p:nvGrpSpPr>
        <p:grpSpPr>
          <a:xfrm>
            <a:off x="3030995" y="4945085"/>
            <a:ext cx="1512168" cy="1275830"/>
            <a:chOff x="3706230" y="3858895"/>
            <a:chExt cx="1502440" cy="1137285"/>
          </a:xfrm>
        </p:grpSpPr>
        <p:grpSp>
          <p:nvGrpSpPr>
            <p:cNvPr id="835" name="组合 60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36" name="组合 62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91" name="圆角矩形 64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41" name="直线连接符 65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42" name="直线连接符 66"/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92" name="文本框 63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TestPaperB</a:t>
                </a:r>
                <a:endParaRPr altLang="en-US" dirty="0" lang="zh-CN"/>
              </a:p>
            </p:txBody>
          </p:sp>
        </p:grpSp>
        <p:sp>
          <p:nvSpPr>
            <p:cNvPr id="1049393" name="文本框 61"/>
            <p:cNvSpPr txBox="1"/>
            <p:nvPr/>
          </p:nvSpPr>
          <p:spPr>
            <a:xfrm>
              <a:off x="3706230" y="453764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</p:txBody>
        </p:sp>
      </p:grpSp>
      <p:grpSp>
        <p:nvGrpSpPr>
          <p:cNvPr id="837" name="组合 43"/>
          <p:cNvGrpSpPr/>
          <p:nvPr/>
        </p:nvGrpSpPr>
        <p:grpSpPr>
          <a:xfrm>
            <a:off x="1800657" y="3084306"/>
            <a:ext cx="1512168" cy="1275830"/>
            <a:chOff x="3706230" y="3858895"/>
            <a:chExt cx="1502440" cy="1137285"/>
          </a:xfrm>
        </p:grpSpPr>
        <p:grpSp>
          <p:nvGrpSpPr>
            <p:cNvPr id="838" name="组合 44"/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839" name="组合 46"/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049394" name="圆角矩形 48"/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43" name="直线连接符 4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44" name="直线连接符 50"/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95" name="文本框 47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i="1" lang="en-US" err="1"/>
                  <a:t>TestPaper</a:t>
                </a:r>
                <a:endParaRPr altLang="en-US" dirty="0" i="1" lang="zh-CN"/>
              </a:p>
            </p:txBody>
          </p:sp>
        </p:grpSp>
        <p:sp>
          <p:nvSpPr>
            <p:cNvPr id="1049396" name="文本框 45"/>
            <p:cNvSpPr txBox="1"/>
            <p:nvPr/>
          </p:nvSpPr>
          <p:spPr>
            <a:xfrm>
              <a:off x="3706230" y="453764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</p:txBody>
        </p:sp>
      </p:grpSp>
      <p:cxnSp>
        <p:nvCxnSpPr>
          <p:cNvPr id="3146445" name="肘形连接符 71"/>
          <p:cNvCxnSpPr>
            <a:cxnSpLocks/>
          </p:cNvCxnSpPr>
          <p:nvPr/>
        </p:nvCxnSpPr>
        <p:spPr>
          <a:xfrm rot="16200000" flipV="1">
            <a:off x="8959827" y="1849735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446" name="肘形连接符 72"/>
          <p:cNvCxnSpPr>
            <a:cxnSpLocks/>
            <a:stCxn id="1049397" idx="0"/>
            <a:endCxn id="1049413" idx="3"/>
          </p:cNvCxnSpPr>
          <p:nvPr/>
        </p:nvCxnSpPr>
        <p:spPr>
          <a:xfrm rot="5400000" flipH="1" flipV="1">
            <a:off x="7732725" y="1821017"/>
            <a:ext cx="418124" cy="11722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0" name="组合 73"/>
          <p:cNvGrpSpPr/>
          <p:nvPr/>
        </p:nvGrpSpPr>
        <p:grpSpPr>
          <a:xfrm>
            <a:off x="6590474" y="2616192"/>
            <a:ext cx="1521283" cy="1100832"/>
            <a:chOff x="3697172" y="3858895"/>
            <a:chExt cx="1511497" cy="981290"/>
          </a:xfrm>
        </p:grpSpPr>
        <p:grpSp>
          <p:nvGrpSpPr>
            <p:cNvPr id="841" name="组合 74"/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842" name="组合 76"/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1049397" name="圆角矩形 78"/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47" name="直线连接符 7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48" name="直线连接符 80"/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398" name="文本框 77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TestPaperA</a:t>
                </a:r>
                <a:endParaRPr altLang="en-US" dirty="0" lang="zh-CN"/>
              </a:p>
            </p:txBody>
          </p:sp>
        </p:grpSp>
        <p:sp>
          <p:nvSpPr>
            <p:cNvPr id="1049399" name="文本框 75"/>
            <p:cNvSpPr txBox="1"/>
            <p:nvPr/>
          </p:nvSpPr>
          <p:spPr>
            <a:xfrm>
              <a:off x="3697172" y="4380468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+anwser1()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+anwser2()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+anwser3()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</p:txBody>
        </p:sp>
      </p:grpSp>
      <p:grpSp>
        <p:nvGrpSpPr>
          <p:cNvPr id="843" name="组合 89"/>
          <p:cNvGrpSpPr/>
          <p:nvPr/>
        </p:nvGrpSpPr>
        <p:grpSpPr>
          <a:xfrm>
            <a:off x="7771831" y="575734"/>
            <a:ext cx="1512168" cy="1472339"/>
            <a:chOff x="3706230" y="3858894"/>
            <a:chExt cx="1502440" cy="1312455"/>
          </a:xfrm>
        </p:grpSpPr>
        <p:grpSp>
          <p:nvGrpSpPr>
            <p:cNvPr id="844" name="组合 90"/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845" name="组合 92"/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1049400" name="圆角矩形 94"/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49" name="直线连接符 95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50" name="直线连接符 96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401" name="文本框 93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i="1" lang="en-US" err="1"/>
                  <a:t>TestPaper</a:t>
                </a:r>
                <a:endParaRPr altLang="en-US" dirty="0" i="1" lang="zh-CN"/>
              </a:p>
            </p:txBody>
          </p:sp>
        </p:grpSp>
        <p:sp>
          <p:nvSpPr>
            <p:cNvPr id="1049402" name="文本框 91"/>
            <p:cNvSpPr txBox="1"/>
            <p:nvPr/>
          </p:nvSpPr>
          <p:spPr>
            <a:xfrm>
              <a:off x="3706230" y="4348285"/>
              <a:ext cx="1502410" cy="82306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+testQuestion1()</a:t>
              </a:r>
            </a:p>
            <a:p>
              <a:pPr algn="l"/>
              <a:r>
                <a:rPr altLang="zh-CN" dirty="0" sz="900" lang="en-US"/>
                <a:t>+testQuestion2()</a:t>
              </a:r>
            </a:p>
            <a:p>
              <a:pPr algn="l"/>
              <a:r>
                <a:rPr altLang="zh-CN" dirty="0" sz="900" lang="en-US"/>
                <a:t>+testQuestion3()</a:t>
              </a:r>
            </a:p>
            <a:p>
              <a:pPr algn="l"/>
              <a:r>
                <a:rPr altLang="zh-CN" dirty="0" sz="900" lang="en-US"/>
                <a:t>+anwser1()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+anwser2()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+anwser3()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</p:txBody>
        </p:sp>
      </p:grpSp>
      <p:grpSp>
        <p:nvGrpSpPr>
          <p:cNvPr id="846" name="组合 97"/>
          <p:cNvGrpSpPr/>
          <p:nvPr/>
        </p:nvGrpSpPr>
        <p:grpSpPr>
          <a:xfrm>
            <a:off x="9037927" y="2616193"/>
            <a:ext cx="1522569" cy="1100840"/>
            <a:chOff x="3706215" y="3858895"/>
            <a:chExt cx="1512774" cy="981297"/>
          </a:xfrm>
        </p:grpSpPr>
        <p:grpSp>
          <p:nvGrpSpPr>
            <p:cNvPr id="847" name="组合 98"/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848" name="组合 100"/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1049403" name="圆角矩形 102"/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51" name="直线连接符 10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52" name="直线连接符 104"/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404" name="文本框 101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 err="1"/>
                  <a:t>TestPaperB</a:t>
                </a:r>
                <a:endParaRPr altLang="en-US" dirty="0" lang="zh-CN"/>
              </a:p>
            </p:txBody>
          </p:sp>
        </p:grpSp>
        <p:sp>
          <p:nvSpPr>
            <p:cNvPr id="1049405" name="文本框 99"/>
            <p:cNvSpPr txBox="1"/>
            <p:nvPr/>
          </p:nvSpPr>
          <p:spPr>
            <a:xfrm>
              <a:off x="3716579" y="438750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+anwser1()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+anwser2()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  <a:p>
              <a:pPr algn="l"/>
              <a:r>
                <a:rPr altLang="zh-CN" dirty="0" sz="900" lang="en-US"/>
                <a:t>+anwser3() :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String</a:t>
              </a:r>
            </a:p>
          </p:txBody>
        </p:sp>
      </p:grpSp>
      <p:sp>
        <p:nvSpPr>
          <p:cNvPr id="1049406" name="三角形 107"/>
          <p:cNvSpPr/>
          <p:nvPr/>
        </p:nvSpPr>
        <p:spPr>
          <a:xfrm>
            <a:off x="7569378" y="5238402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849" name="组合 110"/>
          <p:cNvGrpSpPr/>
          <p:nvPr/>
        </p:nvGrpSpPr>
        <p:grpSpPr>
          <a:xfrm>
            <a:off x="6886071" y="5794702"/>
            <a:ext cx="1518867" cy="912682"/>
            <a:chOff x="3699574" y="3858895"/>
            <a:chExt cx="1509096" cy="803921"/>
          </a:xfrm>
        </p:grpSpPr>
        <p:grpSp>
          <p:nvGrpSpPr>
            <p:cNvPr id="850" name="组合 111"/>
            <p:cNvGrpSpPr/>
            <p:nvPr/>
          </p:nvGrpSpPr>
          <p:grpSpPr>
            <a:xfrm>
              <a:off x="3699574" y="3858895"/>
              <a:ext cx="1509096" cy="803921"/>
              <a:chOff x="3943015" y="1783080"/>
              <a:chExt cx="1509096" cy="803921"/>
            </a:xfrm>
          </p:grpSpPr>
          <p:grpSp>
            <p:nvGrpSpPr>
              <p:cNvPr id="851" name="组合 113"/>
              <p:cNvGrpSpPr/>
              <p:nvPr/>
            </p:nvGrpSpPr>
            <p:grpSpPr>
              <a:xfrm>
                <a:off x="3943015" y="1783080"/>
                <a:ext cx="1509096" cy="803921"/>
                <a:chOff x="3943766" y="1783081"/>
                <a:chExt cx="1339434" cy="822325"/>
              </a:xfrm>
            </p:grpSpPr>
            <p:sp>
              <p:nvSpPr>
                <p:cNvPr id="1049407" name="圆角矩形 115"/>
                <p:cNvSpPr/>
                <p:nvPr/>
              </p:nvSpPr>
              <p:spPr>
                <a:xfrm>
                  <a:off x="3949687" y="1783081"/>
                  <a:ext cx="1333500" cy="822325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53" name="直线连接符 116"/>
                <p:cNvCxnSpPr>
                  <a:cxnSpLocks/>
                </p:cNvCxnSpPr>
                <p:nvPr/>
              </p:nvCxnSpPr>
              <p:spPr>
                <a:xfrm>
                  <a:off x="3949700" y="2120997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54" name="直线连接符 117"/>
                <p:cNvCxnSpPr>
                  <a:cxnSpLocks/>
                </p:cNvCxnSpPr>
                <p:nvPr/>
              </p:nvCxnSpPr>
              <p:spPr>
                <a:xfrm>
                  <a:off x="3943766" y="2194243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408" name="文本框 114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 err="1"/>
                  <a:t>ConcreteClass</a:t>
                </a:r>
                <a:endParaRPr altLang="en-US" dirty="0" sz="1600" lang="zh-CN"/>
              </a:p>
            </p:txBody>
          </p:sp>
        </p:grpSp>
        <p:sp>
          <p:nvSpPr>
            <p:cNvPr id="1049409" name="文本框 112"/>
            <p:cNvSpPr txBox="1"/>
            <p:nvPr/>
          </p:nvSpPr>
          <p:spPr>
            <a:xfrm>
              <a:off x="3701607" y="4253441"/>
              <a:ext cx="1502410" cy="32922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+primitiveOperation1()</a:t>
              </a:r>
            </a:p>
            <a:p>
              <a:pPr algn="l"/>
              <a:r>
                <a:rPr altLang="zh-CN" dirty="0" sz="900" lang="en-US"/>
                <a:t>+primitiveOperation2()</a:t>
              </a:r>
            </a:p>
          </p:txBody>
        </p:sp>
      </p:grpSp>
      <p:grpSp>
        <p:nvGrpSpPr>
          <p:cNvPr id="852" name="组合 118"/>
          <p:cNvGrpSpPr/>
          <p:nvPr/>
        </p:nvGrpSpPr>
        <p:grpSpPr>
          <a:xfrm>
            <a:off x="6892755" y="4142599"/>
            <a:ext cx="1512168" cy="1070354"/>
            <a:chOff x="3706230" y="3858894"/>
            <a:chExt cx="1502440" cy="954123"/>
          </a:xfrm>
        </p:grpSpPr>
        <p:grpSp>
          <p:nvGrpSpPr>
            <p:cNvPr id="853" name="组合 119"/>
            <p:cNvGrpSpPr/>
            <p:nvPr/>
          </p:nvGrpSpPr>
          <p:grpSpPr>
            <a:xfrm>
              <a:off x="3706244" y="3858894"/>
              <a:ext cx="1502426" cy="954123"/>
              <a:chOff x="3949685" y="1783079"/>
              <a:chExt cx="1502426" cy="954123"/>
            </a:xfrm>
          </p:grpSpPr>
          <p:grpSp>
            <p:nvGrpSpPr>
              <p:cNvPr id="854" name="组合 121"/>
              <p:cNvGrpSpPr/>
              <p:nvPr/>
            </p:nvGrpSpPr>
            <p:grpSpPr>
              <a:xfrm>
                <a:off x="3949686" y="1783079"/>
                <a:ext cx="1502425" cy="954123"/>
                <a:chOff x="3949687" y="1783079"/>
                <a:chExt cx="1333513" cy="975965"/>
              </a:xfrm>
            </p:grpSpPr>
            <p:sp>
              <p:nvSpPr>
                <p:cNvPr id="1049410" name="圆角矩形 123"/>
                <p:cNvSpPr/>
                <p:nvPr/>
              </p:nvSpPr>
              <p:spPr>
                <a:xfrm>
                  <a:off x="3949687" y="1783079"/>
                  <a:ext cx="1333500" cy="975965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455" name="直线连接符 12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456" name="直线连接符 125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411" name="文本框 122"/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i="1" lang="en-US" err="1"/>
                  <a:t>AbstractClass</a:t>
                </a:r>
                <a:endParaRPr altLang="en-US" dirty="0" i="1" lang="zh-CN"/>
              </a:p>
            </p:txBody>
          </p:sp>
        </p:grpSp>
        <p:sp>
          <p:nvSpPr>
            <p:cNvPr id="1049412" name="文本框 120"/>
            <p:cNvSpPr txBox="1"/>
            <p:nvPr/>
          </p:nvSpPr>
          <p:spPr>
            <a:xfrm>
              <a:off x="3706230" y="4343997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templateMethod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+primitiveOperation1()</a:t>
              </a:r>
            </a:p>
            <a:p>
              <a:pPr algn="l"/>
              <a:r>
                <a:rPr altLang="zh-CN" dirty="0" sz="900" lang="en-US"/>
                <a:t>+primitiveOperation2()</a:t>
              </a:r>
            </a:p>
          </p:txBody>
        </p:sp>
      </p:grpSp>
      <p:cxnSp>
        <p:nvCxnSpPr>
          <p:cNvPr id="3146457" name="直线连接符 138"/>
          <p:cNvCxnSpPr>
            <a:cxnSpLocks/>
            <a:stCxn id="1049408" idx="0"/>
            <a:endCxn id="1049406" idx="3"/>
          </p:cNvCxnSpPr>
          <p:nvPr/>
        </p:nvCxnSpPr>
        <p:spPr>
          <a:xfrm flipV="1">
            <a:off x="7648853" y="5384510"/>
            <a:ext cx="1" cy="43351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13" name="三角形 144"/>
          <p:cNvSpPr/>
          <p:nvPr/>
        </p:nvSpPr>
        <p:spPr>
          <a:xfrm>
            <a:off x="8448424" y="205196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4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11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形 7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37628" y="1461904"/>
            <a:ext cx="1804669" cy="1804669"/>
          </a:xfrm>
          <a:prstGeom prst="rect"/>
        </p:spPr>
      </p:pic>
      <p:sp>
        <p:nvSpPr>
          <p:cNvPr id="1049415" name="文本框 12"/>
          <p:cNvSpPr txBox="1"/>
          <p:nvPr/>
        </p:nvSpPr>
        <p:spPr>
          <a:xfrm>
            <a:off x="3506822" y="2065904"/>
            <a:ext cx="64953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小菜</a:t>
            </a:r>
          </a:p>
        </p:txBody>
      </p:sp>
      <p:sp>
        <p:nvSpPr>
          <p:cNvPr id="1049416" name="文本框 13"/>
          <p:cNvSpPr txBox="1"/>
          <p:nvPr/>
        </p:nvSpPr>
        <p:spPr>
          <a:xfrm>
            <a:off x="6018401" y="1092572"/>
            <a:ext cx="64312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小李</a:t>
            </a:r>
          </a:p>
        </p:txBody>
      </p:sp>
      <p:pic>
        <p:nvPicPr>
          <p:cNvPr id="2097159" name="图形 15" descr="运行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248128" y="3429000"/>
            <a:ext cx="1804668" cy="1804668"/>
          </a:xfrm>
          <a:prstGeom prst="rect"/>
        </p:spPr>
      </p:pic>
      <p:sp>
        <p:nvSpPr>
          <p:cNvPr id="1049417" name="文本框 16"/>
          <p:cNvSpPr txBox="1"/>
          <p:nvPr/>
        </p:nvSpPr>
        <p:spPr>
          <a:xfrm>
            <a:off x="8150462" y="3049274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小张</a:t>
            </a:r>
          </a:p>
        </p:txBody>
      </p:sp>
      <p:sp>
        <p:nvSpPr>
          <p:cNvPr id="1049418" name="左右箭头 18"/>
          <p:cNvSpPr/>
          <p:nvPr/>
        </p:nvSpPr>
        <p:spPr>
          <a:xfrm rot="556429">
            <a:off x="4520531" y="3756121"/>
            <a:ext cx="2976857" cy="319016"/>
          </a:xfrm>
          <a:prstGeom prst="leftRightArrow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>
                <a:solidFill>
                  <a:schemeClr val="tx1"/>
                </a:solidFill>
              </a:rPr>
              <a:t>认识</a:t>
            </a:r>
          </a:p>
        </p:txBody>
      </p:sp>
      <p:sp>
        <p:nvSpPr>
          <p:cNvPr id="1049419" name="虚尾箭头 21"/>
          <p:cNvSpPr/>
          <p:nvPr/>
        </p:nvSpPr>
        <p:spPr>
          <a:xfrm rot="20146799">
            <a:off x="5209170" y="2436663"/>
            <a:ext cx="467819" cy="318337"/>
          </a:xfrm>
          <a:prstGeom prst="stripedRightArrow">
            <a:avLst>
              <a:gd name="adj1" fmla="val 4624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420" name="虚尾箭头 22"/>
          <p:cNvSpPr/>
          <p:nvPr/>
        </p:nvSpPr>
        <p:spPr>
          <a:xfrm rot="9331491">
            <a:off x="4555461" y="2783024"/>
            <a:ext cx="392354" cy="283899"/>
          </a:xfrm>
          <a:prstGeom prst="stripedRightArrow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421" name="文本框 23"/>
          <p:cNvSpPr txBox="1"/>
          <p:nvPr/>
        </p:nvSpPr>
        <p:spPr>
          <a:xfrm rot="20217851">
            <a:off x="4675138" y="2382073"/>
            <a:ext cx="646331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kumimoji="1" lang="zh-CN"/>
              <a:t>不认识</a:t>
            </a:r>
          </a:p>
        </p:txBody>
      </p:sp>
      <p:pic>
        <p:nvPicPr>
          <p:cNvPr id="2097160" name="图形 24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29257" y="2458206"/>
            <a:ext cx="1804669" cy="1804669"/>
          </a:xfrm>
          <a:prstGeom prst="rect"/>
        </p:spPr>
      </p:pic>
      <p:sp>
        <p:nvSpPr>
          <p:cNvPr id="1049422" name="文本框 25"/>
          <p:cNvSpPr txBox="1"/>
          <p:nvPr/>
        </p:nvSpPr>
        <p:spPr>
          <a:xfrm>
            <a:off x="4690549" y="4592645"/>
            <a:ext cx="2262158" cy="646331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有事只能找认识的人</a:t>
            </a:r>
            <a:endParaRPr altLang="zh-CN" dirty="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对方无空就办不了事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3" name="矩形 17"/>
          <p:cNvSpPr/>
          <p:nvPr/>
        </p:nvSpPr>
        <p:spPr>
          <a:xfrm>
            <a:off x="4876332" y="1088740"/>
            <a:ext cx="4320480" cy="4396320"/>
          </a:xfrm>
          <a:prstGeom prst="rect"/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424" name="文本框 2"/>
          <p:cNvSpPr txBox="1"/>
          <p:nvPr/>
        </p:nvSpPr>
        <p:spPr>
          <a:xfrm>
            <a:off x="4871506" y="1088740"/>
            <a:ext cx="998991" cy="646331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600" kumimoji="1" lang="en-US"/>
              <a:t>IT</a:t>
            </a:r>
            <a:r>
              <a:rPr altLang="en-US" dirty="0" sz="3600" kumimoji="1" lang="zh-CN"/>
              <a:t>部</a:t>
            </a:r>
          </a:p>
        </p:txBody>
      </p:sp>
      <p:pic>
        <p:nvPicPr>
          <p:cNvPr id="2097161" name="图形 14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79799" y="3468836"/>
            <a:ext cx="1804669" cy="1804669"/>
          </a:xfrm>
          <a:prstGeom prst="rect"/>
        </p:spPr>
      </p:pic>
      <p:sp>
        <p:nvSpPr>
          <p:cNvPr id="1049425" name="文本框 18"/>
          <p:cNvSpPr txBox="1"/>
          <p:nvPr/>
        </p:nvSpPr>
        <p:spPr>
          <a:xfrm>
            <a:off x="2357555" y="2091392"/>
            <a:ext cx="64953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小菜</a:t>
            </a:r>
          </a:p>
        </p:txBody>
      </p:sp>
      <p:sp>
        <p:nvSpPr>
          <p:cNvPr id="1049426" name="文本框 19"/>
          <p:cNvSpPr txBox="1"/>
          <p:nvPr/>
        </p:nvSpPr>
        <p:spPr>
          <a:xfrm>
            <a:off x="5524404" y="3108796"/>
            <a:ext cx="64312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小李</a:t>
            </a:r>
          </a:p>
        </p:txBody>
      </p:sp>
      <p:pic>
        <p:nvPicPr>
          <p:cNvPr id="2097162" name="图形 20" descr="运行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32104" y="3501008"/>
            <a:ext cx="1804668" cy="1804668"/>
          </a:xfrm>
          <a:prstGeom prst="rect"/>
        </p:spPr>
      </p:pic>
      <p:sp>
        <p:nvSpPr>
          <p:cNvPr id="1049427" name="文本框 21"/>
          <p:cNvSpPr txBox="1"/>
          <p:nvPr/>
        </p:nvSpPr>
        <p:spPr>
          <a:xfrm>
            <a:off x="7740316" y="3121282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小张</a:t>
            </a:r>
          </a:p>
        </p:txBody>
      </p:sp>
      <p:pic>
        <p:nvPicPr>
          <p:cNvPr id="2097163" name="图形 26" descr="男人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79988" y="2460724"/>
            <a:ext cx="1804669" cy="1804669"/>
          </a:xfrm>
          <a:prstGeom prst="rect"/>
        </p:spPr>
      </p:pic>
      <p:pic>
        <p:nvPicPr>
          <p:cNvPr id="2097164" name="图形 6" descr="程序员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407519" y="1625228"/>
            <a:ext cx="1258104" cy="1258104"/>
          </a:xfrm>
          <a:prstGeom prst="rect"/>
        </p:spPr>
      </p:pic>
      <p:sp>
        <p:nvSpPr>
          <p:cNvPr id="1049428" name="文本框 27"/>
          <p:cNvSpPr txBox="1"/>
          <p:nvPr/>
        </p:nvSpPr>
        <p:spPr>
          <a:xfrm>
            <a:off x="6482573" y="1371312"/>
            <a:ext cx="11079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kumimoji="1" lang="zh-CN"/>
              <a:t>部门主管</a:t>
            </a:r>
          </a:p>
        </p:txBody>
      </p:sp>
      <p:sp>
        <p:nvSpPr>
          <p:cNvPr id="1049429" name="右箭头 8"/>
          <p:cNvSpPr/>
          <p:nvPr/>
        </p:nvSpPr>
        <p:spPr>
          <a:xfrm>
            <a:off x="3290861" y="2818848"/>
            <a:ext cx="1434466" cy="936104"/>
          </a:xfrm>
          <a:prstGeom prst="rightArrow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有事找部门</a:t>
            </a:r>
            <a:endParaRPr altLang="zh-CN" dirty="0" sz="1400" kumimoji="1" lang="en-US">
              <a:solidFill>
                <a:schemeClr val="bg1"/>
              </a:solidFill>
            </a:endParaRPr>
          </a:p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无需认识人</a:t>
            </a:r>
          </a:p>
        </p:txBody>
      </p:sp>
      <p:sp>
        <p:nvSpPr>
          <p:cNvPr id="1049430" name="丁字箭头 9"/>
          <p:cNvSpPr/>
          <p:nvPr/>
        </p:nvSpPr>
        <p:spPr>
          <a:xfrm>
            <a:off x="6445910" y="3108796"/>
            <a:ext cx="1170588" cy="794004"/>
          </a:xfrm>
          <a:prstGeom prst="leftRightUpArrow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100" kumimoji="1" lang="zh-CN">
                <a:solidFill>
                  <a:schemeClr val="tx1"/>
                </a:solidFill>
              </a:rPr>
              <a:t>互相认识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1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12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458" name="肘形连接符 14"/>
          <p:cNvCxnSpPr>
            <a:cxnSpLocks/>
            <a:stCxn id="1049435" idx="0"/>
            <a:endCxn id="1049432" idx="2"/>
          </p:cNvCxnSpPr>
          <p:nvPr/>
        </p:nvCxnSpPr>
        <p:spPr>
          <a:xfrm rot="5400000" flipH="1" flipV="1">
            <a:off x="4682843" y="184627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0" name="组合 17"/>
          <p:cNvGrpSpPr/>
          <p:nvPr/>
        </p:nvGrpSpPr>
        <p:grpSpPr>
          <a:xfrm>
            <a:off x="5521936" y="1723944"/>
            <a:ext cx="1502410" cy="1137285"/>
            <a:chOff x="3949700" y="1783080"/>
            <a:chExt cx="1502410" cy="1137285"/>
          </a:xfrm>
        </p:grpSpPr>
        <p:grpSp>
          <p:nvGrpSpPr>
            <p:cNvPr id="861" name="组合 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32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59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60" name="直线连接符 2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33" name="文本框 2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862" name="组合 29"/>
          <p:cNvGrpSpPr/>
          <p:nvPr/>
        </p:nvGrpSpPr>
        <p:grpSpPr>
          <a:xfrm>
            <a:off x="2916685" y="3416030"/>
            <a:ext cx="1502410" cy="1137285"/>
            <a:chOff x="3949700" y="1783080"/>
            <a:chExt cx="1502410" cy="1137285"/>
          </a:xfrm>
        </p:grpSpPr>
        <p:grpSp>
          <p:nvGrpSpPr>
            <p:cNvPr id="863" name="组合 3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34" name="圆角矩形 3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61" name="直线连接符 3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62" name="直线连接符 3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35" name="文本框 31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股票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grpSp>
        <p:nvGrpSpPr>
          <p:cNvPr id="864" name="组合 35"/>
          <p:cNvGrpSpPr/>
          <p:nvPr/>
        </p:nvGrpSpPr>
        <p:grpSpPr>
          <a:xfrm>
            <a:off x="4651643" y="3412761"/>
            <a:ext cx="1502410" cy="1137285"/>
            <a:chOff x="3949700" y="1783080"/>
            <a:chExt cx="1502410" cy="1137285"/>
          </a:xfrm>
        </p:grpSpPr>
        <p:grpSp>
          <p:nvGrpSpPr>
            <p:cNvPr id="865" name="组合 3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36" name="圆角矩形 3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63" name="直线连接符 3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64" name="直线连接符 4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37" name="文本框 37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股票</a:t>
              </a:r>
              <a:r>
                <a:rPr altLang="zh-CN" dirty="0" lang="en-US"/>
                <a:t>2</a:t>
              </a:r>
              <a:endParaRPr altLang="en-US" dirty="0" lang="zh-CN"/>
            </a:p>
          </p:txBody>
        </p:sp>
      </p:grpSp>
      <p:cxnSp>
        <p:nvCxnSpPr>
          <p:cNvPr id="3146465" name="肘形连接符 42"/>
          <p:cNvCxnSpPr>
            <a:cxnSpLocks/>
            <a:stCxn id="1049436" idx="0"/>
            <a:endCxn id="1049432" idx="2"/>
          </p:cNvCxnSpPr>
          <p:nvPr/>
        </p:nvCxnSpPr>
        <p:spPr>
          <a:xfrm rot="5400000" flipH="1" flipV="1">
            <a:off x="5562228" y="270184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6" name="组合 43"/>
          <p:cNvGrpSpPr/>
          <p:nvPr/>
        </p:nvGrpSpPr>
        <p:grpSpPr>
          <a:xfrm>
            <a:off x="6381933" y="3421245"/>
            <a:ext cx="1502410" cy="1137285"/>
            <a:chOff x="3949700" y="1783080"/>
            <a:chExt cx="1502410" cy="1137285"/>
          </a:xfrm>
        </p:grpSpPr>
        <p:grpSp>
          <p:nvGrpSpPr>
            <p:cNvPr id="867" name="组合 4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38" name="圆角矩形 4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66" name="直线连接符 4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67" name="直线连接符 4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39" name="文本框 45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国债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grpSp>
        <p:nvGrpSpPr>
          <p:cNvPr id="868" name="组合 49"/>
          <p:cNvGrpSpPr/>
          <p:nvPr/>
        </p:nvGrpSpPr>
        <p:grpSpPr>
          <a:xfrm>
            <a:off x="8112223" y="3412761"/>
            <a:ext cx="1502410" cy="1137285"/>
            <a:chOff x="3949700" y="1783080"/>
            <a:chExt cx="1502410" cy="1137285"/>
          </a:xfrm>
        </p:grpSpPr>
        <p:grpSp>
          <p:nvGrpSpPr>
            <p:cNvPr id="869" name="组合 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40" name="圆角矩形 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68" name="直线连接符 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69" name="直线连接符 5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41" name="文本框 51"/>
            <p:cNvSpPr txBox="1"/>
            <p:nvPr/>
          </p:nvSpPr>
          <p:spPr>
            <a:xfrm>
              <a:off x="3949700" y="179772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房地产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cxnSp>
        <p:nvCxnSpPr>
          <p:cNvPr id="3146470" name="肘形连接符 55"/>
          <p:cNvCxnSpPr>
            <a:cxnSpLocks/>
            <a:stCxn id="1049439" idx="0"/>
            <a:endCxn id="1049432" idx="2"/>
          </p:cNvCxnSpPr>
          <p:nvPr/>
        </p:nvCxnSpPr>
        <p:spPr>
          <a:xfrm rot="16200000" flipV="1">
            <a:off x="6412861" y="272151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471" name="肘形连接符 56"/>
          <p:cNvCxnSpPr>
            <a:cxnSpLocks/>
            <a:stCxn id="1049441" idx="0"/>
            <a:endCxn id="1049432" idx="2"/>
          </p:cNvCxnSpPr>
          <p:nvPr/>
        </p:nvCxnSpPr>
        <p:spPr>
          <a:xfrm rot="16200000" flipV="1">
            <a:off x="7285197" y="184917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42" name="文本框 92"/>
          <p:cNvSpPr txBox="1"/>
          <p:nvPr/>
        </p:nvSpPr>
        <p:spPr>
          <a:xfrm>
            <a:off x="2916686" y="414908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43" name="文本框 93"/>
          <p:cNvSpPr txBox="1"/>
          <p:nvPr/>
        </p:nvSpPr>
        <p:spPr>
          <a:xfrm>
            <a:off x="4651644" y="414908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44" name="文本框 94"/>
          <p:cNvSpPr txBox="1"/>
          <p:nvPr/>
        </p:nvSpPr>
        <p:spPr>
          <a:xfrm>
            <a:off x="6381934" y="414908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45" name="文本框 95"/>
          <p:cNvSpPr txBox="1"/>
          <p:nvPr/>
        </p:nvSpPr>
        <p:spPr>
          <a:xfrm>
            <a:off x="8112224" y="414908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9" name="矩形 63"/>
          <p:cNvSpPr/>
          <p:nvPr/>
        </p:nvSpPr>
        <p:spPr>
          <a:xfrm>
            <a:off x="2495600" y="2564904"/>
            <a:ext cx="7747235" cy="3096343"/>
          </a:xfrm>
          <a:prstGeom prst="rect"/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472" name="肘形连接符 14"/>
          <p:cNvCxnSpPr>
            <a:cxnSpLocks/>
            <a:stCxn id="1049453" idx="0"/>
          </p:cNvCxnSpPr>
          <p:nvPr/>
        </p:nvCxnSpPr>
        <p:spPr>
          <a:xfrm rot="5400000" flipH="1" flipV="1">
            <a:off x="4670128" y="220005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3" name="组合 17"/>
          <p:cNvGrpSpPr/>
          <p:nvPr/>
        </p:nvGrpSpPr>
        <p:grpSpPr>
          <a:xfrm>
            <a:off x="5509221" y="613267"/>
            <a:ext cx="1502410" cy="1137285"/>
            <a:chOff x="3949700" y="1783080"/>
            <a:chExt cx="1502410" cy="1137285"/>
          </a:xfrm>
        </p:grpSpPr>
        <p:grpSp>
          <p:nvGrpSpPr>
            <p:cNvPr id="874" name="组合 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50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73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74" name="直线连接符 2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51" name="文本框 2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875" name="组合 29"/>
          <p:cNvGrpSpPr/>
          <p:nvPr/>
        </p:nvGrpSpPr>
        <p:grpSpPr>
          <a:xfrm>
            <a:off x="2903970" y="3769810"/>
            <a:ext cx="1502410" cy="1137285"/>
            <a:chOff x="3949700" y="1783080"/>
            <a:chExt cx="1502410" cy="1137285"/>
          </a:xfrm>
        </p:grpSpPr>
        <p:grpSp>
          <p:nvGrpSpPr>
            <p:cNvPr id="876" name="组合 3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52" name="圆角矩形 3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75" name="直线连接符 3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76" name="直线连接符 3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53" name="文本框 31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股票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grpSp>
        <p:nvGrpSpPr>
          <p:cNvPr id="877" name="组合 35"/>
          <p:cNvGrpSpPr/>
          <p:nvPr/>
        </p:nvGrpSpPr>
        <p:grpSpPr>
          <a:xfrm>
            <a:off x="4638928" y="3766541"/>
            <a:ext cx="1502410" cy="1137285"/>
            <a:chOff x="3949700" y="1783080"/>
            <a:chExt cx="1502410" cy="1137285"/>
          </a:xfrm>
        </p:grpSpPr>
        <p:grpSp>
          <p:nvGrpSpPr>
            <p:cNvPr id="878" name="组合 36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54" name="圆角矩形 38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77" name="直线连接符 39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78" name="直线连接符 4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55" name="文本框 37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股票</a:t>
              </a:r>
              <a:r>
                <a:rPr altLang="zh-CN" dirty="0" lang="en-US"/>
                <a:t>2</a:t>
              </a:r>
              <a:endParaRPr altLang="en-US" dirty="0" lang="zh-CN"/>
            </a:p>
          </p:txBody>
        </p:sp>
      </p:grpSp>
      <p:cxnSp>
        <p:nvCxnSpPr>
          <p:cNvPr id="3146479" name="肘形连接符 42"/>
          <p:cNvCxnSpPr>
            <a:cxnSpLocks/>
            <a:stCxn id="1049454" idx="0"/>
          </p:cNvCxnSpPr>
          <p:nvPr/>
        </p:nvCxnSpPr>
        <p:spPr>
          <a:xfrm rot="5400000" flipH="1" flipV="1">
            <a:off x="5549513" y="305562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9" name="组合 43"/>
          <p:cNvGrpSpPr/>
          <p:nvPr/>
        </p:nvGrpSpPr>
        <p:grpSpPr>
          <a:xfrm>
            <a:off x="6369218" y="3775025"/>
            <a:ext cx="1502410" cy="1137285"/>
            <a:chOff x="3949700" y="1783080"/>
            <a:chExt cx="1502410" cy="1137285"/>
          </a:xfrm>
        </p:grpSpPr>
        <p:grpSp>
          <p:nvGrpSpPr>
            <p:cNvPr id="880" name="组合 4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56" name="圆角矩形 4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80" name="直线连接符 4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81" name="直线连接符 4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57" name="文本框 45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国债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grpSp>
        <p:nvGrpSpPr>
          <p:cNvPr id="881" name="组合 49"/>
          <p:cNvGrpSpPr/>
          <p:nvPr/>
        </p:nvGrpSpPr>
        <p:grpSpPr>
          <a:xfrm>
            <a:off x="8099508" y="3766541"/>
            <a:ext cx="1502410" cy="1137285"/>
            <a:chOff x="3949700" y="1783080"/>
            <a:chExt cx="1502410" cy="1137285"/>
          </a:xfrm>
        </p:grpSpPr>
        <p:grpSp>
          <p:nvGrpSpPr>
            <p:cNvPr id="882" name="组合 5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58" name="圆角矩形 5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82" name="直线连接符 5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83" name="直线连接符 5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59" name="文本框 51"/>
            <p:cNvSpPr txBox="1"/>
            <p:nvPr/>
          </p:nvSpPr>
          <p:spPr>
            <a:xfrm>
              <a:off x="3949700" y="1797724"/>
              <a:ext cx="1502410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房地产</a:t>
              </a:r>
              <a:r>
                <a:rPr altLang="zh-CN" dirty="0" lang="en-US"/>
                <a:t>1</a:t>
              </a:r>
              <a:endParaRPr altLang="en-US" dirty="0" lang="zh-CN"/>
            </a:p>
          </p:txBody>
        </p:sp>
      </p:grpSp>
      <p:cxnSp>
        <p:nvCxnSpPr>
          <p:cNvPr id="3146484" name="肘形连接符 55"/>
          <p:cNvCxnSpPr>
            <a:cxnSpLocks/>
            <a:stCxn id="1049457" idx="0"/>
          </p:cNvCxnSpPr>
          <p:nvPr/>
        </p:nvCxnSpPr>
        <p:spPr>
          <a:xfrm rot="16200000" flipV="1">
            <a:off x="6400146" y="307529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485" name="肘形连接符 56"/>
          <p:cNvCxnSpPr>
            <a:cxnSpLocks/>
            <a:stCxn id="1049459" idx="0"/>
          </p:cNvCxnSpPr>
          <p:nvPr/>
        </p:nvCxnSpPr>
        <p:spPr>
          <a:xfrm rot="16200000" flipV="1">
            <a:off x="7272482" y="220295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60" name="文本框 92"/>
          <p:cNvSpPr txBox="1"/>
          <p:nvPr/>
        </p:nvSpPr>
        <p:spPr>
          <a:xfrm>
            <a:off x="2903971" y="450286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61" name="文本框 93"/>
          <p:cNvSpPr txBox="1"/>
          <p:nvPr/>
        </p:nvSpPr>
        <p:spPr>
          <a:xfrm>
            <a:off x="4638929" y="450286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62" name="文本框 94"/>
          <p:cNvSpPr txBox="1"/>
          <p:nvPr/>
        </p:nvSpPr>
        <p:spPr>
          <a:xfrm>
            <a:off x="6369219" y="450286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63" name="文本框 95"/>
          <p:cNvSpPr txBox="1"/>
          <p:nvPr/>
        </p:nvSpPr>
        <p:spPr>
          <a:xfrm>
            <a:off x="8099509" y="4502860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卖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grpSp>
        <p:nvGrpSpPr>
          <p:cNvPr id="883" name="组合 41"/>
          <p:cNvGrpSpPr/>
          <p:nvPr/>
        </p:nvGrpSpPr>
        <p:grpSpPr>
          <a:xfrm>
            <a:off x="5509221" y="1996262"/>
            <a:ext cx="1502410" cy="1137285"/>
            <a:chOff x="3949700" y="1783080"/>
            <a:chExt cx="1502410" cy="1137285"/>
          </a:xfrm>
        </p:grpSpPr>
        <p:grpSp>
          <p:nvGrpSpPr>
            <p:cNvPr id="884" name="组合 5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64" name="圆角矩形 5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86" name="直线连接符 6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87" name="直线连接符 6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65" name="文本框 58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基金</a:t>
              </a:r>
            </a:p>
          </p:txBody>
        </p:sp>
      </p:grpSp>
      <p:sp>
        <p:nvSpPr>
          <p:cNvPr id="1049466" name="决策 1"/>
          <p:cNvSpPr/>
          <p:nvPr/>
        </p:nvSpPr>
        <p:spPr>
          <a:xfrm rot="5400000">
            <a:off x="6152413" y="3178420"/>
            <a:ext cx="216024" cy="144016"/>
          </a:xfrm>
          <a:prstGeom prst="flowChartDecision"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467" name="文本框 62"/>
          <p:cNvSpPr txBox="1"/>
          <p:nvPr/>
        </p:nvSpPr>
        <p:spPr>
          <a:xfrm>
            <a:off x="5509221" y="2730709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购买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en-US" dirty="0" sz="1100" lang="zh-CN"/>
              <a:t>赎回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cxnSp>
        <p:nvCxnSpPr>
          <p:cNvPr id="3146488" name="直线箭头连接符 3"/>
          <p:cNvCxnSpPr>
            <a:cxnSpLocks/>
            <a:stCxn id="1049450" idx="2"/>
            <a:endCxn id="1049464" idx="0"/>
          </p:cNvCxnSpPr>
          <p:nvPr/>
        </p:nvCxnSpPr>
        <p:spPr>
          <a:xfrm>
            <a:off x="6260426" y="1750552"/>
            <a:ext cx="0" cy="245710"/>
          </a:xfrm>
          <a:prstGeom prst="straightConnector1"/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8" name="线形标注 1 (带边框和强调线) 66"/>
          <p:cNvSpPr/>
          <p:nvPr/>
        </p:nvSpPr>
        <p:spPr>
          <a:xfrm>
            <a:off x="7813469" y="1286275"/>
            <a:ext cx="2513322" cy="652428"/>
          </a:xfrm>
          <a:prstGeom prst="accentBorderCallout1">
            <a:avLst>
              <a:gd name="adj1" fmla="val 37633"/>
              <a:gd name="adj2" fmla="val -3448"/>
              <a:gd name="adj3" fmla="val 96726"/>
              <a:gd name="adj4" fmla="val -52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，外观类</a:t>
            </a:r>
            <a:endParaRPr altLang="zh-CN" dirty="0" sz="105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知道哪些子类系统类负责处理请求</a:t>
            </a:r>
            <a:endParaRPr altLang="zh-CN" dirty="0" sz="105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将客户的请求代理给适当的子系统对象</a:t>
            </a:r>
          </a:p>
        </p:txBody>
      </p:sp>
      <p:sp>
        <p:nvSpPr>
          <p:cNvPr id="1049469" name="矩形 2"/>
          <p:cNvSpPr/>
          <p:nvPr/>
        </p:nvSpPr>
        <p:spPr>
          <a:xfrm>
            <a:off x="2450779" y="2317511"/>
            <a:ext cx="7876012" cy="2893038"/>
          </a:xfrm>
          <a:prstGeom prst="rect"/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489" name="肘形连接符 14"/>
          <p:cNvCxnSpPr>
            <a:cxnSpLocks/>
            <a:stCxn id="1049473" idx="0"/>
            <a:endCxn id="1049483" idx="3"/>
          </p:cNvCxnSpPr>
          <p:nvPr/>
        </p:nvCxnSpPr>
        <p:spPr>
          <a:xfrm rot="5400000" flipH="1" flipV="1">
            <a:off x="4858438" y="1979487"/>
            <a:ext cx="460110" cy="2600583"/>
          </a:xfrm>
          <a:prstGeom prst="bentConnector3">
            <a:avLst>
              <a:gd name="adj1" fmla="val 69519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6" name="组合 17"/>
          <p:cNvGrpSpPr/>
          <p:nvPr/>
        </p:nvGrpSpPr>
        <p:grpSpPr>
          <a:xfrm>
            <a:off x="3215533" y="568055"/>
            <a:ext cx="1502410" cy="1137285"/>
            <a:chOff x="3949700" y="1783080"/>
            <a:chExt cx="1502410" cy="1137285"/>
          </a:xfrm>
        </p:grpSpPr>
        <p:grpSp>
          <p:nvGrpSpPr>
            <p:cNvPr id="887" name="组合 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70" name="圆角矩形 2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90" name="直线连接符 2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91" name="直线连接符 2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71" name="文本框 2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kumimoji="1" lang="en-US">
                  <a:solidFill>
                    <a:schemeClr val="bg1"/>
                  </a:solidFill>
                </a:rPr>
                <a:t>Client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888" name="组合 29"/>
          <p:cNvGrpSpPr/>
          <p:nvPr/>
        </p:nvGrpSpPr>
        <p:grpSpPr>
          <a:xfrm>
            <a:off x="3032330" y="3461093"/>
            <a:ext cx="1507077" cy="1137285"/>
            <a:chOff x="3949700" y="1783080"/>
            <a:chExt cx="1507077" cy="1137285"/>
          </a:xfrm>
        </p:grpSpPr>
        <p:grpSp>
          <p:nvGrpSpPr>
            <p:cNvPr id="889" name="组合 3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72" name="圆角矩形 3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492" name="直线连接符 3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493" name="直线连接符 3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73" name="文本框 31"/>
            <p:cNvSpPr txBox="1"/>
            <p:nvPr/>
          </p:nvSpPr>
          <p:spPr>
            <a:xfrm>
              <a:off x="3954367" y="1831820"/>
              <a:ext cx="1502410" cy="30777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SubSystemOne</a:t>
              </a:r>
              <a:endParaRPr altLang="en-US" dirty="0" sz="1400" lang="zh-CN"/>
            </a:p>
          </p:txBody>
        </p:sp>
      </p:grpSp>
      <p:grpSp>
        <p:nvGrpSpPr>
          <p:cNvPr id="890" name="组合 36"/>
          <p:cNvGrpSpPr/>
          <p:nvPr/>
        </p:nvGrpSpPr>
        <p:grpSpPr>
          <a:xfrm>
            <a:off x="4767288" y="3457824"/>
            <a:ext cx="1502410" cy="1137285"/>
            <a:chOff x="3949700" y="1783080"/>
            <a:chExt cx="1333500" cy="1163320"/>
          </a:xfrm>
        </p:grpSpPr>
        <p:sp>
          <p:nvSpPr>
            <p:cNvPr id="1049474" name="圆角矩形 38"/>
            <p:cNvSpPr/>
            <p:nvPr/>
          </p:nvSpPr>
          <p:spPr>
            <a:xfrm>
              <a:off x="3949700" y="1783080"/>
              <a:ext cx="1333500" cy="1163320"/>
            </a:xfrm>
            <a:prstGeom prst="roundRect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494" name="直线连接符 39"/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495" name="直线连接符 40"/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496" name="肘形连接符 42"/>
          <p:cNvCxnSpPr>
            <a:cxnSpLocks/>
            <a:stCxn id="1049474" idx="0"/>
          </p:cNvCxnSpPr>
          <p:nvPr/>
        </p:nvCxnSpPr>
        <p:spPr>
          <a:xfrm rot="5400000" flipH="1" flipV="1">
            <a:off x="5677873" y="2746912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1" name="组合 44"/>
          <p:cNvGrpSpPr/>
          <p:nvPr/>
        </p:nvGrpSpPr>
        <p:grpSpPr>
          <a:xfrm>
            <a:off x="6497578" y="3466308"/>
            <a:ext cx="1502410" cy="1137285"/>
            <a:chOff x="3949700" y="1783080"/>
            <a:chExt cx="1333500" cy="1163320"/>
          </a:xfrm>
        </p:grpSpPr>
        <p:sp>
          <p:nvSpPr>
            <p:cNvPr id="1049475" name="圆角矩形 46"/>
            <p:cNvSpPr/>
            <p:nvPr/>
          </p:nvSpPr>
          <p:spPr>
            <a:xfrm>
              <a:off x="3949700" y="1783080"/>
              <a:ext cx="1333500" cy="1163320"/>
            </a:xfrm>
            <a:prstGeom prst="roundRect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497" name="直线连接符 47"/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498" name="直线连接符 48"/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2" name="组合 50"/>
          <p:cNvGrpSpPr/>
          <p:nvPr/>
        </p:nvGrpSpPr>
        <p:grpSpPr>
          <a:xfrm>
            <a:off x="8227868" y="3457824"/>
            <a:ext cx="1502410" cy="1137285"/>
            <a:chOff x="3949700" y="1783080"/>
            <a:chExt cx="1333500" cy="1163320"/>
          </a:xfrm>
        </p:grpSpPr>
        <p:sp>
          <p:nvSpPr>
            <p:cNvPr id="1049476" name="圆角矩形 52"/>
            <p:cNvSpPr/>
            <p:nvPr/>
          </p:nvSpPr>
          <p:spPr>
            <a:xfrm>
              <a:off x="3949700" y="1783080"/>
              <a:ext cx="1333500" cy="1163320"/>
            </a:xfrm>
            <a:prstGeom prst="roundRect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499" name="直线连接符 53"/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500" name="直线连接符 54"/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6501" name="肘形连接符 55"/>
          <p:cNvCxnSpPr>
            <a:cxnSpLocks/>
          </p:cNvCxnSpPr>
          <p:nvPr/>
        </p:nvCxnSpPr>
        <p:spPr>
          <a:xfrm rot="16200000" flipV="1">
            <a:off x="6528506" y="2766573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02" name="肘形连接符 56"/>
          <p:cNvCxnSpPr>
            <a:cxnSpLocks/>
          </p:cNvCxnSpPr>
          <p:nvPr/>
        </p:nvCxnSpPr>
        <p:spPr>
          <a:xfrm rot="16200000" flipV="1">
            <a:off x="7400842" y="1894236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77" name="文本框 92"/>
          <p:cNvSpPr txBox="1"/>
          <p:nvPr/>
        </p:nvSpPr>
        <p:spPr>
          <a:xfrm>
            <a:off x="3036997" y="4274069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methodOne</a:t>
            </a:r>
            <a:r>
              <a:rPr altLang="zh-CN" dirty="0" sz="1100" lang="en-US"/>
              <a:t>()</a:t>
            </a:r>
          </a:p>
        </p:txBody>
      </p:sp>
      <p:sp>
        <p:nvSpPr>
          <p:cNvPr id="1049478" name="文本框 93"/>
          <p:cNvSpPr txBox="1"/>
          <p:nvPr/>
        </p:nvSpPr>
        <p:spPr>
          <a:xfrm>
            <a:off x="4767288" y="4245157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methodTwo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79" name="文本框 94"/>
          <p:cNvSpPr txBox="1"/>
          <p:nvPr/>
        </p:nvSpPr>
        <p:spPr>
          <a:xfrm>
            <a:off x="6497578" y="4253604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methodThree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9480" name="文本框 95"/>
          <p:cNvSpPr txBox="1"/>
          <p:nvPr/>
        </p:nvSpPr>
        <p:spPr>
          <a:xfrm>
            <a:off x="8212390" y="4253887"/>
            <a:ext cx="1502410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methodFour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grpSp>
        <p:nvGrpSpPr>
          <p:cNvPr id="893" name="组合 41"/>
          <p:cNvGrpSpPr/>
          <p:nvPr/>
        </p:nvGrpSpPr>
        <p:grpSpPr>
          <a:xfrm>
            <a:off x="5637581" y="1687545"/>
            <a:ext cx="1502410" cy="1137285"/>
            <a:chOff x="3949700" y="1783080"/>
            <a:chExt cx="1502410" cy="1137285"/>
          </a:xfrm>
        </p:grpSpPr>
        <p:grpSp>
          <p:nvGrpSpPr>
            <p:cNvPr id="894" name="组合 5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481" name="圆角矩形 5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503" name="直线连接符 6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04" name="直线连接符 6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482" name="文本框 58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kumimoji="1" lang="en-US" err="1">
                  <a:solidFill>
                    <a:schemeClr val="bg1"/>
                  </a:solidFill>
                </a:rPr>
                <a:t>Facde</a:t>
              </a:r>
              <a:endParaRPr altLang="en-US" dirty="0" kumimoji="1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9483" name="决策 1"/>
          <p:cNvSpPr/>
          <p:nvPr/>
        </p:nvSpPr>
        <p:spPr>
          <a:xfrm rot="5400000">
            <a:off x="6280773" y="2869703"/>
            <a:ext cx="216024" cy="144016"/>
          </a:xfrm>
          <a:prstGeom prst="flowChartDecision"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484" name="文本框 62"/>
          <p:cNvSpPr txBox="1"/>
          <p:nvPr/>
        </p:nvSpPr>
        <p:spPr>
          <a:xfrm>
            <a:off x="5637581" y="2421992"/>
            <a:ext cx="1502410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methodA</a:t>
            </a:r>
            <a:r>
              <a:rPr altLang="zh-CN" dirty="0" sz="1100" lang="en-US"/>
              <a:t>()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methodB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cxnSp>
        <p:nvCxnSpPr>
          <p:cNvPr id="3146505" name="直线箭头连接符 3"/>
          <p:cNvCxnSpPr>
            <a:cxnSpLocks/>
            <a:stCxn id="1049470" idx="3"/>
            <a:endCxn id="1049481" idx="0"/>
          </p:cNvCxnSpPr>
          <p:nvPr/>
        </p:nvCxnSpPr>
        <p:spPr>
          <a:xfrm>
            <a:off x="4717943" y="1136698"/>
            <a:ext cx="1670843" cy="550847"/>
          </a:xfrm>
          <a:prstGeom prst="bentConnector2"/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85" name="文本框 63"/>
          <p:cNvSpPr txBox="1"/>
          <p:nvPr/>
        </p:nvSpPr>
        <p:spPr>
          <a:xfrm>
            <a:off x="4782766" y="3511238"/>
            <a:ext cx="1502410" cy="30777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400" lang="en-US" err="1"/>
              <a:t>SubSystemTwo</a:t>
            </a:r>
            <a:endParaRPr altLang="en-US" dirty="0" sz="1400" lang="zh-CN"/>
          </a:p>
        </p:txBody>
      </p:sp>
      <p:sp>
        <p:nvSpPr>
          <p:cNvPr id="1049486" name="文本框 64"/>
          <p:cNvSpPr txBox="1"/>
          <p:nvPr/>
        </p:nvSpPr>
        <p:spPr>
          <a:xfrm>
            <a:off x="6482100" y="3512103"/>
            <a:ext cx="1502410" cy="30777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400" lang="en-US" err="1"/>
              <a:t>SubSystemThree</a:t>
            </a:r>
            <a:endParaRPr altLang="en-US" dirty="0" sz="1400" lang="zh-CN"/>
          </a:p>
        </p:txBody>
      </p:sp>
      <p:sp>
        <p:nvSpPr>
          <p:cNvPr id="1049487" name="文本框 65"/>
          <p:cNvSpPr txBox="1"/>
          <p:nvPr/>
        </p:nvSpPr>
        <p:spPr>
          <a:xfrm>
            <a:off x="8217518" y="3506321"/>
            <a:ext cx="1502410" cy="30777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400" lang="en-US" err="1"/>
              <a:t>SubSystemFour</a:t>
            </a:r>
            <a:endParaRPr altLang="en-US" dirty="0" sz="1400" lang="zh-CN"/>
          </a:p>
        </p:txBody>
      </p:sp>
      <p:sp>
        <p:nvSpPr>
          <p:cNvPr id="1049488" name="文本框 10"/>
          <p:cNvSpPr txBox="1"/>
          <p:nvPr/>
        </p:nvSpPr>
        <p:spPr>
          <a:xfrm>
            <a:off x="2559398" y="2372615"/>
            <a:ext cx="204414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kumimoji="1" lang="en-US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altLang="en-US" dirty="0" kumimoji="1" 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altLang="zh-CN" dirty="0" kumimoji="1" lang="en-US">
                <a:solidFill>
                  <a:schemeClr val="bg1">
                    <a:lumMod val="50000"/>
                  </a:schemeClr>
                </a:solidFill>
              </a:rPr>
              <a:t>Classes</a:t>
            </a:r>
            <a:endParaRPr altLang="en-US" dirty="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489" name="线形标注 1 (带边框和强调线) 67"/>
          <p:cNvSpPr/>
          <p:nvPr/>
        </p:nvSpPr>
        <p:spPr>
          <a:xfrm>
            <a:off x="7561067" y="5369923"/>
            <a:ext cx="2736304" cy="801286"/>
          </a:xfrm>
          <a:prstGeom prst="accentBorderCallout1">
            <a:avLst>
              <a:gd name="adj1" fmla="val 37633"/>
              <a:gd name="adj2" fmla="val -3448"/>
              <a:gd name="adj3" fmla="val -47778"/>
              <a:gd name="adj4" fmla="val -405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Classes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，子系统类集合</a:t>
            </a:r>
            <a:endParaRPr altLang="zh-CN" dirty="0" sz="1050" kumimoji="1"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实现子系统的功能，处理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对象指派的任务。注意子类中没有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的任何信息，即没有对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的引用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矩形 2"/>
          <p:cNvSpPr/>
          <p:nvPr/>
        </p:nvSpPr>
        <p:spPr>
          <a:xfrm>
            <a:off x="534050" y="2708888"/>
            <a:ext cx="4680520" cy="2160240"/>
          </a:xfrm>
          <a:prstGeom prst="rect"/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494" name="圆角矩形 4"/>
          <p:cNvSpPr/>
          <p:nvPr/>
        </p:nvSpPr>
        <p:spPr>
          <a:xfrm>
            <a:off x="739246" y="3150140"/>
            <a:ext cx="884918" cy="432332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495" name="圆角矩形 51"/>
          <p:cNvSpPr/>
          <p:nvPr/>
        </p:nvSpPr>
        <p:spPr>
          <a:xfrm>
            <a:off x="2189627" y="3212834"/>
            <a:ext cx="884918" cy="432332"/>
          </a:xfrm>
          <a:prstGeom prst="round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496" name="圆角矩形 68"/>
          <p:cNvSpPr/>
          <p:nvPr/>
        </p:nvSpPr>
        <p:spPr>
          <a:xfrm>
            <a:off x="1308403" y="4065337"/>
            <a:ext cx="884918" cy="432332"/>
          </a:xfrm>
          <a:prstGeom prst="round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497" name="圆角矩形 71"/>
          <p:cNvSpPr/>
          <p:nvPr/>
        </p:nvSpPr>
        <p:spPr>
          <a:xfrm>
            <a:off x="3074545" y="4257076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498" name="圆角矩形 73"/>
          <p:cNvSpPr/>
          <p:nvPr/>
        </p:nvSpPr>
        <p:spPr>
          <a:xfrm>
            <a:off x="1014744" y="1704310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1049499" name="圆角矩形 74"/>
          <p:cNvSpPr/>
          <p:nvPr/>
        </p:nvSpPr>
        <p:spPr>
          <a:xfrm>
            <a:off x="2295408" y="1412744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1049500" name="圆角矩形 75"/>
          <p:cNvSpPr/>
          <p:nvPr/>
        </p:nvSpPr>
        <p:spPr>
          <a:xfrm>
            <a:off x="3912750" y="1741655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3146506" name="直线连接符 6"/>
          <p:cNvCxnSpPr>
            <a:cxnSpLocks/>
            <a:stCxn id="1049498" idx="2"/>
            <a:endCxn id="1049494" idx="0"/>
          </p:cNvCxnSpPr>
          <p:nvPr/>
        </p:nvCxnSpPr>
        <p:spPr>
          <a:xfrm flipH="1">
            <a:off x="1181705" y="2136642"/>
            <a:ext cx="275498" cy="101349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07" name="直线连接符 76"/>
          <p:cNvCxnSpPr>
            <a:cxnSpLocks/>
            <a:stCxn id="1049498" idx="2"/>
            <a:endCxn id="1049495" idx="0"/>
          </p:cNvCxnSpPr>
          <p:nvPr/>
        </p:nvCxnSpPr>
        <p:spPr>
          <a:xfrm>
            <a:off x="1457203" y="2136642"/>
            <a:ext cx="1174883" cy="107619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08" name="直线连接符 77"/>
          <p:cNvCxnSpPr>
            <a:cxnSpLocks/>
            <a:stCxn id="1049499" idx="2"/>
            <a:endCxn id="1049501" idx="0"/>
          </p:cNvCxnSpPr>
          <p:nvPr/>
        </p:nvCxnSpPr>
        <p:spPr>
          <a:xfrm>
            <a:off x="2737867" y="1845076"/>
            <a:ext cx="1695371" cy="129557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09" name="直线连接符 78"/>
          <p:cNvCxnSpPr>
            <a:cxnSpLocks/>
            <a:stCxn id="1049499" idx="2"/>
            <a:endCxn id="1049495" idx="0"/>
          </p:cNvCxnSpPr>
          <p:nvPr/>
        </p:nvCxnSpPr>
        <p:spPr>
          <a:xfrm flipH="1">
            <a:off x="2632086" y="1845076"/>
            <a:ext cx="105781" cy="136775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0" name="直线连接符 79"/>
          <p:cNvCxnSpPr>
            <a:cxnSpLocks/>
            <a:stCxn id="1049500" idx="2"/>
            <a:endCxn id="1049495" idx="0"/>
          </p:cNvCxnSpPr>
          <p:nvPr/>
        </p:nvCxnSpPr>
        <p:spPr>
          <a:xfrm flipH="1">
            <a:off x="2632086" y="2173987"/>
            <a:ext cx="1723123" cy="103884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1" name="直线连接符 80"/>
          <p:cNvCxnSpPr>
            <a:cxnSpLocks/>
            <a:stCxn id="1049499" idx="2"/>
            <a:endCxn id="1049497" idx="0"/>
          </p:cNvCxnSpPr>
          <p:nvPr/>
        </p:nvCxnSpPr>
        <p:spPr>
          <a:xfrm>
            <a:off x="2737867" y="1845076"/>
            <a:ext cx="779137" cy="241200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01" name="圆角矩形 69"/>
          <p:cNvSpPr/>
          <p:nvPr/>
        </p:nvSpPr>
        <p:spPr>
          <a:xfrm>
            <a:off x="3990779" y="3140652"/>
            <a:ext cx="884918" cy="432332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cxnSp>
        <p:nvCxnSpPr>
          <p:cNvPr id="3146512" name="直线连接符 81"/>
          <p:cNvCxnSpPr>
            <a:cxnSpLocks/>
            <a:stCxn id="1049500" idx="2"/>
            <a:endCxn id="1049501" idx="0"/>
          </p:cNvCxnSpPr>
          <p:nvPr/>
        </p:nvCxnSpPr>
        <p:spPr>
          <a:xfrm>
            <a:off x="4355209" y="2173987"/>
            <a:ext cx="78029" cy="96666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3" name="直线连接符 82"/>
          <p:cNvCxnSpPr>
            <a:cxnSpLocks/>
            <a:stCxn id="1049501" idx="2"/>
            <a:endCxn id="1049502" idx="0"/>
          </p:cNvCxnSpPr>
          <p:nvPr/>
        </p:nvCxnSpPr>
        <p:spPr>
          <a:xfrm>
            <a:off x="4433238" y="3572984"/>
            <a:ext cx="155833" cy="25176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4" name="直线连接符 90"/>
          <p:cNvCxnSpPr>
            <a:cxnSpLocks/>
            <a:stCxn id="1049502" idx="1"/>
            <a:endCxn id="1049497" idx="3"/>
          </p:cNvCxnSpPr>
          <p:nvPr/>
        </p:nvCxnSpPr>
        <p:spPr>
          <a:xfrm flipH="1">
            <a:off x="3959463" y="4040910"/>
            <a:ext cx="187149" cy="43233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5" name="直线连接符 96"/>
          <p:cNvCxnSpPr>
            <a:cxnSpLocks/>
            <a:stCxn id="1049495" idx="2"/>
            <a:endCxn id="1049497" idx="0"/>
          </p:cNvCxnSpPr>
          <p:nvPr/>
        </p:nvCxnSpPr>
        <p:spPr>
          <a:xfrm>
            <a:off x="2632086" y="3645166"/>
            <a:ext cx="884918" cy="61191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6" name="直线连接符 97"/>
          <p:cNvCxnSpPr>
            <a:cxnSpLocks/>
            <a:stCxn id="1049496" idx="3"/>
            <a:endCxn id="1049497" idx="1"/>
          </p:cNvCxnSpPr>
          <p:nvPr/>
        </p:nvCxnSpPr>
        <p:spPr>
          <a:xfrm>
            <a:off x="2193321" y="4281503"/>
            <a:ext cx="881224" cy="19173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7" name="直线连接符 99"/>
          <p:cNvCxnSpPr>
            <a:cxnSpLocks/>
            <a:stCxn id="1049494" idx="2"/>
            <a:endCxn id="1049496" idx="0"/>
          </p:cNvCxnSpPr>
          <p:nvPr/>
        </p:nvCxnSpPr>
        <p:spPr>
          <a:xfrm>
            <a:off x="1181705" y="3582472"/>
            <a:ext cx="569157" cy="48286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18" name="直线连接符 102"/>
          <p:cNvCxnSpPr>
            <a:cxnSpLocks/>
            <a:stCxn id="1049495" idx="2"/>
            <a:endCxn id="1049496" idx="0"/>
          </p:cNvCxnSpPr>
          <p:nvPr/>
        </p:nvCxnSpPr>
        <p:spPr>
          <a:xfrm flipH="1">
            <a:off x="1750862" y="3645166"/>
            <a:ext cx="881224" cy="42017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02" name="圆角矩形 72"/>
          <p:cNvSpPr/>
          <p:nvPr/>
        </p:nvSpPr>
        <p:spPr>
          <a:xfrm>
            <a:off x="4146612" y="3824744"/>
            <a:ext cx="884918" cy="432332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503" name="矩形 198"/>
          <p:cNvSpPr/>
          <p:nvPr/>
        </p:nvSpPr>
        <p:spPr>
          <a:xfrm>
            <a:off x="6898872" y="2708888"/>
            <a:ext cx="4680520" cy="2160240"/>
          </a:xfrm>
          <a:prstGeom prst="rect"/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504" name="圆角矩形 199"/>
          <p:cNvSpPr/>
          <p:nvPr/>
        </p:nvSpPr>
        <p:spPr>
          <a:xfrm>
            <a:off x="7165899" y="3150140"/>
            <a:ext cx="884918" cy="432332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505" name="圆角矩形 201"/>
          <p:cNvSpPr/>
          <p:nvPr/>
        </p:nvSpPr>
        <p:spPr>
          <a:xfrm>
            <a:off x="7735056" y="4065337"/>
            <a:ext cx="884918" cy="432332"/>
          </a:xfrm>
          <a:prstGeom prst="round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506" name="圆角矩形 202"/>
          <p:cNvSpPr/>
          <p:nvPr/>
        </p:nvSpPr>
        <p:spPr>
          <a:xfrm>
            <a:off x="9501198" y="4257076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507" name="圆角矩形 203"/>
          <p:cNvSpPr/>
          <p:nvPr/>
        </p:nvSpPr>
        <p:spPr>
          <a:xfrm>
            <a:off x="7441397" y="1704310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1049508" name="圆角矩形 204"/>
          <p:cNvSpPr/>
          <p:nvPr/>
        </p:nvSpPr>
        <p:spPr>
          <a:xfrm>
            <a:off x="8722061" y="1412744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1049509" name="圆角矩形 205"/>
          <p:cNvSpPr/>
          <p:nvPr/>
        </p:nvSpPr>
        <p:spPr>
          <a:xfrm>
            <a:off x="10339403" y="1741655"/>
            <a:ext cx="884918" cy="432332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400" kumimoji="1" lang="zh-CN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3146519" name="直线连接符 206"/>
          <p:cNvCxnSpPr>
            <a:cxnSpLocks/>
            <a:stCxn id="1049513" idx="2"/>
            <a:endCxn id="1049504" idx="0"/>
          </p:cNvCxnSpPr>
          <p:nvPr/>
        </p:nvCxnSpPr>
        <p:spPr>
          <a:xfrm flipH="1">
            <a:off x="7608358" y="2913319"/>
            <a:ext cx="1630774" cy="23682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0" name="直线连接符 207"/>
          <p:cNvCxnSpPr>
            <a:cxnSpLocks/>
            <a:stCxn id="1049513" idx="2"/>
            <a:endCxn id="1049514" idx="0"/>
          </p:cNvCxnSpPr>
          <p:nvPr/>
        </p:nvCxnSpPr>
        <p:spPr>
          <a:xfrm flipH="1">
            <a:off x="9058739" y="2913319"/>
            <a:ext cx="180393" cy="29951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1" name="直线连接符 208"/>
          <p:cNvCxnSpPr>
            <a:cxnSpLocks/>
            <a:stCxn id="1049513" idx="2"/>
            <a:endCxn id="1049510" idx="0"/>
          </p:cNvCxnSpPr>
          <p:nvPr/>
        </p:nvCxnSpPr>
        <p:spPr>
          <a:xfrm>
            <a:off x="9239132" y="2913319"/>
            <a:ext cx="1620759" cy="227333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2" name="直线连接符 209"/>
          <p:cNvCxnSpPr>
            <a:cxnSpLocks/>
            <a:stCxn id="1049513" idx="2"/>
            <a:endCxn id="1049514" idx="0"/>
          </p:cNvCxnSpPr>
          <p:nvPr/>
        </p:nvCxnSpPr>
        <p:spPr>
          <a:xfrm flipH="1">
            <a:off x="9058739" y="2913319"/>
            <a:ext cx="180393" cy="29951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3" name="直线连接符 211"/>
          <p:cNvCxnSpPr>
            <a:cxnSpLocks/>
            <a:stCxn id="1049513" idx="2"/>
            <a:endCxn id="1049506" idx="0"/>
          </p:cNvCxnSpPr>
          <p:nvPr/>
        </p:nvCxnSpPr>
        <p:spPr>
          <a:xfrm>
            <a:off x="9239132" y="2913319"/>
            <a:ext cx="704525" cy="134375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10" name="圆角矩形 212"/>
          <p:cNvSpPr/>
          <p:nvPr/>
        </p:nvSpPr>
        <p:spPr>
          <a:xfrm>
            <a:off x="10417432" y="3140652"/>
            <a:ext cx="884918" cy="432332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cxnSp>
        <p:nvCxnSpPr>
          <p:cNvPr id="3146524" name="直线连接符 214"/>
          <p:cNvCxnSpPr>
            <a:cxnSpLocks/>
            <a:stCxn id="1049510" idx="2"/>
            <a:endCxn id="1049511" idx="0"/>
          </p:cNvCxnSpPr>
          <p:nvPr/>
        </p:nvCxnSpPr>
        <p:spPr>
          <a:xfrm>
            <a:off x="10859891" y="3572984"/>
            <a:ext cx="155833" cy="25176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5" name="直线连接符 215"/>
          <p:cNvCxnSpPr>
            <a:cxnSpLocks/>
            <a:stCxn id="1049511" idx="1"/>
            <a:endCxn id="1049506" idx="3"/>
          </p:cNvCxnSpPr>
          <p:nvPr/>
        </p:nvCxnSpPr>
        <p:spPr>
          <a:xfrm flipH="1">
            <a:off x="10386116" y="4040910"/>
            <a:ext cx="187149" cy="432332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6" name="直线连接符 216"/>
          <p:cNvCxnSpPr>
            <a:cxnSpLocks/>
            <a:stCxn id="1049514" idx="2"/>
            <a:endCxn id="1049506" idx="0"/>
          </p:cNvCxnSpPr>
          <p:nvPr/>
        </p:nvCxnSpPr>
        <p:spPr>
          <a:xfrm>
            <a:off x="9058739" y="3645166"/>
            <a:ext cx="884918" cy="61191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7" name="直线连接符 217"/>
          <p:cNvCxnSpPr>
            <a:cxnSpLocks/>
            <a:stCxn id="1049505" idx="3"/>
            <a:endCxn id="1049506" idx="1"/>
          </p:cNvCxnSpPr>
          <p:nvPr/>
        </p:nvCxnSpPr>
        <p:spPr>
          <a:xfrm>
            <a:off x="8619974" y="4281503"/>
            <a:ext cx="881224" cy="191739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8" name="直线连接符 218"/>
          <p:cNvCxnSpPr>
            <a:cxnSpLocks/>
            <a:stCxn id="1049504" idx="2"/>
            <a:endCxn id="1049505" idx="0"/>
          </p:cNvCxnSpPr>
          <p:nvPr/>
        </p:nvCxnSpPr>
        <p:spPr>
          <a:xfrm>
            <a:off x="7608358" y="3582472"/>
            <a:ext cx="569157" cy="48286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29" name="直线连接符 219"/>
          <p:cNvCxnSpPr>
            <a:cxnSpLocks/>
            <a:stCxn id="1049514" idx="2"/>
            <a:endCxn id="1049505" idx="0"/>
          </p:cNvCxnSpPr>
          <p:nvPr/>
        </p:nvCxnSpPr>
        <p:spPr>
          <a:xfrm flipH="1">
            <a:off x="8177515" y="3645166"/>
            <a:ext cx="881224" cy="42017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11" name="圆角矩形 220"/>
          <p:cNvSpPr/>
          <p:nvPr/>
        </p:nvSpPr>
        <p:spPr>
          <a:xfrm>
            <a:off x="10573265" y="3824744"/>
            <a:ext cx="884918" cy="432332"/>
          </a:xfrm>
          <a:prstGeom prst="roundRec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  <p:sp>
        <p:nvSpPr>
          <p:cNvPr id="1049512" name="右箭头 221"/>
          <p:cNvSpPr/>
          <p:nvPr/>
        </p:nvSpPr>
        <p:spPr>
          <a:xfrm>
            <a:off x="5486408" y="2913319"/>
            <a:ext cx="1140674" cy="350552"/>
          </a:xfrm>
          <a:prstGeom prst="rightArrow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513" name="圆角矩形 222"/>
          <p:cNvSpPr/>
          <p:nvPr/>
        </p:nvSpPr>
        <p:spPr>
          <a:xfrm>
            <a:off x="8629563" y="2480987"/>
            <a:ext cx="1219138" cy="432332"/>
          </a:xfrm>
          <a:prstGeom prst="roundRect"/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kumimoji="1" lang="en-US"/>
              <a:t>Facade</a:t>
            </a:r>
            <a:endParaRPr altLang="en-US" dirty="0" kumimoji="1" lang="zh-CN"/>
          </a:p>
        </p:txBody>
      </p:sp>
      <p:cxnSp>
        <p:nvCxnSpPr>
          <p:cNvPr id="3146530" name="直线连接符 231"/>
          <p:cNvCxnSpPr>
            <a:cxnSpLocks/>
            <a:stCxn id="1049507" idx="2"/>
            <a:endCxn id="1049513" idx="0"/>
          </p:cNvCxnSpPr>
          <p:nvPr/>
        </p:nvCxnSpPr>
        <p:spPr>
          <a:xfrm>
            <a:off x="7883856" y="2136642"/>
            <a:ext cx="1355276" cy="34434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31" name="直线连接符 234"/>
          <p:cNvCxnSpPr>
            <a:cxnSpLocks/>
            <a:stCxn id="1049508" idx="2"/>
            <a:endCxn id="1049513" idx="0"/>
          </p:cNvCxnSpPr>
          <p:nvPr/>
        </p:nvCxnSpPr>
        <p:spPr>
          <a:xfrm>
            <a:off x="9164520" y="1845076"/>
            <a:ext cx="74612" cy="63591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32" name="直线连接符 237"/>
          <p:cNvCxnSpPr>
            <a:cxnSpLocks/>
            <a:stCxn id="1049509" idx="2"/>
            <a:endCxn id="1049513" idx="0"/>
          </p:cNvCxnSpPr>
          <p:nvPr/>
        </p:nvCxnSpPr>
        <p:spPr>
          <a:xfrm flipH="1">
            <a:off x="9239132" y="2173987"/>
            <a:ext cx="1542730" cy="30700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14" name="圆角矩形 200"/>
          <p:cNvSpPr/>
          <p:nvPr/>
        </p:nvSpPr>
        <p:spPr>
          <a:xfrm>
            <a:off x="8616280" y="3212834"/>
            <a:ext cx="884918" cy="432332"/>
          </a:xfrm>
          <a:prstGeom prst="round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1200" kumimoji="1" lang="zh-CN"/>
              <a:t>子系统类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85"/>
          <p:cNvGrpSpPr/>
          <p:nvPr/>
        </p:nvGrpSpPr>
        <p:grpSpPr>
          <a:xfrm>
            <a:off x="6744072" y="3645024"/>
            <a:ext cx="276881" cy="541902"/>
            <a:chOff x="5151360" y="3747503"/>
            <a:chExt cx="276881" cy="541902"/>
          </a:xfrm>
        </p:grpSpPr>
        <p:sp>
          <p:nvSpPr>
            <p:cNvPr id="1048656" name="三角形 86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90" name="肘形连接符 87"/>
            <p:cNvCxnSpPr>
              <a:cxnSpLocks/>
              <a:endCxn id="1048656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5791" name="肘形连接符 111"/>
          <p:cNvCxnSpPr>
            <a:cxnSpLocks/>
            <a:stCxn id="1048663" idx="0"/>
            <a:endCxn id="1048659" idx="3"/>
          </p:cNvCxnSpPr>
          <p:nvPr/>
        </p:nvCxnSpPr>
        <p:spPr>
          <a:xfrm rot="5400000" flipH="1" flipV="1">
            <a:off x="4580093" y="1042760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12"/>
          <p:cNvGrpSpPr/>
          <p:nvPr/>
        </p:nvGrpSpPr>
        <p:grpSpPr>
          <a:xfrm>
            <a:off x="5279596" y="812899"/>
            <a:ext cx="1502410" cy="1137285"/>
            <a:chOff x="3949700" y="1783080"/>
            <a:chExt cx="1502410" cy="1137285"/>
          </a:xfrm>
        </p:grpSpPr>
        <p:grpSp>
          <p:nvGrpSpPr>
            <p:cNvPr id="197" name="组合 11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57" name="圆角矩形 11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792" name="直线连接符 11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3" name="直线连接符 11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58" name="文本框 11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048659" name="三角形 130"/>
          <p:cNvSpPr/>
          <p:nvPr/>
        </p:nvSpPr>
        <p:spPr>
          <a:xfrm>
            <a:off x="5892359" y="1958612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794" name="肘形连接符 131"/>
          <p:cNvCxnSpPr>
            <a:cxnSpLocks/>
            <a:stCxn id="1048664" idx="0"/>
            <a:endCxn id="1048659" idx="3"/>
          </p:cNvCxnSpPr>
          <p:nvPr/>
        </p:nvCxnSpPr>
        <p:spPr>
          <a:xfrm rot="5400000" flipH="1" flipV="1">
            <a:off x="5459478" y="1898333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5" name="肘形连接符 155"/>
          <p:cNvCxnSpPr>
            <a:cxnSpLocks/>
            <a:stCxn id="1048666" idx="0"/>
            <a:endCxn id="1048659" idx="3"/>
          </p:cNvCxnSpPr>
          <p:nvPr/>
        </p:nvCxnSpPr>
        <p:spPr>
          <a:xfrm rot="16200000" flipV="1">
            <a:off x="6320381" y="1907722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6" name="肘形连接符 159"/>
          <p:cNvCxnSpPr>
            <a:cxnSpLocks/>
          </p:cNvCxnSpPr>
          <p:nvPr/>
        </p:nvCxnSpPr>
        <p:spPr>
          <a:xfrm rot="16200000" flipV="1">
            <a:off x="7169523" y="1050151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组合 5"/>
          <p:cNvGrpSpPr/>
          <p:nvPr/>
        </p:nvGrpSpPr>
        <p:grpSpPr>
          <a:xfrm>
            <a:off x="3287108" y="3639809"/>
            <a:ext cx="276881" cy="518898"/>
            <a:chOff x="5151360" y="3747503"/>
            <a:chExt cx="276881" cy="518898"/>
          </a:xfrm>
        </p:grpSpPr>
        <p:sp>
          <p:nvSpPr>
            <p:cNvPr id="1048660" name="三角形 76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97" name="肘形连接符 77"/>
            <p:cNvCxnSpPr>
              <a:cxnSpLocks/>
              <a:stCxn id="1048674" idx="0"/>
              <a:endCxn id="1048660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82"/>
          <p:cNvGrpSpPr/>
          <p:nvPr/>
        </p:nvGrpSpPr>
        <p:grpSpPr>
          <a:xfrm>
            <a:off x="5002715" y="3626269"/>
            <a:ext cx="276881" cy="541902"/>
            <a:chOff x="5151360" y="3747503"/>
            <a:chExt cx="276881" cy="541902"/>
          </a:xfrm>
        </p:grpSpPr>
        <p:sp>
          <p:nvSpPr>
            <p:cNvPr id="1048661" name="三角形 83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798" name="肘形连接符 84"/>
            <p:cNvCxnSpPr>
              <a:cxnSpLocks/>
              <a:endCxn id="1048661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6"/>
          <p:cNvGrpSpPr/>
          <p:nvPr/>
        </p:nvGrpSpPr>
        <p:grpSpPr>
          <a:xfrm>
            <a:off x="2674345" y="2469655"/>
            <a:ext cx="6697948" cy="1145769"/>
            <a:chOff x="4538597" y="2586406"/>
            <a:chExt cx="6697948" cy="1145769"/>
          </a:xfrm>
        </p:grpSpPr>
        <p:grpSp>
          <p:nvGrpSpPr>
            <p:cNvPr id="201" name="组合 118"/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202" name="组合 11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62" name="圆角矩形 12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799" name="直线连接符 12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0" name="直线连接符 12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63" name="文本框 12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猫</a:t>
                </a:r>
              </a:p>
            </p:txBody>
          </p:sp>
        </p:grpSp>
        <p:grpSp>
          <p:nvGrpSpPr>
            <p:cNvPr id="203" name="组合 124"/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204" name="组合 12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64" name="圆角矩形 12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01" name="直线连接符 12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2" name="直线连接符 12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65" name="文本框 126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猴</a:t>
                </a:r>
              </a:p>
            </p:txBody>
          </p:sp>
        </p:grpSp>
        <p:grpSp>
          <p:nvGrpSpPr>
            <p:cNvPr id="205" name="组合 138"/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206" name="组合 13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66" name="圆角矩形 14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03" name="直线连接符 14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4" name="直线连接符 14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67" name="文本框 14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猪</a:t>
                </a:r>
              </a:p>
            </p:txBody>
          </p:sp>
        </p:grpSp>
        <p:grpSp>
          <p:nvGrpSpPr>
            <p:cNvPr id="207" name="组合 144"/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208" name="组合 14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68" name="圆角矩形 14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05" name="直线连接符 14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6" name="直线连接符 14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69" name="文本框 146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狗</a:t>
                </a:r>
              </a:p>
            </p:txBody>
          </p:sp>
        </p:grpSp>
      </p:grpSp>
      <p:grpSp>
        <p:nvGrpSpPr>
          <p:cNvPr id="209" name="组合 2"/>
          <p:cNvGrpSpPr/>
          <p:nvPr/>
        </p:nvGrpSpPr>
        <p:grpSpPr>
          <a:xfrm>
            <a:off x="4409303" y="4134895"/>
            <a:ext cx="1502410" cy="1137285"/>
            <a:chOff x="5441217" y="3855626"/>
            <a:chExt cx="1502410" cy="1137285"/>
          </a:xfrm>
        </p:grpSpPr>
        <p:grpSp>
          <p:nvGrpSpPr>
            <p:cNvPr id="210" name="组合 64"/>
            <p:cNvGrpSpPr/>
            <p:nvPr/>
          </p:nvGrpSpPr>
          <p:grpSpPr>
            <a:xfrm>
              <a:off x="5441217" y="3855626"/>
              <a:ext cx="1502410" cy="1137285"/>
              <a:chOff x="3949700" y="1783080"/>
              <a:chExt cx="1502410" cy="1137285"/>
            </a:xfrm>
          </p:grpSpPr>
          <p:grpSp>
            <p:nvGrpSpPr>
              <p:cNvPr id="211" name="组合 65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70" name="圆角矩形 67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07" name="直线连接符 68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8" name="直线连接符 69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71" name="文本框 66"/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孙悟空</a:t>
                </a:r>
              </a:p>
            </p:txBody>
          </p:sp>
        </p:grpSp>
        <p:sp>
          <p:nvSpPr>
            <p:cNvPr id="1048672" name="文本框 78"/>
            <p:cNvSpPr txBox="1"/>
            <p:nvPr/>
          </p:nvSpPr>
          <p:spPr>
            <a:xfrm>
              <a:off x="5709311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变出东西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12" name="组合 3"/>
          <p:cNvGrpSpPr/>
          <p:nvPr/>
        </p:nvGrpSpPr>
        <p:grpSpPr>
          <a:xfrm>
            <a:off x="2674345" y="4138164"/>
            <a:ext cx="1502410" cy="1137285"/>
            <a:chOff x="3706259" y="3858895"/>
            <a:chExt cx="1502410" cy="1137285"/>
          </a:xfrm>
        </p:grpSpPr>
        <p:grpSp>
          <p:nvGrpSpPr>
            <p:cNvPr id="213" name="组合 58"/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14" name="组合 59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73" name="圆角矩形 61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09" name="直线连接符 62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0" name="直线连接符 63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74" name="文本框 60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叮噹</a:t>
                </a:r>
              </a:p>
            </p:txBody>
          </p:sp>
        </p:grpSp>
        <p:sp>
          <p:nvSpPr>
            <p:cNvPr id="1048675" name="文本框 79"/>
            <p:cNvSpPr txBox="1"/>
            <p:nvPr/>
          </p:nvSpPr>
          <p:spPr>
            <a:xfrm>
              <a:off x="3993704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变出东西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15" name="组合 4"/>
          <p:cNvGrpSpPr/>
          <p:nvPr/>
        </p:nvGrpSpPr>
        <p:grpSpPr>
          <a:xfrm>
            <a:off x="6139593" y="4143379"/>
            <a:ext cx="1502410" cy="1137285"/>
            <a:chOff x="7171507" y="3864110"/>
            <a:chExt cx="1502410" cy="1137285"/>
          </a:xfrm>
        </p:grpSpPr>
        <p:grpSp>
          <p:nvGrpSpPr>
            <p:cNvPr id="216" name="组合 70"/>
            <p:cNvGrpSpPr/>
            <p:nvPr/>
          </p:nvGrpSpPr>
          <p:grpSpPr>
            <a:xfrm>
              <a:off x="7171507" y="3864110"/>
              <a:ext cx="1502410" cy="1137285"/>
              <a:chOff x="3949700" y="1783080"/>
              <a:chExt cx="1502410" cy="1137285"/>
            </a:xfrm>
          </p:grpSpPr>
          <p:grpSp>
            <p:nvGrpSpPr>
              <p:cNvPr id="217" name="组合 71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676" name="圆角矩形 7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11" name="直线连接符 7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2" name="直线连接符 7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77" name="文本框 72"/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猪八戒</a:t>
                </a:r>
              </a:p>
            </p:txBody>
          </p:sp>
        </p:grpSp>
        <p:sp>
          <p:nvSpPr>
            <p:cNvPr id="1048678" name="文本框 80"/>
            <p:cNvSpPr txBox="1"/>
            <p:nvPr/>
          </p:nvSpPr>
          <p:spPr>
            <a:xfrm>
              <a:off x="7448620" y="4672559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变出东西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18" name="组合 14"/>
          <p:cNvGrpSpPr/>
          <p:nvPr/>
        </p:nvGrpSpPr>
        <p:grpSpPr>
          <a:xfrm>
            <a:off x="3335894" y="5275449"/>
            <a:ext cx="1111093" cy="289435"/>
            <a:chOff x="3425548" y="5245679"/>
            <a:chExt cx="1111093" cy="289435"/>
          </a:xfrm>
        </p:grpSpPr>
        <p:cxnSp>
          <p:nvCxnSpPr>
            <p:cNvPr id="3145813" name="直线连接符 10"/>
            <p:cNvCxnSpPr>
              <a:cxnSpLocks/>
              <a:stCxn id="1048673" idx="2"/>
            </p:cNvCxnSpPr>
            <p:nvPr/>
          </p:nvCxnSpPr>
          <p:spPr>
            <a:xfrm flipH="1">
              <a:off x="3425548" y="5275449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9" name="椭圆 13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grpSp>
        <p:nvGrpSpPr>
          <p:cNvPr id="219" name="组合 88"/>
          <p:cNvGrpSpPr/>
          <p:nvPr/>
        </p:nvGrpSpPr>
        <p:grpSpPr>
          <a:xfrm>
            <a:off x="6792278" y="5275142"/>
            <a:ext cx="158359" cy="407858"/>
            <a:chOff x="4378282" y="4996180"/>
            <a:chExt cx="158359" cy="407858"/>
          </a:xfrm>
        </p:grpSpPr>
        <p:cxnSp>
          <p:nvCxnSpPr>
            <p:cNvPr id="3145814" name="直线连接符 89"/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0" name="椭圆 90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grpSp>
        <p:nvGrpSpPr>
          <p:cNvPr id="220" name="组合 91"/>
          <p:cNvGrpSpPr/>
          <p:nvPr/>
        </p:nvGrpSpPr>
        <p:grpSpPr>
          <a:xfrm>
            <a:off x="5071111" y="5282787"/>
            <a:ext cx="158359" cy="407858"/>
            <a:chOff x="4378282" y="4996180"/>
            <a:chExt cx="158359" cy="407858"/>
          </a:xfrm>
        </p:grpSpPr>
        <p:cxnSp>
          <p:nvCxnSpPr>
            <p:cNvPr id="3145815" name="直线连接符 92"/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1" name="椭圆 93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682" name="文本框 94"/>
          <p:cNvSpPr txBox="1"/>
          <p:nvPr/>
        </p:nvSpPr>
        <p:spPr>
          <a:xfrm>
            <a:off x="3283013" y="5473015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en-US" dirty="0" sz="1100" lang="zh-CN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1048683" name="文本框 95"/>
          <p:cNvSpPr txBox="1"/>
          <p:nvPr/>
        </p:nvSpPr>
        <p:spPr>
          <a:xfrm>
            <a:off x="5011204" y="5473015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en-US" dirty="0" sz="1100" lang="zh-CN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1048684" name="文本框 96"/>
          <p:cNvSpPr txBox="1"/>
          <p:nvPr/>
        </p:nvSpPr>
        <p:spPr>
          <a:xfrm>
            <a:off x="6739395" y="5473015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en-US" dirty="0" sz="1100" lang="zh-CN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5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13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533" name="肘形连接符 50"/>
          <p:cNvCxnSpPr>
            <a:cxnSpLocks/>
          </p:cNvCxnSpPr>
          <p:nvPr/>
        </p:nvCxnSpPr>
        <p:spPr>
          <a:xfrm rot="16200000" flipV="1">
            <a:off x="7145402" y="2918606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34" name="肘形连接符 52"/>
          <p:cNvCxnSpPr>
            <a:cxnSpLocks/>
            <a:stCxn id="1049516" idx="0"/>
            <a:endCxn id="1049521" idx="3"/>
          </p:cNvCxnSpPr>
          <p:nvPr/>
        </p:nvCxnSpPr>
        <p:spPr>
          <a:xfrm rot="5400000" flipH="1" flipV="1">
            <a:off x="5918300" y="2889890"/>
            <a:ext cx="418126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0" name="组合 54"/>
          <p:cNvGrpSpPr/>
          <p:nvPr/>
        </p:nvGrpSpPr>
        <p:grpSpPr>
          <a:xfrm>
            <a:off x="4785182" y="3685064"/>
            <a:ext cx="1516974" cy="1472128"/>
            <a:chOff x="3949686" y="1783080"/>
            <a:chExt cx="1507216" cy="928763"/>
          </a:xfrm>
        </p:grpSpPr>
        <p:grpSp>
          <p:nvGrpSpPr>
            <p:cNvPr id="901" name="组合 56"/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1049516" name="圆角矩形 58"/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535" name="直线连接符 59"/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36" name="直线连接符 60"/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517" name="文本框 57"/>
            <p:cNvSpPr txBox="1"/>
            <p:nvPr/>
          </p:nvSpPr>
          <p:spPr>
            <a:xfrm>
              <a:off x="3954492" y="1848678"/>
              <a:ext cx="1502410" cy="17475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PersonThinBuilder</a:t>
              </a:r>
              <a:endParaRPr altLang="en-US" dirty="0" sz="1200" lang="zh-CN"/>
            </a:p>
          </p:txBody>
        </p:sp>
      </p:grpSp>
      <p:grpSp>
        <p:nvGrpSpPr>
          <p:cNvPr id="902" name="组合 61"/>
          <p:cNvGrpSpPr/>
          <p:nvPr/>
        </p:nvGrpSpPr>
        <p:grpSpPr>
          <a:xfrm>
            <a:off x="5957406" y="1644605"/>
            <a:ext cx="1512168" cy="1472339"/>
            <a:chOff x="3706230" y="3858894"/>
            <a:chExt cx="1502440" cy="1312455"/>
          </a:xfrm>
        </p:grpSpPr>
        <p:grpSp>
          <p:nvGrpSpPr>
            <p:cNvPr id="903" name="组合 62"/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904" name="组合 64"/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1049518" name="圆角矩形 66"/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37" name="直线连接符 67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38" name="直线连接符 70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19" name="文本框 6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 err="1"/>
                  <a:t>PersonBuilder</a:t>
                </a:r>
                <a:endParaRPr altLang="en-US" dirty="0" sz="1600" i="1" lang="zh-CN"/>
              </a:p>
            </p:txBody>
          </p:sp>
        </p:grpSp>
        <p:sp>
          <p:nvSpPr>
            <p:cNvPr id="1049520" name="文本框 63"/>
            <p:cNvSpPr txBox="1"/>
            <p:nvPr/>
          </p:nvSpPr>
          <p:spPr>
            <a:xfrm>
              <a:off x="3706230" y="4348285"/>
              <a:ext cx="1502410" cy="82306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buildHead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buildBody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buildArmLeft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buildArmRight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buildLegLeft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buildLegRight</a:t>
              </a:r>
              <a:r>
                <a:rPr altLang="zh-CN" dirty="0" sz="900" lang="en-US"/>
                <a:t>()</a:t>
              </a:r>
            </a:p>
          </p:txBody>
        </p:sp>
      </p:grpSp>
      <p:sp>
        <p:nvSpPr>
          <p:cNvPr id="1049521" name="三角形 92"/>
          <p:cNvSpPr/>
          <p:nvPr/>
        </p:nvSpPr>
        <p:spPr>
          <a:xfrm>
            <a:off x="6633999" y="312083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522" name="文本框 93"/>
          <p:cNvSpPr txBox="1"/>
          <p:nvPr/>
        </p:nvSpPr>
        <p:spPr>
          <a:xfrm>
            <a:off x="4769274" y="4221088"/>
            <a:ext cx="1512138" cy="92333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buildHead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buildBody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buildArmLeft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buildArmRight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buildLegLeft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buildLegRight</a:t>
            </a:r>
            <a:r>
              <a:rPr altLang="zh-CN" dirty="0" sz="900" lang="en-US"/>
              <a:t>()</a:t>
            </a:r>
          </a:p>
        </p:txBody>
      </p:sp>
      <p:grpSp>
        <p:nvGrpSpPr>
          <p:cNvPr id="905" name="组合 94"/>
          <p:cNvGrpSpPr/>
          <p:nvPr/>
        </p:nvGrpSpPr>
        <p:grpSpPr>
          <a:xfrm>
            <a:off x="7192028" y="3685064"/>
            <a:ext cx="1516974" cy="1472128"/>
            <a:chOff x="3949686" y="1783080"/>
            <a:chExt cx="1507216" cy="928763"/>
          </a:xfrm>
        </p:grpSpPr>
        <p:grpSp>
          <p:nvGrpSpPr>
            <p:cNvPr id="906" name="组合 95"/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1049523" name="圆角矩形 100"/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539" name="直线连接符 101"/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40" name="直线连接符 103"/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524" name="文本框 98"/>
            <p:cNvSpPr txBox="1"/>
            <p:nvPr/>
          </p:nvSpPr>
          <p:spPr>
            <a:xfrm>
              <a:off x="3954492" y="1855639"/>
              <a:ext cx="1502410" cy="17475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PersonFatBuilder</a:t>
              </a:r>
              <a:endParaRPr altLang="en-US" dirty="0" sz="1200" lang="zh-CN"/>
            </a:p>
          </p:txBody>
        </p:sp>
      </p:grpSp>
      <p:sp>
        <p:nvSpPr>
          <p:cNvPr id="1049525" name="文本框 104"/>
          <p:cNvSpPr txBox="1"/>
          <p:nvPr/>
        </p:nvSpPr>
        <p:spPr>
          <a:xfrm>
            <a:off x="7176120" y="4221088"/>
            <a:ext cx="1512138" cy="92333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buildHead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buildBody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buildArmLeft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buildArmRight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buildLegLeft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buildLegRight</a:t>
            </a:r>
            <a:r>
              <a:rPr altLang="zh-CN" dirty="0" sz="900" lang="en-US"/>
              <a:t>()</a:t>
            </a:r>
          </a:p>
        </p:txBody>
      </p:sp>
      <p:grpSp>
        <p:nvGrpSpPr>
          <p:cNvPr id="907" name="组合 5"/>
          <p:cNvGrpSpPr/>
          <p:nvPr/>
        </p:nvGrpSpPr>
        <p:grpSpPr>
          <a:xfrm>
            <a:off x="2940637" y="1807571"/>
            <a:ext cx="1502411" cy="1137285"/>
            <a:chOff x="1531059" y="1519539"/>
            <a:chExt cx="1502411" cy="1137285"/>
          </a:xfrm>
        </p:grpSpPr>
        <p:grpSp>
          <p:nvGrpSpPr>
            <p:cNvPr id="908" name="组合 105"/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909" name="组合 106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526" name="圆角矩形 108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41" name="直线连接符 10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42" name="直线连接符 110"/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27" name="文本框 107"/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sz="1600" kumimoji="1" lang="en-US" err="1">
                    <a:solidFill>
                      <a:schemeClr val="bg1"/>
                    </a:solidFill>
                  </a:rPr>
                  <a:t>PersonDirector</a:t>
                </a:r>
                <a:endParaRPr altLang="en-US" dirty="0" sz="160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528" name="文本框 111"/>
            <p:cNvSpPr txBox="1"/>
            <p:nvPr/>
          </p:nvSpPr>
          <p:spPr>
            <a:xfrm>
              <a:off x="1531059" y="2266388"/>
              <a:ext cx="1502410" cy="33855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1600" kumimoji="1" lang="en-US">
                  <a:solidFill>
                    <a:schemeClr val="bg1"/>
                  </a:solidFill>
                </a:rPr>
                <a:t>+</a:t>
              </a:r>
              <a:r>
                <a:rPr altLang="zh-CN" dirty="0" sz="1600" kumimoji="1" lang="en-US" err="1">
                  <a:solidFill>
                    <a:schemeClr val="bg1"/>
                  </a:solidFill>
                </a:rPr>
                <a:t>createPerson</a:t>
              </a:r>
              <a:endParaRPr altLang="en-US" dirty="0" sz="1600" kumimoji="1" 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910" name="组合 112"/>
          <p:cNvGrpSpPr/>
          <p:nvPr/>
        </p:nvGrpSpPr>
        <p:grpSpPr>
          <a:xfrm rot="10800000">
            <a:off x="4459963" y="2287325"/>
            <a:ext cx="1497431" cy="200924"/>
            <a:chOff x="5909370" y="1767398"/>
            <a:chExt cx="1497431" cy="200924"/>
          </a:xfrm>
        </p:grpSpPr>
        <p:grpSp>
          <p:nvGrpSpPr>
            <p:cNvPr id="911" name="组合 113"/>
            <p:cNvGrpSpPr/>
            <p:nvPr/>
          </p:nvGrpSpPr>
          <p:grpSpPr>
            <a:xfrm>
              <a:off x="5909370" y="1767398"/>
              <a:ext cx="1255307" cy="200924"/>
              <a:chOff x="3595549" y="650399"/>
              <a:chExt cx="926480" cy="200924"/>
            </a:xfrm>
          </p:grpSpPr>
          <p:cxnSp>
            <p:nvCxnSpPr>
              <p:cNvPr id="3146543" name="直线箭头连接符 115"/>
              <p:cNvCxnSpPr>
                <a:cxnSpLocks/>
              </p:cNvCxnSpPr>
              <p:nvPr/>
            </p:nvCxnSpPr>
            <p:spPr>
              <a:xfrm rot="10800000" flipH="1" flipV="1">
                <a:off x="3595549" y="749430"/>
                <a:ext cx="926480" cy="13004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2" name="组合 116"/>
              <p:cNvGrpSpPr/>
              <p:nvPr/>
            </p:nvGrpSpPr>
            <p:grpSpPr>
              <a:xfrm flipH="1">
                <a:off x="3603546" y="650399"/>
                <a:ext cx="178002" cy="200924"/>
                <a:chOff x="9248634" y="3634467"/>
                <a:chExt cx="178002" cy="200924"/>
              </a:xfrm>
            </p:grpSpPr>
            <p:cxnSp>
              <p:nvCxnSpPr>
                <p:cNvPr id="3146544" name="直线连接符 117"/>
                <p:cNvCxnSpPr>
                  <a:cxnSpLocks/>
                </p:cNvCxnSpPr>
                <p:nvPr/>
              </p:nvCxnSpPr>
              <p:spPr>
                <a:xfrm>
                  <a:off x="9248634" y="3634467"/>
                  <a:ext cx="175142" cy="9405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45" name="直线连接符 118"/>
                <p:cNvCxnSpPr>
                  <a:cxnSpLocks/>
                </p:cNvCxnSpPr>
                <p:nvPr/>
              </p:nvCxnSpPr>
              <p:spPr>
                <a:xfrm flipH="1">
                  <a:off x="9248634" y="3731883"/>
                  <a:ext cx="178002" cy="103508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529" name="菱形 114"/>
            <p:cNvSpPr/>
            <p:nvPr/>
          </p:nvSpPr>
          <p:spPr>
            <a:xfrm>
              <a:off x="7169498" y="1798934"/>
              <a:ext cx="237303" cy="160998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0" name="线形标注 1 (带边框和强调线) 81"/>
          <p:cNvSpPr/>
          <p:nvPr/>
        </p:nvSpPr>
        <p:spPr>
          <a:xfrm>
            <a:off x="8976320" y="2996952"/>
            <a:ext cx="733549" cy="275428"/>
          </a:xfrm>
          <a:prstGeom prst="accentBorderCallout1">
            <a:avLst>
              <a:gd name="adj1" fmla="val 78977"/>
              <a:gd name="adj2" fmla="val -8054"/>
              <a:gd name="adj3" fmla="val 165937"/>
              <a:gd name="adj4" fmla="val -397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具体产品</a:t>
            </a:r>
          </a:p>
        </p:txBody>
      </p:sp>
      <p:sp>
        <p:nvSpPr>
          <p:cNvPr id="1049531" name="线形标注 1 (带边框和强调线) 80"/>
          <p:cNvSpPr/>
          <p:nvPr/>
        </p:nvSpPr>
        <p:spPr>
          <a:xfrm>
            <a:off x="3365016" y="3882282"/>
            <a:ext cx="1800200" cy="557946"/>
          </a:xfrm>
          <a:prstGeom prst="accentBorderCallout1">
            <a:avLst>
              <a:gd name="adj1" fmla="val 56168"/>
              <a:gd name="adj2" fmla="val 102993"/>
              <a:gd name="adj3" fmla="val 43089"/>
              <a:gd name="adj4" fmla="val 138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具体建造者，实现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接口，构造和装配各个部件</a:t>
            </a:r>
          </a:p>
        </p:txBody>
      </p:sp>
      <p:sp>
        <p:nvSpPr>
          <p:cNvPr id="1049532" name="线形标注 1 (带边框和强调线) 79"/>
          <p:cNvSpPr/>
          <p:nvPr/>
        </p:nvSpPr>
        <p:spPr>
          <a:xfrm>
            <a:off x="2284896" y="3144742"/>
            <a:ext cx="1512139" cy="557946"/>
          </a:xfrm>
          <a:prstGeom prst="accentBorderCallout1">
            <a:avLst>
              <a:gd name="adj1" fmla="val 56168"/>
              <a:gd name="adj2" fmla="val 102993"/>
              <a:gd name="adj3" fmla="val -31571"/>
              <a:gd name="adj4" fmla="val 1258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Director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是构建一个使用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接口的对象</a:t>
            </a:r>
          </a:p>
        </p:txBody>
      </p:sp>
      <p:sp>
        <p:nvSpPr>
          <p:cNvPr id="1049533" name="线形标注 1 (带边框和强调线) 78"/>
          <p:cNvSpPr/>
          <p:nvPr/>
        </p:nvSpPr>
        <p:spPr>
          <a:xfrm>
            <a:off x="7469472" y="1925805"/>
            <a:ext cx="2016224" cy="557946"/>
          </a:xfrm>
          <a:prstGeom prst="accentBorderCallout1">
            <a:avLst>
              <a:gd name="adj1" fmla="val 75288"/>
              <a:gd name="adj2" fmla="val -1821"/>
              <a:gd name="adj3" fmla="val 99539"/>
              <a:gd name="adj4" fmla="val -162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是为创建一个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对象的各个部件指定的抽象接口</a:t>
            </a:r>
          </a:p>
        </p:txBody>
      </p:sp>
      <p:grpSp>
        <p:nvGrpSpPr>
          <p:cNvPr id="914" name="组合 112"/>
          <p:cNvGrpSpPr/>
          <p:nvPr/>
        </p:nvGrpSpPr>
        <p:grpSpPr>
          <a:xfrm rot="10800000">
            <a:off x="4632521" y="2412406"/>
            <a:ext cx="1072744" cy="160998"/>
            <a:chOff x="5909369" y="1785930"/>
            <a:chExt cx="1072744" cy="160998"/>
          </a:xfrm>
        </p:grpSpPr>
        <p:grpSp>
          <p:nvGrpSpPr>
            <p:cNvPr id="915" name="组合 113"/>
            <p:cNvGrpSpPr/>
            <p:nvPr/>
          </p:nvGrpSpPr>
          <p:grpSpPr>
            <a:xfrm>
              <a:off x="5909369" y="1785930"/>
              <a:ext cx="828080" cy="160998"/>
              <a:chOff x="3595549" y="668931"/>
              <a:chExt cx="611165" cy="160998"/>
            </a:xfrm>
          </p:grpSpPr>
          <p:cxnSp>
            <p:nvCxnSpPr>
              <p:cNvPr id="3146546" name="直线箭头连接符 115"/>
              <p:cNvCxnSpPr>
                <a:cxnSpLocks/>
              </p:cNvCxnSpPr>
              <p:nvPr/>
            </p:nvCxnSpPr>
            <p:spPr>
              <a:xfrm rot="10800000" flipH="1">
                <a:off x="3595549" y="749430"/>
                <a:ext cx="611165" cy="0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6" name="组合 116"/>
              <p:cNvGrpSpPr/>
              <p:nvPr/>
            </p:nvGrpSpPr>
            <p:grpSpPr>
              <a:xfrm flipH="1">
                <a:off x="3603546" y="668931"/>
                <a:ext cx="124870" cy="160998"/>
                <a:chOff x="9301766" y="3652999"/>
                <a:chExt cx="124870" cy="160998"/>
              </a:xfrm>
            </p:grpSpPr>
            <p:cxnSp>
              <p:nvCxnSpPr>
                <p:cNvPr id="3146547" name="直线连接符 117"/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48" name="直线连接符 118"/>
                <p:cNvCxnSpPr>
                  <a:cxnSpLocks/>
                </p:cNvCxnSpPr>
                <p:nvPr/>
              </p:nvCxnSpPr>
              <p:spPr>
                <a:xfrm rot="10800000" flipV="1">
                  <a:off x="9301777" y="3731883"/>
                  <a:ext cx="124859" cy="82114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534" name="菱形 114"/>
            <p:cNvSpPr/>
            <p:nvPr/>
          </p:nvSpPr>
          <p:spPr>
            <a:xfrm>
              <a:off x="6744810" y="1785930"/>
              <a:ext cx="237303" cy="160998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cxnSp>
        <p:nvCxnSpPr>
          <p:cNvPr id="3146549" name="肘形连接符 52"/>
          <p:cNvCxnSpPr>
            <a:cxnSpLocks/>
            <a:stCxn id="1049535" idx="0"/>
            <a:endCxn id="1049540" idx="3"/>
          </p:cNvCxnSpPr>
          <p:nvPr/>
        </p:nvCxnSpPr>
        <p:spPr>
          <a:xfrm flipH="1" flipV="1">
            <a:off x="6461332" y="3186947"/>
            <a:ext cx="1" cy="226953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组合 54"/>
          <p:cNvGrpSpPr/>
          <p:nvPr/>
        </p:nvGrpSpPr>
        <p:grpSpPr>
          <a:xfrm>
            <a:off x="5705264" y="3410158"/>
            <a:ext cx="1516974" cy="1030070"/>
            <a:chOff x="3949686" y="1780721"/>
            <a:chExt cx="1507216" cy="649870"/>
          </a:xfrm>
        </p:grpSpPr>
        <p:grpSp>
          <p:nvGrpSpPr>
            <p:cNvPr id="918" name="组合 56"/>
            <p:cNvGrpSpPr/>
            <p:nvPr/>
          </p:nvGrpSpPr>
          <p:grpSpPr>
            <a:xfrm>
              <a:off x="3949686" y="1783082"/>
              <a:ext cx="1502425" cy="647509"/>
              <a:chOff x="3949687" y="1783082"/>
              <a:chExt cx="1333513" cy="662332"/>
            </a:xfrm>
          </p:grpSpPr>
          <p:sp>
            <p:nvSpPr>
              <p:cNvPr id="1049535" name="圆角矩形 58"/>
              <p:cNvSpPr/>
              <p:nvPr/>
            </p:nvSpPr>
            <p:spPr>
              <a:xfrm>
                <a:off x="3949687" y="1783082"/>
                <a:ext cx="1333500" cy="662332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550" name="直线连接符 59"/>
              <p:cNvCxnSpPr>
                <a:cxnSpLocks/>
              </p:cNvCxnSpPr>
              <p:nvPr/>
            </p:nvCxnSpPr>
            <p:spPr>
              <a:xfrm>
                <a:off x="3949700" y="19594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51" name="直线连接符 60"/>
              <p:cNvCxnSpPr>
                <a:cxnSpLocks/>
              </p:cNvCxnSpPr>
              <p:nvPr/>
            </p:nvCxnSpPr>
            <p:spPr>
              <a:xfrm>
                <a:off x="3949687" y="209883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536" name="文本框 57"/>
            <p:cNvSpPr txBox="1"/>
            <p:nvPr/>
          </p:nvSpPr>
          <p:spPr>
            <a:xfrm>
              <a:off x="3954492" y="1780721"/>
              <a:ext cx="1502410" cy="17475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ConcreteBuilder</a:t>
              </a:r>
              <a:endParaRPr altLang="en-US" dirty="0" sz="1200" lang="zh-CN"/>
            </a:p>
          </p:txBody>
        </p:sp>
      </p:grpSp>
      <p:grpSp>
        <p:nvGrpSpPr>
          <p:cNvPr id="919" name="组合 61"/>
          <p:cNvGrpSpPr/>
          <p:nvPr/>
        </p:nvGrpSpPr>
        <p:grpSpPr>
          <a:xfrm>
            <a:off x="5705276" y="1902757"/>
            <a:ext cx="1512168" cy="1104353"/>
            <a:chOff x="3706230" y="3858893"/>
            <a:chExt cx="1502440" cy="984430"/>
          </a:xfrm>
        </p:grpSpPr>
        <p:grpSp>
          <p:nvGrpSpPr>
            <p:cNvPr id="920" name="组合 62"/>
            <p:cNvGrpSpPr/>
            <p:nvPr/>
          </p:nvGrpSpPr>
          <p:grpSpPr>
            <a:xfrm>
              <a:off x="3706244" y="3858893"/>
              <a:ext cx="1502426" cy="984430"/>
              <a:chOff x="3949685" y="1783078"/>
              <a:chExt cx="1502426" cy="984430"/>
            </a:xfrm>
          </p:grpSpPr>
          <p:grpSp>
            <p:nvGrpSpPr>
              <p:cNvPr id="921" name="组合 64"/>
              <p:cNvGrpSpPr/>
              <p:nvPr/>
            </p:nvGrpSpPr>
            <p:grpSpPr>
              <a:xfrm>
                <a:off x="3949686" y="1783078"/>
                <a:ext cx="1502425" cy="984430"/>
                <a:chOff x="3949687" y="1783079"/>
                <a:chExt cx="1333513" cy="1006966"/>
              </a:xfrm>
            </p:grpSpPr>
            <p:sp>
              <p:nvSpPr>
                <p:cNvPr id="1049537" name="圆角矩形 66"/>
                <p:cNvSpPr/>
                <p:nvPr/>
              </p:nvSpPr>
              <p:spPr>
                <a:xfrm>
                  <a:off x="3949687" y="1783079"/>
                  <a:ext cx="1333500" cy="1006966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52" name="直线连接符 67"/>
                <p:cNvCxnSpPr>
                  <a:cxnSpLocks/>
                </p:cNvCxnSpPr>
                <p:nvPr/>
              </p:nvCxnSpPr>
              <p:spPr>
                <a:xfrm>
                  <a:off x="3949700" y="209696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53" name="直线连接符 70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38" name="文本框 6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Builder</a:t>
                </a:r>
                <a:endParaRPr altLang="en-US" dirty="0" sz="1600" i="1" lang="zh-CN"/>
              </a:p>
            </p:txBody>
          </p:sp>
        </p:grpSp>
        <p:sp>
          <p:nvSpPr>
            <p:cNvPr id="1049539" name="文本框 63"/>
            <p:cNvSpPr txBox="1"/>
            <p:nvPr/>
          </p:nvSpPr>
          <p:spPr>
            <a:xfrm>
              <a:off x="3706230" y="4348285"/>
              <a:ext cx="1502410" cy="45268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buildPartA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buildPartB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getResult</a:t>
              </a:r>
              <a:r>
                <a:rPr altLang="zh-CN" dirty="0" sz="900" lang="en-US"/>
                <a:t>()</a:t>
              </a:r>
            </a:p>
          </p:txBody>
        </p:sp>
      </p:grpSp>
      <p:sp>
        <p:nvSpPr>
          <p:cNvPr id="1049540" name="三角形 92"/>
          <p:cNvSpPr/>
          <p:nvPr/>
        </p:nvSpPr>
        <p:spPr>
          <a:xfrm>
            <a:off x="6381856" y="3040839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541" name="文本框 93"/>
          <p:cNvSpPr txBox="1"/>
          <p:nvPr/>
        </p:nvSpPr>
        <p:spPr>
          <a:xfrm>
            <a:off x="5696274" y="3903180"/>
            <a:ext cx="1512138" cy="50783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 </a:t>
            </a:r>
            <a:r>
              <a:rPr altLang="zh-CN" dirty="0" sz="900" lang="en-US" err="1"/>
              <a:t>buildPartA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 </a:t>
            </a:r>
            <a:r>
              <a:rPr altLang="zh-CN" dirty="0" sz="900" lang="en-US" err="1"/>
              <a:t>buildPartB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 </a:t>
            </a:r>
            <a:r>
              <a:rPr altLang="zh-CN" dirty="0" sz="900" lang="en-US" err="1"/>
              <a:t>getResult</a:t>
            </a:r>
            <a:r>
              <a:rPr altLang="zh-CN" dirty="0" sz="900" lang="en-US"/>
              <a:t>()</a:t>
            </a:r>
          </a:p>
        </p:txBody>
      </p:sp>
      <p:grpSp>
        <p:nvGrpSpPr>
          <p:cNvPr id="922" name="组合 5"/>
          <p:cNvGrpSpPr/>
          <p:nvPr/>
        </p:nvGrpSpPr>
        <p:grpSpPr>
          <a:xfrm>
            <a:off x="3437024" y="1886956"/>
            <a:ext cx="1185942" cy="1153883"/>
            <a:chOff x="1531059" y="1519539"/>
            <a:chExt cx="1502411" cy="1137285"/>
          </a:xfrm>
        </p:grpSpPr>
        <p:grpSp>
          <p:nvGrpSpPr>
            <p:cNvPr id="923" name="组合 105"/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924" name="组合 106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9542" name="圆角矩形 108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sz="1600" kumimoji="1" lang="zh-CN"/>
                </a:p>
              </p:txBody>
            </p:sp>
            <p:cxnSp>
              <p:nvCxnSpPr>
                <p:cNvPr id="3146554" name="直线连接符 109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55" name="直线连接符 110"/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43" name="文本框 107"/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altLang="zh-CN" dirty="0" sz="1600" kumimoji="1" lang="en-US">
                    <a:solidFill>
                      <a:schemeClr val="bg1"/>
                    </a:solidFill>
                  </a:rPr>
                  <a:t>Director</a:t>
                </a:r>
                <a:endParaRPr altLang="en-US" dirty="0" sz="1600" kumimoji="1" 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9544" name="文本框 111"/>
            <p:cNvSpPr txBox="1"/>
            <p:nvPr/>
          </p:nvSpPr>
          <p:spPr>
            <a:xfrm>
              <a:off x="1531059" y="2266388"/>
              <a:ext cx="1502410" cy="33855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1600" kumimoji="1" lang="en-US">
                  <a:solidFill>
                    <a:schemeClr val="bg1"/>
                  </a:solidFill>
                </a:rPr>
                <a:t>+construct</a:t>
              </a:r>
              <a:endParaRPr altLang="en-US" dirty="0" sz="1600" kumimoji="1" lang="zh-CN">
                <a:solidFill>
                  <a:schemeClr val="bg1"/>
                </a:solidFill>
              </a:endParaRPr>
            </a:p>
          </p:txBody>
        </p:sp>
      </p:grpSp>
      <p:cxnSp>
        <p:nvCxnSpPr>
          <p:cNvPr id="3146556" name="直线箭头连接符 53"/>
          <p:cNvCxnSpPr>
            <a:cxnSpLocks/>
          </p:cNvCxnSpPr>
          <p:nvPr/>
        </p:nvCxnSpPr>
        <p:spPr>
          <a:xfrm flipH="1">
            <a:off x="7208412" y="3903177"/>
            <a:ext cx="828080" cy="0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57" name="直线连接符 55"/>
          <p:cNvCxnSpPr>
            <a:cxnSpLocks/>
          </p:cNvCxnSpPr>
          <p:nvPr/>
        </p:nvCxnSpPr>
        <p:spPr>
          <a:xfrm flipV="1">
            <a:off x="7856468" y="3908156"/>
            <a:ext cx="165314" cy="7552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58" name="直线连接符 68"/>
          <p:cNvCxnSpPr>
            <a:cxnSpLocks/>
          </p:cNvCxnSpPr>
          <p:nvPr/>
        </p:nvCxnSpPr>
        <p:spPr>
          <a:xfrm flipH="1" flipV="1">
            <a:off x="7856483" y="3822678"/>
            <a:ext cx="169174" cy="8211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5" name="组合 71"/>
          <p:cNvGrpSpPr/>
          <p:nvPr/>
        </p:nvGrpSpPr>
        <p:grpSpPr>
          <a:xfrm>
            <a:off x="8067878" y="3410115"/>
            <a:ext cx="1185942" cy="1030113"/>
            <a:chOff x="3949700" y="1832030"/>
            <a:chExt cx="1502411" cy="999144"/>
          </a:xfrm>
        </p:grpSpPr>
        <p:grpSp>
          <p:nvGrpSpPr>
            <p:cNvPr id="926" name="组合 73"/>
            <p:cNvGrpSpPr/>
            <p:nvPr/>
          </p:nvGrpSpPr>
          <p:grpSpPr>
            <a:xfrm>
              <a:off x="3949700" y="1832072"/>
              <a:ext cx="1502410" cy="999102"/>
              <a:chOff x="3949700" y="1833193"/>
              <a:chExt cx="1333500" cy="1021973"/>
            </a:xfrm>
          </p:grpSpPr>
          <p:sp>
            <p:nvSpPr>
              <p:cNvPr id="1049545" name="圆角矩形 75"/>
              <p:cNvSpPr/>
              <p:nvPr/>
            </p:nvSpPr>
            <p:spPr>
              <a:xfrm>
                <a:off x="3949700" y="1833193"/>
                <a:ext cx="1333500" cy="1021973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sz="1600" kumimoji="1" lang="zh-CN"/>
              </a:p>
            </p:txBody>
          </p:sp>
          <p:cxnSp>
            <p:nvCxnSpPr>
              <p:cNvPr id="3146559" name="直线连接符 7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60" name="直线连接符 77"/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546" name="文本框 74"/>
            <p:cNvSpPr txBox="1"/>
            <p:nvPr/>
          </p:nvSpPr>
          <p:spPr>
            <a:xfrm>
              <a:off x="3949701" y="1832030"/>
              <a:ext cx="1502410" cy="338554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1600" kumimoji="1" lang="en-US">
                  <a:solidFill>
                    <a:schemeClr val="bg1"/>
                  </a:solidFill>
                </a:rPr>
                <a:t>Product</a:t>
              </a:r>
              <a:endParaRPr altLang="en-US" dirty="0" sz="1600" kumimoji="1" 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14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组合 49"/>
          <p:cNvGrpSpPr/>
          <p:nvPr/>
        </p:nvGrpSpPr>
        <p:grpSpPr>
          <a:xfrm>
            <a:off x="7089359" y="2999528"/>
            <a:ext cx="1382905" cy="1265506"/>
            <a:chOff x="3706230" y="3810111"/>
            <a:chExt cx="1502441" cy="1070380"/>
          </a:xfrm>
        </p:grpSpPr>
        <p:grpSp>
          <p:nvGrpSpPr>
            <p:cNvPr id="930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31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48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61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62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49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550" name="文本框 5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32" name="组合 96"/>
          <p:cNvGrpSpPr/>
          <p:nvPr/>
        </p:nvGrpSpPr>
        <p:grpSpPr>
          <a:xfrm>
            <a:off x="3863752" y="2997105"/>
            <a:ext cx="1512168" cy="1267928"/>
            <a:chOff x="3706230" y="3858895"/>
            <a:chExt cx="1502440" cy="1130241"/>
          </a:xfrm>
        </p:grpSpPr>
        <p:grpSp>
          <p:nvGrpSpPr>
            <p:cNvPr id="933" name="组合 97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934" name="组合 102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551" name="圆角矩形 120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63" name="直线连接符 121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64" name="直线连接符 122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52" name="文本框 119"/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Secretary</a:t>
                </a:r>
                <a:endParaRPr altLang="en-US" dirty="0" sz="1600" lang="zh-CN"/>
              </a:p>
            </p:txBody>
          </p:sp>
        </p:grpSp>
        <p:sp>
          <p:nvSpPr>
            <p:cNvPr id="1049553" name="文本框 99"/>
            <p:cNvSpPr txBox="1"/>
            <p:nvPr/>
          </p:nvSpPr>
          <p:spPr>
            <a:xfrm>
              <a:off x="3706230" y="4348285"/>
              <a:ext cx="1502410" cy="562427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700" lang="en-US"/>
                <a:t>+attach(</a:t>
              </a:r>
              <a:r>
                <a:rPr altLang="zh-CN" dirty="0" sz="700" lang="en-US" err="1"/>
                <a:t>StockObserver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+detach(</a:t>
              </a:r>
              <a:r>
                <a:rPr altLang="zh-CN" dirty="0" sz="700" lang="en-US" err="1"/>
                <a:t>StockObserver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notifyEmployee</a:t>
              </a:r>
              <a:r>
                <a:rPr altLang="zh-CN" dirty="0" sz="700" lang="en-US"/>
                <a:t>()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getAction</a:t>
              </a:r>
              <a:r>
                <a:rPr altLang="zh-CN" dirty="0" sz="700" lang="en-US"/>
                <a:t>():String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setAction</a:t>
              </a:r>
              <a:r>
                <a:rPr altLang="zh-CN" dirty="0" sz="700" lang="en-US"/>
                <a:t>(String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value)</a:t>
              </a:r>
            </a:p>
          </p:txBody>
        </p:sp>
      </p:grpSp>
      <p:sp>
        <p:nvSpPr>
          <p:cNvPr id="1049554" name="文本框 124"/>
          <p:cNvSpPr txBox="1"/>
          <p:nvPr/>
        </p:nvSpPr>
        <p:spPr>
          <a:xfrm>
            <a:off x="7104083" y="3545998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Secretary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935" name="组合 127"/>
          <p:cNvGrpSpPr/>
          <p:nvPr/>
        </p:nvGrpSpPr>
        <p:grpSpPr>
          <a:xfrm rot="10800000">
            <a:off x="5375921" y="3488637"/>
            <a:ext cx="1728148" cy="160998"/>
            <a:chOff x="3595549" y="668931"/>
            <a:chExt cx="1275461" cy="160998"/>
          </a:xfrm>
        </p:grpSpPr>
        <p:cxnSp>
          <p:nvCxnSpPr>
            <p:cNvPr id="3146565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6" name="组合 130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566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67" name="直线连接符 132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7" name="组合 143"/>
          <p:cNvGrpSpPr/>
          <p:nvPr/>
        </p:nvGrpSpPr>
        <p:grpSpPr>
          <a:xfrm>
            <a:off x="5390861" y="3686489"/>
            <a:ext cx="1728148" cy="160998"/>
            <a:chOff x="3595549" y="668931"/>
            <a:chExt cx="1275461" cy="160998"/>
          </a:xfrm>
        </p:grpSpPr>
        <p:cxnSp>
          <p:nvCxnSpPr>
            <p:cNvPr id="3146568" name="直线箭头连接符 144"/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8" name="组合 145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569" name="直线连接符 146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70" name="直线连接符 147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组合 41"/>
          <p:cNvGrpSpPr/>
          <p:nvPr/>
        </p:nvGrpSpPr>
        <p:grpSpPr>
          <a:xfrm>
            <a:off x="7104112" y="1700808"/>
            <a:ext cx="1296143" cy="1200774"/>
            <a:chOff x="3706230" y="3810111"/>
            <a:chExt cx="1502441" cy="1070380"/>
          </a:xfrm>
        </p:grpSpPr>
        <p:grpSp>
          <p:nvGrpSpPr>
            <p:cNvPr id="941" name="组合 42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42" name="组合 44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55" name="圆角矩形 46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71" name="直线连接符 4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72" name="直线连接符 48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56" name="文本框 4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Observer</a:t>
                </a:r>
                <a:endParaRPr altLang="en-US" dirty="0" sz="1600" i="1" lang="zh-CN"/>
              </a:p>
            </p:txBody>
          </p:sp>
        </p:grpSp>
        <p:sp>
          <p:nvSpPr>
            <p:cNvPr id="1049557" name="文本框 4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43" name="组合 49"/>
          <p:cNvGrpSpPr/>
          <p:nvPr/>
        </p:nvGrpSpPr>
        <p:grpSpPr>
          <a:xfrm>
            <a:off x="6168008" y="3400932"/>
            <a:ext cx="1296143" cy="1200774"/>
            <a:chOff x="3706230" y="3810111"/>
            <a:chExt cx="1502441" cy="1070380"/>
          </a:xfrm>
        </p:grpSpPr>
        <p:grpSp>
          <p:nvGrpSpPr>
            <p:cNvPr id="944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45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58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73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74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59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560" name="文本框 5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46" name="组合 73"/>
          <p:cNvGrpSpPr/>
          <p:nvPr/>
        </p:nvGrpSpPr>
        <p:grpSpPr>
          <a:xfrm>
            <a:off x="8087959" y="3410948"/>
            <a:ext cx="1296143" cy="1200774"/>
            <a:chOff x="3706230" y="3810111"/>
            <a:chExt cx="1502441" cy="1070380"/>
          </a:xfrm>
        </p:grpSpPr>
        <p:grpSp>
          <p:nvGrpSpPr>
            <p:cNvPr id="947" name="组合 74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48" name="组合 76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61" name="圆角矩形 78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75" name="直线连接符 7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76" name="直线连接符 80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62" name="文本框 77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NBAObserver</a:t>
                </a:r>
                <a:endParaRPr altLang="en-US" dirty="0" sz="1400" lang="zh-CN"/>
              </a:p>
            </p:txBody>
          </p:sp>
        </p:grpSp>
        <p:sp>
          <p:nvSpPr>
            <p:cNvPr id="1049563" name="文本框 75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cxnSp>
        <p:nvCxnSpPr>
          <p:cNvPr id="3146577" name="肘形连接符 81"/>
          <p:cNvCxnSpPr>
            <a:cxnSpLocks/>
            <a:stCxn id="1049561" idx="0"/>
            <a:endCxn id="1049564" idx="3"/>
          </p:cNvCxnSpPr>
          <p:nvPr/>
        </p:nvCxnSpPr>
        <p:spPr>
          <a:xfrm rot="16200000" flipV="1">
            <a:off x="8080594" y="275552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78" name="肘形连接符 82"/>
          <p:cNvCxnSpPr>
            <a:cxnSpLocks/>
            <a:stCxn id="1049558" idx="0"/>
            <a:endCxn id="1049564" idx="3"/>
          </p:cNvCxnSpPr>
          <p:nvPr/>
        </p:nvCxnSpPr>
        <p:spPr>
          <a:xfrm rot="5400000" flipH="1" flipV="1">
            <a:off x="7125626" y="274151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64" name="三角形 83"/>
          <p:cNvSpPr/>
          <p:nvPr/>
        </p:nvSpPr>
        <p:spPr>
          <a:xfrm>
            <a:off x="7705568" y="290496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949" name="组合 96"/>
          <p:cNvGrpSpPr/>
          <p:nvPr/>
        </p:nvGrpSpPr>
        <p:grpSpPr>
          <a:xfrm>
            <a:off x="2909006" y="1662952"/>
            <a:ext cx="1512168" cy="1267927"/>
            <a:chOff x="3706230" y="3858895"/>
            <a:chExt cx="1502440" cy="1130241"/>
          </a:xfrm>
        </p:grpSpPr>
        <p:grpSp>
          <p:nvGrpSpPr>
            <p:cNvPr id="950" name="组合 97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951" name="组合 102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565" name="圆角矩形 120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79" name="直线连接符 121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80" name="直线连接符 122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66" name="文本框 119"/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Secretary</a:t>
                </a:r>
                <a:endParaRPr altLang="en-US" dirty="0" sz="1600" lang="zh-CN"/>
              </a:p>
            </p:txBody>
          </p:sp>
        </p:grpSp>
        <p:sp>
          <p:nvSpPr>
            <p:cNvPr id="1049567" name="文本框 99"/>
            <p:cNvSpPr txBox="1"/>
            <p:nvPr/>
          </p:nvSpPr>
          <p:spPr>
            <a:xfrm>
              <a:off x="3706230" y="4348285"/>
              <a:ext cx="1502410" cy="6310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+attach(Observer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+detach(Observer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notifyEmployee</a:t>
              </a:r>
              <a:r>
                <a:rPr altLang="zh-CN" dirty="0" sz="800" lang="en-US"/>
                <a:t>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getAction</a:t>
              </a:r>
              <a:r>
                <a:rPr altLang="zh-CN" dirty="0" sz="800" lang="en-US"/>
                <a:t>():String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setAction</a:t>
              </a:r>
              <a:r>
                <a:rPr altLang="zh-CN" dirty="0" sz="800" lang="en-US"/>
                <a:t>(String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value)</a:t>
              </a:r>
            </a:p>
          </p:txBody>
        </p:sp>
      </p:grpSp>
      <p:sp>
        <p:nvSpPr>
          <p:cNvPr id="1049568" name="文本框 123"/>
          <p:cNvSpPr txBox="1"/>
          <p:nvPr/>
        </p:nvSpPr>
        <p:spPr>
          <a:xfrm>
            <a:off x="7107624" y="2181500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Secretary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569" name="文本框 124"/>
          <p:cNvSpPr txBox="1"/>
          <p:nvPr/>
        </p:nvSpPr>
        <p:spPr>
          <a:xfrm>
            <a:off x="6167979" y="3882675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Secretary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570" name="文本框 125"/>
          <p:cNvSpPr txBox="1"/>
          <p:nvPr/>
        </p:nvSpPr>
        <p:spPr>
          <a:xfrm>
            <a:off x="8087959" y="3889575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Secretary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952" name="组合 127"/>
          <p:cNvGrpSpPr/>
          <p:nvPr/>
        </p:nvGrpSpPr>
        <p:grpSpPr>
          <a:xfrm rot="10800000">
            <a:off x="4430464" y="2151744"/>
            <a:ext cx="2670139" cy="160998"/>
            <a:chOff x="3595549" y="668931"/>
            <a:chExt cx="1970698" cy="160998"/>
          </a:xfrm>
        </p:grpSpPr>
        <p:cxnSp>
          <p:nvCxnSpPr>
            <p:cNvPr id="3146581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3" name="组合 130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582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83" name="直线连接符 132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4" name="组合 133"/>
          <p:cNvGrpSpPr/>
          <p:nvPr/>
        </p:nvGrpSpPr>
        <p:grpSpPr>
          <a:xfrm>
            <a:off x="4415755" y="2312750"/>
            <a:ext cx="2400314" cy="2625633"/>
            <a:chOff x="2904656" y="668931"/>
            <a:chExt cx="1771553" cy="2625633"/>
          </a:xfrm>
        </p:grpSpPr>
        <p:cxnSp>
          <p:nvCxnSpPr>
            <p:cNvPr id="3146584" name="直线箭头连接符 134"/>
            <p:cNvCxnSpPr>
              <a:cxnSpLocks/>
              <a:endCxn id="1049558" idx="2"/>
            </p:cNvCxnSpPr>
            <p:nvPr/>
          </p:nvCxnSpPr>
          <p:spPr>
            <a:xfrm>
              <a:off x="2904656" y="1086107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5" name="组合 135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585" name="直线连接符 136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586" name="直线连接符 137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587" name="直线箭头连接符 134"/>
          <p:cNvCxnSpPr>
            <a:cxnSpLocks/>
            <a:endCxn id="1049561" idx="2"/>
          </p:cNvCxnSpPr>
          <p:nvPr/>
        </p:nvCxnSpPr>
        <p:spPr>
          <a:xfrm flipV="1">
            <a:off x="6920579" y="4611722"/>
            <a:ext cx="1815440" cy="234075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588" name="肘形连接符 50"/>
          <p:cNvCxnSpPr>
            <a:cxnSpLocks/>
            <a:stCxn id="1049589" idx="0"/>
          </p:cNvCxnSpPr>
          <p:nvPr/>
        </p:nvCxnSpPr>
        <p:spPr>
          <a:xfrm rot="16200000" flipV="1">
            <a:off x="4805545" y="2487207"/>
            <a:ext cx="160962" cy="1036436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89" name="肘形连接符 52"/>
          <p:cNvCxnSpPr>
            <a:cxnSpLocks/>
            <a:stCxn id="1049586" idx="0"/>
            <a:endCxn id="1049574" idx="3"/>
          </p:cNvCxnSpPr>
          <p:nvPr/>
        </p:nvCxnSpPr>
        <p:spPr>
          <a:xfrm rot="5400000" flipH="1" flipV="1">
            <a:off x="3750773" y="2457854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7" name="组合 61"/>
          <p:cNvGrpSpPr/>
          <p:nvPr/>
        </p:nvGrpSpPr>
        <p:grpSpPr>
          <a:xfrm>
            <a:off x="3611724" y="1414918"/>
            <a:ext cx="1512168" cy="1267927"/>
            <a:chOff x="3706230" y="3858895"/>
            <a:chExt cx="1502440" cy="1130241"/>
          </a:xfrm>
        </p:grpSpPr>
        <p:grpSp>
          <p:nvGrpSpPr>
            <p:cNvPr id="958" name="组合 62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959" name="组合 64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571" name="圆角矩形 66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90" name="直线连接符 67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91" name="直线连接符 70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72" name="文本框 6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Subject</a:t>
                </a:r>
                <a:endParaRPr altLang="en-US" dirty="0" sz="1600" i="1" lang="zh-CN"/>
              </a:p>
            </p:txBody>
          </p:sp>
        </p:grpSp>
        <p:sp>
          <p:nvSpPr>
            <p:cNvPr id="1049573" name="文本框 63"/>
            <p:cNvSpPr txBox="1"/>
            <p:nvPr/>
          </p:nvSpPr>
          <p:spPr>
            <a:xfrm>
              <a:off x="3706230" y="4348285"/>
              <a:ext cx="1502410" cy="6310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+attach(Observer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+detach(Observer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notifyEmployee</a:t>
              </a:r>
              <a:r>
                <a:rPr altLang="zh-CN" dirty="0" sz="800" lang="en-US"/>
                <a:t>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getAction</a:t>
              </a:r>
              <a:r>
                <a:rPr altLang="zh-CN" dirty="0" sz="800" lang="en-US"/>
                <a:t>():String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setAction</a:t>
              </a:r>
              <a:r>
                <a:rPr altLang="zh-CN" dirty="0" sz="800" lang="en-US"/>
                <a:t>(String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value)</a:t>
              </a:r>
            </a:p>
          </p:txBody>
        </p:sp>
      </p:grpSp>
      <p:sp>
        <p:nvSpPr>
          <p:cNvPr id="1049574" name="三角形 92"/>
          <p:cNvSpPr/>
          <p:nvPr/>
        </p:nvSpPr>
        <p:spPr>
          <a:xfrm>
            <a:off x="4288317" y="2695257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960" name="组合 41"/>
          <p:cNvGrpSpPr/>
          <p:nvPr/>
        </p:nvGrpSpPr>
        <p:grpSpPr>
          <a:xfrm>
            <a:off x="7795755" y="1422476"/>
            <a:ext cx="1296143" cy="1200774"/>
            <a:chOff x="3706230" y="3810111"/>
            <a:chExt cx="1502441" cy="1070380"/>
          </a:xfrm>
        </p:grpSpPr>
        <p:grpSp>
          <p:nvGrpSpPr>
            <p:cNvPr id="961" name="组合 42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62" name="组合 44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75" name="圆角矩形 46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92" name="直线连接符 4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93" name="直线连接符 48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76" name="文本框 4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Observer</a:t>
                </a:r>
                <a:endParaRPr altLang="en-US" dirty="0" sz="1600" i="1" lang="zh-CN"/>
              </a:p>
            </p:txBody>
          </p:sp>
        </p:grpSp>
        <p:sp>
          <p:nvSpPr>
            <p:cNvPr id="1049577" name="文本框 4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63" name="组合 49"/>
          <p:cNvGrpSpPr/>
          <p:nvPr/>
        </p:nvGrpSpPr>
        <p:grpSpPr>
          <a:xfrm>
            <a:off x="6859651" y="3122600"/>
            <a:ext cx="1296143" cy="1200774"/>
            <a:chOff x="3706230" y="3810111"/>
            <a:chExt cx="1502441" cy="1070380"/>
          </a:xfrm>
        </p:grpSpPr>
        <p:grpSp>
          <p:nvGrpSpPr>
            <p:cNvPr id="964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65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78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94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95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79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580" name="文本框 5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66" name="组合 73"/>
          <p:cNvGrpSpPr/>
          <p:nvPr/>
        </p:nvGrpSpPr>
        <p:grpSpPr>
          <a:xfrm>
            <a:off x="8779602" y="3132616"/>
            <a:ext cx="1296143" cy="1200774"/>
            <a:chOff x="3706230" y="3810111"/>
            <a:chExt cx="1502441" cy="1070380"/>
          </a:xfrm>
        </p:grpSpPr>
        <p:grpSp>
          <p:nvGrpSpPr>
            <p:cNvPr id="967" name="组合 74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68" name="组合 76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81" name="圆角矩形 78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596" name="直线连接符 7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597" name="直线连接符 80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82" name="文本框 77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NBAObserver</a:t>
                </a:r>
                <a:endParaRPr altLang="en-US" dirty="0" sz="1400" lang="zh-CN"/>
              </a:p>
            </p:txBody>
          </p:sp>
        </p:grpSp>
        <p:sp>
          <p:nvSpPr>
            <p:cNvPr id="1049583" name="文本框 75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cxnSp>
        <p:nvCxnSpPr>
          <p:cNvPr id="3146598" name="肘形连接符 81"/>
          <p:cNvCxnSpPr>
            <a:cxnSpLocks/>
            <a:stCxn id="1049581" idx="0"/>
            <a:endCxn id="1049584" idx="3"/>
          </p:cNvCxnSpPr>
          <p:nvPr/>
        </p:nvCxnSpPr>
        <p:spPr>
          <a:xfrm rot="16200000" flipV="1">
            <a:off x="8772237" y="2477190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599" name="肘形连接符 82"/>
          <p:cNvCxnSpPr>
            <a:cxnSpLocks/>
            <a:stCxn id="1049578" idx="0"/>
            <a:endCxn id="1049584" idx="3"/>
          </p:cNvCxnSpPr>
          <p:nvPr/>
        </p:nvCxnSpPr>
        <p:spPr>
          <a:xfrm rot="5400000" flipH="1" flipV="1">
            <a:off x="7817269" y="2463182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84" name="三角形 83"/>
          <p:cNvSpPr/>
          <p:nvPr/>
        </p:nvSpPr>
        <p:spPr>
          <a:xfrm>
            <a:off x="8397211" y="262663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969" name="组合 84"/>
          <p:cNvGrpSpPr/>
          <p:nvPr/>
        </p:nvGrpSpPr>
        <p:grpSpPr>
          <a:xfrm>
            <a:off x="2611179" y="3051827"/>
            <a:ext cx="1512168" cy="1267927"/>
            <a:chOff x="3706230" y="3858895"/>
            <a:chExt cx="1502440" cy="1130241"/>
          </a:xfrm>
        </p:grpSpPr>
        <p:grpSp>
          <p:nvGrpSpPr>
            <p:cNvPr id="970" name="组合 85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971" name="组合 87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585" name="圆角矩形 89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00" name="直线连接符 90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01" name="直线连接符 91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86" name="文本框 88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Boss</a:t>
                </a:r>
                <a:endParaRPr altLang="en-US" dirty="0" sz="1600" lang="zh-CN"/>
              </a:p>
            </p:txBody>
          </p:sp>
        </p:grpSp>
        <p:sp>
          <p:nvSpPr>
            <p:cNvPr id="1049587" name="文本框 86"/>
            <p:cNvSpPr txBox="1"/>
            <p:nvPr/>
          </p:nvSpPr>
          <p:spPr>
            <a:xfrm>
              <a:off x="3706230" y="4348285"/>
              <a:ext cx="1502410" cy="6310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+attach(Observer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+detach(Observer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notifyEmployee</a:t>
              </a:r>
              <a:r>
                <a:rPr altLang="zh-CN" dirty="0" sz="800" lang="en-US"/>
                <a:t>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getAction</a:t>
              </a:r>
              <a:r>
                <a:rPr altLang="zh-CN" dirty="0" sz="800" lang="en-US"/>
                <a:t>():String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setAction</a:t>
              </a:r>
              <a:r>
                <a:rPr altLang="zh-CN" dirty="0" sz="800" lang="en-US"/>
                <a:t>(String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value)</a:t>
              </a:r>
            </a:p>
          </p:txBody>
        </p:sp>
      </p:grpSp>
      <p:grpSp>
        <p:nvGrpSpPr>
          <p:cNvPr id="972" name="组合 96"/>
          <p:cNvGrpSpPr/>
          <p:nvPr/>
        </p:nvGrpSpPr>
        <p:grpSpPr>
          <a:xfrm>
            <a:off x="4648161" y="3062860"/>
            <a:ext cx="1512168" cy="1267927"/>
            <a:chOff x="3706230" y="3858895"/>
            <a:chExt cx="1502440" cy="1130241"/>
          </a:xfrm>
        </p:grpSpPr>
        <p:grpSp>
          <p:nvGrpSpPr>
            <p:cNvPr id="973" name="组合 97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974" name="组合 102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588" name="圆角矩形 120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02" name="直线连接符 121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03" name="直线连接符 122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589" name="文本框 119"/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Secretary</a:t>
                </a:r>
                <a:endParaRPr altLang="en-US" dirty="0" sz="1600" lang="zh-CN"/>
              </a:p>
            </p:txBody>
          </p:sp>
        </p:grpSp>
        <p:sp>
          <p:nvSpPr>
            <p:cNvPr id="1049590" name="文本框 99"/>
            <p:cNvSpPr txBox="1"/>
            <p:nvPr/>
          </p:nvSpPr>
          <p:spPr>
            <a:xfrm>
              <a:off x="3706230" y="4348285"/>
              <a:ext cx="1502410" cy="63101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+attach(Observer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+detach(Observer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observer)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notifyEmployee</a:t>
              </a:r>
              <a:r>
                <a:rPr altLang="zh-CN" dirty="0" sz="800" lang="en-US"/>
                <a:t>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getAction</a:t>
              </a:r>
              <a:r>
                <a:rPr altLang="zh-CN" dirty="0" sz="800" lang="en-US"/>
                <a:t>():String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setAction</a:t>
              </a:r>
              <a:r>
                <a:rPr altLang="zh-CN" dirty="0" sz="800" lang="en-US"/>
                <a:t>(String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value)</a:t>
              </a:r>
            </a:p>
          </p:txBody>
        </p:sp>
      </p:grpSp>
      <p:sp>
        <p:nvSpPr>
          <p:cNvPr id="1049591" name="文本框 123"/>
          <p:cNvSpPr txBox="1"/>
          <p:nvPr/>
        </p:nvSpPr>
        <p:spPr>
          <a:xfrm>
            <a:off x="7799267" y="1903168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592" name="文本框 124"/>
          <p:cNvSpPr txBox="1"/>
          <p:nvPr/>
        </p:nvSpPr>
        <p:spPr>
          <a:xfrm>
            <a:off x="6859622" y="3604343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593" name="文本框 125"/>
          <p:cNvSpPr txBox="1"/>
          <p:nvPr/>
        </p:nvSpPr>
        <p:spPr>
          <a:xfrm>
            <a:off x="8779602" y="3611243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975" name="组合 127"/>
          <p:cNvGrpSpPr/>
          <p:nvPr/>
        </p:nvGrpSpPr>
        <p:grpSpPr>
          <a:xfrm rot="10800000">
            <a:off x="5122107" y="1873412"/>
            <a:ext cx="2670139" cy="160998"/>
            <a:chOff x="3595549" y="668931"/>
            <a:chExt cx="1970698" cy="160998"/>
          </a:xfrm>
        </p:grpSpPr>
        <p:cxnSp>
          <p:nvCxnSpPr>
            <p:cNvPr id="3146604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6" name="组合 130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605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06" name="直线连接符 132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7" name="组合 133"/>
          <p:cNvGrpSpPr/>
          <p:nvPr/>
        </p:nvGrpSpPr>
        <p:grpSpPr>
          <a:xfrm>
            <a:off x="5103888" y="2096240"/>
            <a:ext cx="2403823" cy="2285479"/>
            <a:chOff x="3412533" y="730753"/>
            <a:chExt cx="1774143" cy="2285479"/>
          </a:xfrm>
        </p:grpSpPr>
        <p:cxnSp>
          <p:nvCxnSpPr>
            <p:cNvPr id="3146607" name="直线箭头连接符 134"/>
            <p:cNvCxnSpPr>
              <a:cxnSpLocks/>
              <a:endCxn id="1049578" idx="2"/>
            </p:cNvCxnSpPr>
            <p:nvPr/>
          </p:nvCxnSpPr>
          <p:spPr>
            <a:xfrm>
              <a:off x="3415123" y="807775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8" name="组合 135"/>
            <p:cNvGrpSpPr/>
            <p:nvPr/>
          </p:nvGrpSpPr>
          <p:grpSpPr>
            <a:xfrm flipH="1">
              <a:off x="3412533" y="730753"/>
              <a:ext cx="135446" cy="150845"/>
              <a:chOff x="9482203" y="3714821"/>
              <a:chExt cx="135446" cy="150845"/>
            </a:xfrm>
          </p:grpSpPr>
          <p:cxnSp>
            <p:nvCxnSpPr>
              <p:cNvPr id="3146608" name="直线连接符 136"/>
              <p:cNvCxnSpPr>
                <a:cxnSpLocks/>
              </p:cNvCxnSpPr>
              <p:nvPr/>
            </p:nvCxnSpPr>
            <p:spPr>
              <a:xfrm rot="10800000" flipH="1" flipV="1">
                <a:off x="9482203" y="3714821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09" name="直线连接符 137"/>
              <p:cNvCxnSpPr>
                <a:cxnSpLocks/>
              </p:cNvCxnSpPr>
              <p:nvPr/>
            </p:nvCxnSpPr>
            <p:spPr>
              <a:xfrm rot="10800000" flipV="1">
                <a:off x="9492790" y="3783552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610" name="直线箭头连接符 134"/>
          <p:cNvCxnSpPr>
            <a:cxnSpLocks/>
            <a:endCxn id="1049581" idx="2"/>
          </p:cNvCxnSpPr>
          <p:nvPr/>
        </p:nvCxnSpPr>
        <p:spPr>
          <a:xfrm flipV="1">
            <a:off x="7612222" y="4333390"/>
            <a:ext cx="1815440" cy="234075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4" name="线形标注 1 (带边框和强调线) 111"/>
          <p:cNvSpPr/>
          <p:nvPr/>
        </p:nvSpPr>
        <p:spPr>
          <a:xfrm>
            <a:off x="5354656" y="4427561"/>
            <a:ext cx="2495002" cy="623078"/>
          </a:xfrm>
          <a:prstGeom prst="accentBorderCallout1">
            <a:avLst>
              <a:gd name="adj1" fmla="val 28353"/>
              <a:gd name="adj2" fmla="val 104163"/>
              <a:gd name="adj3" fmla="val -60957"/>
              <a:gd name="adj4" fmla="val 128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ConcreteObserver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类，具体观察者，实现抽象观察者角色所要求的更新接口，以便使本身的状态与主题的状态相协调。</a:t>
            </a:r>
          </a:p>
        </p:txBody>
      </p:sp>
      <p:sp>
        <p:nvSpPr>
          <p:cNvPr id="1049595" name="线形标注 1 (带边框和强调线) 110"/>
          <p:cNvSpPr/>
          <p:nvPr/>
        </p:nvSpPr>
        <p:spPr>
          <a:xfrm>
            <a:off x="5303912" y="644800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Observer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类，抽象观察者，为所有的具体观察者定义一个接口，在得到主题的通知时更新自己。</a:t>
            </a:r>
          </a:p>
        </p:txBody>
      </p:sp>
      <p:sp>
        <p:nvSpPr>
          <p:cNvPr id="1049596" name="线形标注 1 (带边框和强调线) 109"/>
          <p:cNvSpPr/>
          <p:nvPr/>
        </p:nvSpPr>
        <p:spPr>
          <a:xfrm>
            <a:off x="1631504" y="4473900"/>
            <a:ext cx="2495002" cy="794179"/>
          </a:xfrm>
          <a:prstGeom prst="accentBorderCallout1">
            <a:avLst>
              <a:gd name="adj1" fmla="val 13823"/>
              <a:gd name="adj2" fmla="val 103437"/>
              <a:gd name="adj3" fmla="val -58051"/>
              <a:gd name="adj4" fmla="val 116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ConcreteSubject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类，具体主题，将有关联状态存入具体观察者对象；在具体主题的内部状态改变时，给所有登记过观察者发出通知。</a:t>
            </a:r>
          </a:p>
        </p:txBody>
      </p:sp>
      <p:sp>
        <p:nvSpPr>
          <p:cNvPr id="1049597" name="线形标注 1 (带边框和强调线) 108"/>
          <p:cNvSpPr/>
          <p:nvPr/>
        </p:nvSpPr>
        <p:spPr>
          <a:xfrm>
            <a:off x="1631504" y="664469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类，它把所有对观察者对象的引用保存在一个聚集里。抽象主题提供一个接口，可以增加和删除观察者对象</a:t>
            </a:r>
          </a:p>
        </p:txBody>
      </p:sp>
      <p:cxnSp>
        <p:nvCxnSpPr>
          <p:cNvPr id="3146611" name="肘形连接符 52"/>
          <p:cNvCxnSpPr>
            <a:cxnSpLocks/>
            <a:endCxn id="1049598" idx="3"/>
          </p:cNvCxnSpPr>
          <p:nvPr/>
        </p:nvCxnSpPr>
        <p:spPr>
          <a:xfrm flipH="1" flipV="1">
            <a:off x="4612254" y="2783020"/>
            <a:ext cx="1678" cy="247144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98" name="三角形 92"/>
          <p:cNvSpPr/>
          <p:nvPr/>
        </p:nvSpPr>
        <p:spPr>
          <a:xfrm>
            <a:off x="4532778" y="2636912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980" name="组合 41"/>
          <p:cNvGrpSpPr/>
          <p:nvPr/>
        </p:nvGrpSpPr>
        <p:grpSpPr>
          <a:xfrm>
            <a:off x="8040216" y="1364131"/>
            <a:ext cx="1296143" cy="1200774"/>
            <a:chOff x="3706230" y="3810111"/>
            <a:chExt cx="1502441" cy="1070380"/>
          </a:xfrm>
        </p:grpSpPr>
        <p:grpSp>
          <p:nvGrpSpPr>
            <p:cNvPr id="981" name="组合 42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82" name="组合 44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599" name="圆角矩形 46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12" name="直线连接符 4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13" name="直线连接符 48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00" name="文本框 4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Observer</a:t>
                </a:r>
                <a:endParaRPr altLang="en-US" dirty="0" sz="1600" i="1" lang="zh-CN"/>
              </a:p>
            </p:txBody>
          </p:sp>
        </p:grpSp>
        <p:sp>
          <p:nvSpPr>
            <p:cNvPr id="1049601" name="文本框 4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grpSp>
        <p:nvGrpSpPr>
          <p:cNvPr id="983" name="组合 49"/>
          <p:cNvGrpSpPr/>
          <p:nvPr/>
        </p:nvGrpSpPr>
        <p:grpSpPr>
          <a:xfrm>
            <a:off x="8040189" y="3077943"/>
            <a:ext cx="1296143" cy="1200774"/>
            <a:chOff x="3706230" y="3810111"/>
            <a:chExt cx="1502441" cy="1070380"/>
          </a:xfrm>
        </p:grpSpPr>
        <p:grpSp>
          <p:nvGrpSpPr>
            <p:cNvPr id="984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985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602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14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15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03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604" name="文本框 53"/>
            <p:cNvSpPr txBox="1"/>
            <p:nvPr/>
          </p:nvSpPr>
          <p:spPr>
            <a:xfrm>
              <a:off x="3706230" y="4559547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+update()</a:t>
              </a:r>
            </a:p>
          </p:txBody>
        </p:sp>
      </p:grpSp>
      <p:cxnSp>
        <p:nvCxnSpPr>
          <p:cNvPr id="3146616" name="肘形连接符 82"/>
          <p:cNvCxnSpPr>
            <a:cxnSpLocks/>
            <a:stCxn id="1049602" idx="0"/>
            <a:endCxn id="1049605" idx="3"/>
          </p:cNvCxnSpPr>
          <p:nvPr/>
        </p:nvCxnSpPr>
        <p:spPr>
          <a:xfrm flipH="1" flipV="1">
            <a:off x="8688247" y="2727655"/>
            <a:ext cx="2" cy="350288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05" name="三角形 83"/>
          <p:cNvSpPr/>
          <p:nvPr/>
        </p:nvSpPr>
        <p:spPr>
          <a:xfrm>
            <a:off x="8608771" y="2581547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986" name="组合 127"/>
          <p:cNvGrpSpPr/>
          <p:nvPr/>
        </p:nvGrpSpPr>
        <p:grpSpPr>
          <a:xfrm rot="10800000">
            <a:off x="5366568" y="1815067"/>
            <a:ext cx="2670139" cy="160998"/>
            <a:chOff x="3595549" y="668931"/>
            <a:chExt cx="1970698" cy="160998"/>
          </a:xfrm>
        </p:grpSpPr>
        <p:cxnSp>
          <p:nvCxnSpPr>
            <p:cNvPr id="3146617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7" name="组合 130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618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19" name="直线连接符 132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8" name="组合 133"/>
          <p:cNvGrpSpPr/>
          <p:nvPr/>
        </p:nvGrpSpPr>
        <p:grpSpPr>
          <a:xfrm>
            <a:off x="5362693" y="2187881"/>
            <a:ext cx="2677496" cy="1490449"/>
            <a:chOff x="3603546" y="880739"/>
            <a:chExt cx="1976128" cy="1490449"/>
          </a:xfrm>
        </p:grpSpPr>
        <p:cxnSp>
          <p:nvCxnSpPr>
            <p:cNvPr id="3146620" name="直线箭头连接符 134"/>
            <p:cNvCxnSpPr>
              <a:cxnSpLocks/>
              <a:endCxn id="1049602" idx="1"/>
            </p:cNvCxnSpPr>
            <p:nvPr/>
          </p:nvCxnSpPr>
          <p:spPr>
            <a:xfrm>
              <a:off x="3618287" y="956260"/>
              <a:ext cx="1961387" cy="141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9" name="组合 135"/>
            <p:cNvGrpSpPr/>
            <p:nvPr/>
          </p:nvGrpSpPr>
          <p:grpSpPr>
            <a:xfrm flipH="1">
              <a:off x="3603546" y="880739"/>
              <a:ext cx="124870" cy="160998"/>
              <a:chOff x="9301766" y="3864807"/>
              <a:chExt cx="124870" cy="160998"/>
            </a:xfrm>
          </p:grpSpPr>
          <p:cxnSp>
            <p:nvCxnSpPr>
              <p:cNvPr id="3146621" name="直线连接符 136"/>
              <p:cNvCxnSpPr>
                <a:cxnSpLocks/>
              </p:cNvCxnSpPr>
              <p:nvPr/>
            </p:nvCxnSpPr>
            <p:spPr>
              <a:xfrm rot="10800000" flipH="1" flipV="1">
                <a:off x="9301766" y="3864807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22" name="直线连接符 137"/>
              <p:cNvCxnSpPr>
                <a:cxnSpLocks/>
              </p:cNvCxnSpPr>
              <p:nvPr/>
            </p:nvCxnSpPr>
            <p:spPr>
              <a:xfrm rot="10800000" flipV="1">
                <a:off x="9301777" y="3943691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0" name="组合 4"/>
          <p:cNvGrpSpPr/>
          <p:nvPr/>
        </p:nvGrpSpPr>
        <p:grpSpPr>
          <a:xfrm>
            <a:off x="3852675" y="1356574"/>
            <a:ext cx="1515678" cy="1280339"/>
            <a:chOff x="3852675" y="1356574"/>
            <a:chExt cx="1515678" cy="1280339"/>
          </a:xfrm>
        </p:grpSpPr>
        <p:grpSp>
          <p:nvGrpSpPr>
            <p:cNvPr id="991" name="组合 61"/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992" name="组合 62"/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993" name="组合 64"/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1049606" name="圆角矩形 66"/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altLang="en-US" dirty="0" kumimoji="1" lang="zh-CN"/>
                  </a:p>
                </p:txBody>
              </p:sp>
              <p:cxnSp>
                <p:nvCxnSpPr>
                  <p:cNvPr id="3146623" name="直线连接符 67"/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24" name="直线连接符 70"/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07" name="文本框 65"/>
                <p:cNvSpPr txBox="1"/>
                <p:nvPr/>
              </p:nvSpPr>
              <p:spPr>
                <a:xfrm>
                  <a:off x="3949685" y="1803623"/>
                  <a:ext cx="1502410" cy="301790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600" i="1" lang="en-US"/>
                    <a:t>Subject</a:t>
                  </a:r>
                  <a:endParaRPr altLang="en-US" dirty="0" sz="1600" i="1" lang="zh-CN"/>
                </a:p>
              </p:txBody>
            </p:sp>
          </p:grpSp>
          <p:sp>
            <p:nvSpPr>
              <p:cNvPr id="1049608" name="文本框 63"/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800" lang="en-US"/>
                  <a:t>+attach(Observer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observer)</a:t>
                </a:r>
              </a:p>
              <a:p>
                <a:pPr algn="l"/>
                <a:r>
                  <a:rPr altLang="zh-CN" dirty="0" sz="800" lang="en-US"/>
                  <a:t>+detach(Observer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observer)</a:t>
                </a:r>
              </a:p>
              <a:p>
                <a:pPr algn="l"/>
                <a:r>
                  <a:rPr altLang="zh-CN" dirty="0" sz="800" lang="en-US"/>
                  <a:t>+notify()</a:t>
                </a:r>
              </a:p>
            </p:txBody>
          </p:sp>
        </p:grpSp>
        <p:sp>
          <p:nvSpPr>
            <p:cNvPr id="1049609" name="文本框 93"/>
            <p:cNvSpPr txBox="1"/>
            <p:nvPr/>
          </p:nvSpPr>
          <p:spPr>
            <a:xfrm>
              <a:off x="3852675" y="1833539"/>
              <a:ext cx="1512138" cy="21544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subjectState</a:t>
              </a:r>
              <a:endParaRPr altLang="zh-CN" dirty="0" sz="800" lang="en-US"/>
            </a:p>
          </p:txBody>
        </p:sp>
      </p:grpSp>
      <p:grpSp>
        <p:nvGrpSpPr>
          <p:cNvPr id="994" name="组合 94"/>
          <p:cNvGrpSpPr/>
          <p:nvPr/>
        </p:nvGrpSpPr>
        <p:grpSpPr>
          <a:xfrm>
            <a:off x="3847017" y="3024570"/>
            <a:ext cx="1515678" cy="1280339"/>
            <a:chOff x="3852675" y="1356574"/>
            <a:chExt cx="1515678" cy="1280339"/>
          </a:xfrm>
        </p:grpSpPr>
        <p:grpSp>
          <p:nvGrpSpPr>
            <p:cNvPr id="995" name="组合 95"/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996" name="组合 100"/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997" name="组合 103"/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1049610" name="圆角矩形 105"/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altLang="en-US" dirty="0" kumimoji="1" lang="zh-CN"/>
                  </a:p>
                </p:txBody>
              </p:sp>
              <p:cxnSp>
                <p:nvCxnSpPr>
                  <p:cNvPr id="3146625" name="直线连接符 106"/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26" name="直线连接符 107"/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11" name="文本框 104"/>
                <p:cNvSpPr txBox="1"/>
                <p:nvPr/>
              </p:nvSpPr>
              <p:spPr>
                <a:xfrm>
                  <a:off x="3949685" y="1803623"/>
                  <a:ext cx="1502410" cy="274355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400" lang="en-US" err="1"/>
                    <a:t>ConcreteSubject</a:t>
                  </a:r>
                  <a:endParaRPr altLang="en-US" dirty="0" sz="1400" lang="zh-CN"/>
                </a:p>
              </p:txBody>
            </p:sp>
          </p:grpSp>
          <p:sp>
            <p:nvSpPr>
              <p:cNvPr id="1049612" name="文本框 101"/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800" lang="en-US"/>
                  <a:t>+attach(Observer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observer)</a:t>
                </a:r>
              </a:p>
              <a:p>
                <a:pPr algn="l"/>
                <a:r>
                  <a:rPr altLang="zh-CN" dirty="0" sz="800" lang="en-US"/>
                  <a:t>+detach(Observer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observer)</a:t>
                </a:r>
              </a:p>
              <a:p>
                <a:pPr algn="l"/>
                <a:r>
                  <a:rPr altLang="zh-CN" dirty="0" sz="800" lang="en-US"/>
                  <a:t>+notify()</a:t>
                </a:r>
              </a:p>
            </p:txBody>
          </p:sp>
        </p:grpSp>
        <p:sp>
          <p:nvSpPr>
            <p:cNvPr id="1049613" name="文本框 98"/>
            <p:cNvSpPr txBox="1"/>
            <p:nvPr/>
          </p:nvSpPr>
          <p:spPr>
            <a:xfrm>
              <a:off x="3852675" y="1833539"/>
              <a:ext cx="1512138" cy="215444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subjectState</a:t>
              </a:r>
              <a:endParaRPr altLang="zh-CN" dirty="0" sz="800"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627" name="肘形连接符 50"/>
          <p:cNvCxnSpPr>
            <a:cxnSpLocks/>
            <a:stCxn id="1049627" idx="0"/>
          </p:cNvCxnSpPr>
          <p:nvPr/>
        </p:nvCxnSpPr>
        <p:spPr>
          <a:xfrm rot="16200000" flipV="1">
            <a:off x="5050006" y="2428862"/>
            <a:ext cx="160962" cy="1036436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28" name="肘形连接符 52"/>
          <p:cNvCxnSpPr>
            <a:cxnSpLocks/>
            <a:stCxn id="1049625" idx="0"/>
            <a:endCxn id="1049617" idx="3"/>
          </p:cNvCxnSpPr>
          <p:nvPr/>
        </p:nvCxnSpPr>
        <p:spPr>
          <a:xfrm rot="5400000" flipH="1" flipV="1">
            <a:off x="3995234" y="2399509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组合 61"/>
          <p:cNvGrpSpPr/>
          <p:nvPr/>
        </p:nvGrpSpPr>
        <p:grpSpPr>
          <a:xfrm>
            <a:off x="3808158" y="1356576"/>
            <a:ext cx="1591743" cy="1267928"/>
            <a:chOff x="3658512" y="3858895"/>
            <a:chExt cx="1581503" cy="1130241"/>
          </a:xfrm>
        </p:grpSpPr>
        <p:grpSp>
          <p:nvGrpSpPr>
            <p:cNvPr id="1000" name="组合 62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01" name="组合 64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614" name="圆角矩形 66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29" name="直线连接符 67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30" name="直线连接符 70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15" name="文本框 6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Observable</a:t>
                </a:r>
                <a:endParaRPr altLang="en-US" dirty="0" sz="1600" i="1" lang="zh-CN"/>
              </a:p>
            </p:txBody>
          </p:sp>
        </p:grpSp>
        <p:sp>
          <p:nvSpPr>
            <p:cNvPr id="1049616" name="文本框 63"/>
            <p:cNvSpPr txBox="1"/>
            <p:nvPr/>
          </p:nvSpPr>
          <p:spPr>
            <a:xfrm>
              <a:off x="3658512" y="4388065"/>
              <a:ext cx="1581503" cy="46640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addObserver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deleteObserver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setChanged</a:t>
              </a:r>
              <a:r>
                <a:rPr altLang="zh-CN" dirty="0" sz="700" lang="en-US"/>
                <a:t> ()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notifyObservers</a:t>
              </a:r>
              <a:r>
                <a:rPr altLang="zh-CN" dirty="0" sz="700" lang="en-US"/>
                <a:t> (Object</a:t>
              </a:r>
              <a:r>
                <a:rPr altLang="en-US" dirty="0" sz="700" lang="zh-CN"/>
                <a:t> </a:t>
              </a:r>
              <a:r>
                <a:rPr altLang="zh-CN" dirty="0" sz="700" lang="en-US" err="1"/>
                <a:t>arg</a:t>
              </a:r>
              <a:r>
                <a:rPr altLang="zh-CN" dirty="0" sz="700" lang="en-US"/>
                <a:t>)</a:t>
              </a:r>
            </a:p>
          </p:txBody>
        </p:sp>
      </p:grpSp>
      <p:sp>
        <p:nvSpPr>
          <p:cNvPr id="1049617" name="三角形 92"/>
          <p:cNvSpPr/>
          <p:nvPr/>
        </p:nvSpPr>
        <p:spPr>
          <a:xfrm>
            <a:off x="4532778" y="2636912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002" name="组合 49"/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1003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1004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618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31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32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19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620" name="文本框 53"/>
            <p:cNvSpPr txBox="1"/>
            <p:nvPr/>
          </p:nvSpPr>
          <p:spPr>
            <a:xfrm>
              <a:off x="3672718" y="4589052"/>
              <a:ext cx="1585913" cy="16461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600" lang="en-US"/>
                <a:t>+update(</a:t>
              </a:r>
              <a:r>
                <a:rPr altLang="zh-CN" dirty="0" sz="600" lang="en-US" err="1"/>
                <a:t>Obdervable</a:t>
              </a:r>
              <a:r>
                <a:rPr altLang="en-US" dirty="0" sz="600" lang="zh-CN"/>
                <a:t> </a:t>
              </a:r>
              <a:r>
                <a:rPr altLang="zh-CN" dirty="0" sz="600" lang="en-US" err="1"/>
                <a:t>o,Object</a:t>
              </a:r>
              <a:r>
                <a:rPr altLang="en-US" dirty="0" sz="600" lang="zh-CN"/>
                <a:t> </a:t>
              </a:r>
              <a:r>
                <a:rPr altLang="zh-CN" dirty="0" sz="600" lang="en-US" err="1"/>
                <a:t>arg</a:t>
              </a:r>
              <a:r>
                <a:rPr altLang="zh-CN" dirty="0" sz="600" lang="en-US"/>
                <a:t>)</a:t>
              </a:r>
            </a:p>
          </p:txBody>
        </p:sp>
      </p:grpSp>
      <p:grpSp>
        <p:nvGrpSpPr>
          <p:cNvPr id="1005" name="组合 74"/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1006" name="组合 76"/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049621" name="圆角矩形 78"/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33" name="直线连接符 79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34" name="直线连接符 80"/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22" name="文本框 77"/>
            <p:cNvSpPr txBox="1"/>
            <p:nvPr/>
          </p:nvSpPr>
          <p:spPr>
            <a:xfrm>
              <a:off x="3949685" y="1803623"/>
              <a:ext cx="1502410" cy="27435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NBAObserver</a:t>
              </a:r>
              <a:endParaRPr altLang="en-US" dirty="0" sz="1400" lang="zh-CN"/>
            </a:p>
          </p:txBody>
        </p:sp>
      </p:grpSp>
      <p:cxnSp>
        <p:nvCxnSpPr>
          <p:cNvPr id="3146635" name="肘形连接符 81"/>
          <p:cNvCxnSpPr>
            <a:cxnSpLocks/>
            <a:stCxn id="1049621" idx="0"/>
            <a:endCxn id="1049623" idx="3"/>
          </p:cNvCxnSpPr>
          <p:nvPr/>
        </p:nvCxnSpPr>
        <p:spPr>
          <a:xfrm rot="16200000" flipV="1">
            <a:off x="9016698" y="2418845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36" name="肘形连接符 82"/>
          <p:cNvCxnSpPr>
            <a:cxnSpLocks/>
            <a:stCxn id="1049618" idx="0"/>
            <a:endCxn id="1049623" idx="3"/>
          </p:cNvCxnSpPr>
          <p:nvPr/>
        </p:nvCxnSpPr>
        <p:spPr>
          <a:xfrm rot="5400000" flipH="1" flipV="1">
            <a:off x="8061730" y="2404837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23" name="三角形 83"/>
          <p:cNvSpPr/>
          <p:nvPr/>
        </p:nvSpPr>
        <p:spPr>
          <a:xfrm>
            <a:off x="8641672" y="2568286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007" name="组合 85"/>
          <p:cNvGrpSpPr/>
          <p:nvPr/>
        </p:nvGrpSpPr>
        <p:grpSpPr>
          <a:xfrm>
            <a:off x="2855654" y="2993482"/>
            <a:ext cx="1512154" cy="1267927"/>
            <a:chOff x="3949685" y="1783080"/>
            <a:chExt cx="1502426" cy="1130241"/>
          </a:xfrm>
        </p:grpSpPr>
        <p:grpSp>
          <p:nvGrpSpPr>
            <p:cNvPr id="1008" name="组合 87"/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049624" name="圆角矩形 89"/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37" name="直线连接符 90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38" name="直线连接符 91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25" name="文本框 88"/>
            <p:cNvSpPr txBox="1"/>
            <p:nvPr/>
          </p:nvSpPr>
          <p:spPr>
            <a:xfrm>
              <a:off x="3949685" y="1803623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Boss</a:t>
              </a:r>
              <a:endParaRPr altLang="en-US" dirty="0" sz="1600" lang="zh-CN"/>
            </a:p>
          </p:txBody>
        </p:sp>
      </p:grpSp>
      <p:grpSp>
        <p:nvGrpSpPr>
          <p:cNvPr id="1009" name="组合 97"/>
          <p:cNvGrpSpPr/>
          <p:nvPr/>
        </p:nvGrpSpPr>
        <p:grpSpPr>
          <a:xfrm>
            <a:off x="4892636" y="3004515"/>
            <a:ext cx="1512154" cy="1267927"/>
            <a:chOff x="3949685" y="1783080"/>
            <a:chExt cx="1502426" cy="1130241"/>
          </a:xfrm>
        </p:grpSpPr>
        <p:grpSp>
          <p:nvGrpSpPr>
            <p:cNvPr id="1010" name="组合 102"/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049626" name="圆角矩形 120"/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39" name="直线连接符 121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40" name="直线连接符 122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27" name="文本框 119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Secretary</a:t>
              </a:r>
              <a:endParaRPr altLang="en-US" dirty="0" sz="1600" lang="zh-CN"/>
            </a:p>
          </p:txBody>
        </p:sp>
      </p:grpSp>
      <p:sp>
        <p:nvSpPr>
          <p:cNvPr id="1049628" name="文本框 123"/>
          <p:cNvSpPr txBox="1"/>
          <p:nvPr/>
        </p:nvSpPr>
        <p:spPr>
          <a:xfrm>
            <a:off x="8043728" y="1844823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1011" name="组合 127"/>
          <p:cNvGrpSpPr/>
          <p:nvPr/>
        </p:nvGrpSpPr>
        <p:grpSpPr>
          <a:xfrm rot="10800000">
            <a:off x="5366572" y="1803433"/>
            <a:ext cx="2745653" cy="172632"/>
            <a:chOff x="3539815" y="668931"/>
            <a:chExt cx="2026432" cy="172632"/>
          </a:xfrm>
        </p:grpSpPr>
        <p:cxnSp>
          <p:nvCxnSpPr>
            <p:cNvPr id="3146641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2" name="组合 130"/>
            <p:cNvGrpSpPr/>
            <p:nvPr/>
          </p:nvGrpSpPr>
          <p:grpSpPr>
            <a:xfrm flipH="1">
              <a:off x="3539815" y="668931"/>
              <a:ext cx="129609" cy="172632"/>
              <a:chOff x="9360758" y="3652999"/>
              <a:chExt cx="129609" cy="172632"/>
            </a:xfrm>
          </p:grpSpPr>
          <p:cxnSp>
            <p:nvCxnSpPr>
              <p:cNvPr id="3146642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68357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43" name="直线连接符 132"/>
              <p:cNvCxnSpPr>
                <a:cxnSpLocks/>
              </p:cNvCxnSpPr>
              <p:nvPr/>
            </p:nvCxnSpPr>
            <p:spPr>
              <a:xfrm rot="10800000" flipV="1">
                <a:off x="9360758" y="3743517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3" name="组合 133"/>
          <p:cNvGrpSpPr/>
          <p:nvPr/>
        </p:nvGrpSpPr>
        <p:grpSpPr>
          <a:xfrm>
            <a:off x="5351859" y="1976073"/>
            <a:ext cx="2400314" cy="2288956"/>
            <a:chOff x="3595548" y="668931"/>
            <a:chExt cx="1771553" cy="2288956"/>
          </a:xfrm>
        </p:grpSpPr>
        <p:cxnSp>
          <p:nvCxnSpPr>
            <p:cNvPr id="3146644" name="直线箭头连接符 134"/>
            <p:cNvCxnSpPr>
              <a:cxnSpLocks/>
              <a:endCxn id="1049618" idx="2"/>
            </p:cNvCxnSpPr>
            <p:nvPr/>
          </p:nvCxnSpPr>
          <p:spPr>
            <a:xfrm>
              <a:off x="3595548" y="749430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4" name="组合 135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645" name="直线连接符 136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46" name="直线连接符 137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647" name="直线箭头连接符 134"/>
          <p:cNvCxnSpPr>
            <a:cxnSpLocks/>
            <a:endCxn id="1049621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5" name="组合 2"/>
          <p:cNvGrpSpPr/>
          <p:nvPr/>
        </p:nvGrpSpPr>
        <p:grpSpPr>
          <a:xfrm>
            <a:off x="8030725" y="1379619"/>
            <a:ext cx="1338482" cy="1183659"/>
            <a:chOff x="8030725" y="1379619"/>
            <a:chExt cx="1338482" cy="1183659"/>
          </a:xfrm>
        </p:grpSpPr>
        <p:sp>
          <p:nvSpPr>
            <p:cNvPr id="1049629" name="矩形 1"/>
            <p:cNvSpPr/>
            <p:nvPr/>
          </p:nvSpPr>
          <p:spPr>
            <a:xfrm>
              <a:off x="8110176" y="1392934"/>
              <a:ext cx="1156198" cy="1170344"/>
            </a:xfrm>
            <a:prstGeom prst="rect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grpSp>
          <p:nvGrpSpPr>
            <p:cNvPr id="1016" name="组合 41"/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1017" name="组合 42"/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1018" name="组合 44"/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46648" name="直线连接符 47"/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49" name="直线连接符 48"/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30" name="文本框 45"/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100" i="1" lang="en-US"/>
                    <a:t>《interface》</a:t>
                  </a:r>
                </a:p>
                <a:p>
                  <a:r>
                    <a:rPr altLang="zh-CN" dirty="0" sz="1100" i="1" lang="en-US"/>
                    <a:t>Observer</a:t>
                  </a:r>
                  <a:endParaRPr altLang="en-US" dirty="0" sz="1100" i="1" lang="zh-CN"/>
                </a:p>
              </p:txBody>
            </p:sp>
          </p:grpSp>
          <p:sp>
            <p:nvSpPr>
              <p:cNvPr id="1049631" name="文本框 43"/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900" lang="en-US"/>
                  <a:t>+update()</a:t>
                </a:r>
              </a:p>
            </p:txBody>
          </p:sp>
        </p:grpSp>
      </p:grpSp>
      <p:sp>
        <p:nvSpPr>
          <p:cNvPr id="1049632" name="文本框 93"/>
          <p:cNvSpPr txBox="1"/>
          <p:nvPr/>
        </p:nvSpPr>
        <p:spPr>
          <a:xfrm>
            <a:off x="9024064" y="3949559"/>
            <a:ext cx="1368153" cy="18466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600" lang="en-US"/>
              <a:t>+update(</a:t>
            </a:r>
            <a:r>
              <a:rPr altLang="zh-CN" dirty="0" sz="600" lang="en-US" err="1"/>
              <a:t>Obdervable</a:t>
            </a:r>
            <a:r>
              <a:rPr altLang="en-US" dirty="0" sz="600" lang="zh-CN"/>
              <a:t> </a:t>
            </a:r>
            <a:r>
              <a:rPr altLang="zh-CN" dirty="0" sz="600" lang="en-US" err="1"/>
              <a:t>o,Object</a:t>
            </a:r>
            <a:r>
              <a:rPr altLang="en-US" dirty="0" sz="600" lang="zh-CN"/>
              <a:t> </a:t>
            </a:r>
            <a:r>
              <a:rPr altLang="zh-CN" dirty="0" sz="600" lang="en-US" err="1"/>
              <a:t>arg</a:t>
            </a:r>
            <a:r>
              <a:rPr altLang="zh-CN" dirty="0" sz="600" lang="en-US"/>
              <a:t>)</a:t>
            </a:r>
          </a:p>
        </p:txBody>
      </p:sp>
      <p:sp>
        <p:nvSpPr>
          <p:cNvPr id="1049633" name="文本框 95"/>
          <p:cNvSpPr txBox="1"/>
          <p:nvPr/>
        </p:nvSpPr>
        <p:spPr>
          <a:xfrm>
            <a:off x="2815850" y="3522745"/>
            <a:ext cx="1591743" cy="7386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addObserver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deleteObserver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setChanged</a:t>
            </a:r>
            <a:r>
              <a:rPr altLang="zh-CN" dirty="0" sz="700" lang="en-US"/>
              <a:t> ()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notifyObservers</a:t>
            </a:r>
            <a:r>
              <a:rPr altLang="zh-CN" dirty="0" sz="700" lang="en-US"/>
              <a:t> (Object</a:t>
            </a:r>
            <a:r>
              <a:rPr altLang="en-US" dirty="0" sz="700" lang="zh-CN"/>
              <a:t> </a:t>
            </a:r>
            <a:r>
              <a:rPr altLang="zh-CN" dirty="0" sz="700" lang="en-US" err="1"/>
              <a:t>arg</a:t>
            </a:r>
            <a:r>
              <a:rPr altLang="zh-CN" dirty="0" sz="700" lang="en-US"/>
              <a:t>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getAction</a:t>
            </a:r>
            <a:r>
              <a:rPr altLang="zh-CN" dirty="0" sz="700" lang="en-US"/>
              <a:t>():String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setAction</a:t>
            </a:r>
            <a:r>
              <a:rPr altLang="zh-CN" dirty="0" sz="700" lang="en-US"/>
              <a:t>(String</a:t>
            </a:r>
            <a:r>
              <a:rPr altLang="en-US" dirty="0" sz="700" lang="zh-CN"/>
              <a:t> </a:t>
            </a:r>
            <a:r>
              <a:rPr altLang="zh-CN" dirty="0" sz="700" lang="en-US"/>
              <a:t>value)</a:t>
            </a:r>
          </a:p>
        </p:txBody>
      </p:sp>
      <p:sp>
        <p:nvSpPr>
          <p:cNvPr id="1049634" name="文本框 100"/>
          <p:cNvSpPr txBox="1"/>
          <p:nvPr/>
        </p:nvSpPr>
        <p:spPr>
          <a:xfrm>
            <a:off x="4859621" y="3522745"/>
            <a:ext cx="1591743" cy="7386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addObserver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deleteObserver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setChanged</a:t>
            </a:r>
            <a:r>
              <a:rPr altLang="zh-CN" dirty="0" sz="700" lang="en-US"/>
              <a:t> ()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notifyObservers</a:t>
            </a:r>
            <a:r>
              <a:rPr altLang="zh-CN" dirty="0" sz="700" lang="en-US"/>
              <a:t> (Object</a:t>
            </a:r>
            <a:r>
              <a:rPr altLang="en-US" dirty="0" sz="700" lang="zh-CN"/>
              <a:t> </a:t>
            </a:r>
            <a:r>
              <a:rPr altLang="zh-CN" dirty="0" sz="700" lang="en-US" err="1"/>
              <a:t>arg</a:t>
            </a:r>
            <a:r>
              <a:rPr altLang="zh-CN" dirty="0" sz="700" lang="en-US"/>
              <a:t>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getAction</a:t>
            </a:r>
            <a:r>
              <a:rPr altLang="zh-CN" dirty="0" sz="700" lang="en-US"/>
              <a:t>():String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setAction</a:t>
            </a:r>
            <a:r>
              <a:rPr altLang="zh-CN" dirty="0" sz="700" lang="en-US"/>
              <a:t>(String</a:t>
            </a:r>
            <a:r>
              <a:rPr altLang="en-US" dirty="0" sz="700" lang="zh-CN"/>
              <a:t> </a:t>
            </a:r>
            <a:r>
              <a:rPr altLang="zh-CN" dirty="0" sz="700" lang="en-US"/>
              <a:t>value)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650" name="肘形连接符 50"/>
          <p:cNvCxnSpPr>
            <a:cxnSpLocks/>
            <a:stCxn id="1049648" idx="0"/>
            <a:endCxn id="1049638" idx="3"/>
          </p:cNvCxnSpPr>
          <p:nvPr/>
        </p:nvCxnSpPr>
        <p:spPr>
          <a:xfrm rot="16200000" flipV="1">
            <a:off x="5032841" y="3512470"/>
            <a:ext cx="195279" cy="103645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51" name="肘形连接符 52"/>
          <p:cNvCxnSpPr>
            <a:cxnSpLocks/>
            <a:stCxn id="1049646" idx="0"/>
            <a:endCxn id="1049638" idx="3"/>
          </p:cNvCxnSpPr>
          <p:nvPr/>
        </p:nvCxnSpPr>
        <p:spPr>
          <a:xfrm rot="5400000" flipH="1" flipV="1">
            <a:off x="4014349" y="3530431"/>
            <a:ext cx="195279" cy="100053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38" name="三角形 92"/>
          <p:cNvSpPr/>
          <p:nvPr/>
        </p:nvSpPr>
        <p:spPr>
          <a:xfrm>
            <a:off x="4532778" y="378694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022" name="组合 49"/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1023" name="组合 51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1024" name="组合 55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639" name="圆角矩形 6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52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53" name="直线连接符 72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40" name="文本框 68"/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400" lang="en-US" err="1"/>
                  <a:t>StockObserver</a:t>
                </a:r>
                <a:endParaRPr altLang="en-US" dirty="0" sz="1400" lang="zh-CN"/>
              </a:p>
            </p:txBody>
          </p:sp>
        </p:grpSp>
        <p:sp>
          <p:nvSpPr>
            <p:cNvPr id="1049641" name="文本框 53"/>
            <p:cNvSpPr txBox="1"/>
            <p:nvPr/>
          </p:nvSpPr>
          <p:spPr>
            <a:xfrm>
              <a:off x="3672718" y="4589052"/>
              <a:ext cx="1585913" cy="16461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600" lang="en-US"/>
                <a:t>+update(</a:t>
              </a:r>
              <a:r>
                <a:rPr altLang="zh-CN" dirty="0" sz="600" lang="en-US" err="1"/>
                <a:t>Obdervable</a:t>
              </a:r>
              <a:r>
                <a:rPr altLang="en-US" dirty="0" sz="600" lang="zh-CN"/>
                <a:t> </a:t>
              </a:r>
              <a:r>
                <a:rPr altLang="zh-CN" dirty="0" sz="600" lang="en-US" err="1"/>
                <a:t>o,Object</a:t>
              </a:r>
              <a:r>
                <a:rPr altLang="en-US" dirty="0" sz="600" lang="zh-CN"/>
                <a:t> </a:t>
              </a:r>
              <a:r>
                <a:rPr altLang="zh-CN" dirty="0" sz="600" lang="en-US" err="1"/>
                <a:t>arg</a:t>
              </a:r>
              <a:r>
                <a:rPr altLang="zh-CN" dirty="0" sz="600" lang="en-US"/>
                <a:t>)</a:t>
              </a:r>
            </a:p>
          </p:txBody>
        </p:sp>
      </p:grpSp>
      <p:grpSp>
        <p:nvGrpSpPr>
          <p:cNvPr id="1025" name="组合 74"/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1026" name="组合 76"/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049642" name="圆角矩形 78"/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54" name="直线连接符 79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55" name="直线连接符 80"/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43" name="文本框 77"/>
            <p:cNvSpPr txBox="1"/>
            <p:nvPr/>
          </p:nvSpPr>
          <p:spPr>
            <a:xfrm>
              <a:off x="3949685" y="1803623"/>
              <a:ext cx="1502410" cy="27435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NBAObserver</a:t>
              </a:r>
              <a:endParaRPr altLang="en-US" dirty="0" sz="1400" lang="zh-CN"/>
            </a:p>
          </p:txBody>
        </p:sp>
      </p:grpSp>
      <p:cxnSp>
        <p:nvCxnSpPr>
          <p:cNvPr id="3146656" name="肘形连接符 81"/>
          <p:cNvCxnSpPr>
            <a:cxnSpLocks/>
            <a:stCxn id="1049642" idx="0"/>
            <a:endCxn id="1049644" idx="3"/>
          </p:cNvCxnSpPr>
          <p:nvPr/>
        </p:nvCxnSpPr>
        <p:spPr>
          <a:xfrm rot="16200000" flipV="1">
            <a:off x="8834987" y="2237134"/>
            <a:ext cx="723299" cy="950975"/>
          </a:xfrm>
          <a:prstGeom prst="bentConnector3">
            <a:avLst>
              <a:gd name="adj1" fmla="val 5057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57" name="肘形连接符 82"/>
          <p:cNvCxnSpPr>
            <a:cxnSpLocks/>
            <a:stCxn id="1049639" idx="0"/>
            <a:endCxn id="1049644" idx="3"/>
          </p:cNvCxnSpPr>
          <p:nvPr/>
        </p:nvCxnSpPr>
        <p:spPr>
          <a:xfrm rot="5400000" flipH="1" flipV="1">
            <a:off x="7880018" y="2223125"/>
            <a:ext cx="713283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44" name="三角形 83"/>
          <p:cNvSpPr/>
          <p:nvPr/>
        </p:nvSpPr>
        <p:spPr>
          <a:xfrm>
            <a:off x="8641672" y="2204864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027" name="组合 85"/>
          <p:cNvGrpSpPr/>
          <p:nvPr/>
        </p:nvGrpSpPr>
        <p:grpSpPr>
          <a:xfrm>
            <a:off x="2855654" y="4105289"/>
            <a:ext cx="1512154" cy="1267927"/>
            <a:chOff x="3949685" y="1783080"/>
            <a:chExt cx="1502426" cy="1130241"/>
          </a:xfrm>
        </p:grpSpPr>
        <p:grpSp>
          <p:nvGrpSpPr>
            <p:cNvPr id="1028" name="组合 87"/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049645" name="圆角矩形 89"/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58" name="直线连接符 90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59" name="直线连接符 91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46" name="文本框 88"/>
            <p:cNvSpPr txBox="1"/>
            <p:nvPr/>
          </p:nvSpPr>
          <p:spPr>
            <a:xfrm>
              <a:off x="3949685" y="1803623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/>
                <a:t>Boss</a:t>
              </a:r>
              <a:endParaRPr altLang="en-US" dirty="0" sz="1600" lang="zh-CN"/>
            </a:p>
          </p:txBody>
        </p:sp>
      </p:grpSp>
      <p:grpSp>
        <p:nvGrpSpPr>
          <p:cNvPr id="1029" name="组合 97"/>
          <p:cNvGrpSpPr/>
          <p:nvPr/>
        </p:nvGrpSpPr>
        <p:grpSpPr>
          <a:xfrm>
            <a:off x="4892636" y="4105289"/>
            <a:ext cx="1512154" cy="1267927"/>
            <a:chOff x="3949685" y="1783080"/>
            <a:chExt cx="1502426" cy="1130241"/>
          </a:xfrm>
        </p:grpSpPr>
        <p:grpSp>
          <p:nvGrpSpPr>
            <p:cNvPr id="1030" name="组合 102"/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049647" name="圆角矩形 120"/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60" name="直线连接符 121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61" name="直线连接符 122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48" name="文本框 119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Secretary</a:t>
              </a:r>
              <a:endParaRPr altLang="en-US" dirty="0" sz="1600" lang="zh-CN"/>
            </a:p>
          </p:txBody>
        </p:sp>
      </p:grpSp>
      <p:sp>
        <p:nvSpPr>
          <p:cNvPr id="1049649" name="文本框 123"/>
          <p:cNvSpPr txBox="1"/>
          <p:nvPr/>
        </p:nvSpPr>
        <p:spPr>
          <a:xfrm>
            <a:off x="8043728" y="1844823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1031" name="组合 127"/>
          <p:cNvGrpSpPr/>
          <p:nvPr/>
        </p:nvGrpSpPr>
        <p:grpSpPr>
          <a:xfrm rot="10800000">
            <a:off x="5366567" y="1556793"/>
            <a:ext cx="2775156" cy="160998"/>
            <a:chOff x="3595549" y="668931"/>
            <a:chExt cx="1970698" cy="160998"/>
          </a:xfrm>
        </p:grpSpPr>
        <p:cxnSp>
          <p:nvCxnSpPr>
            <p:cNvPr id="3146662" name="直线箭头连接符 129"/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组合 130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663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64" name="直线连接符 132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3" name="组合 133"/>
          <p:cNvGrpSpPr/>
          <p:nvPr/>
        </p:nvGrpSpPr>
        <p:grpSpPr>
          <a:xfrm>
            <a:off x="5362696" y="3123985"/>
            <a:ext cx="2389475" cy="1141044"/>
            <a:chOff x="3603546" y="1816843"/>
            <a:chExt cx="1763553" cy="1141044"/>
          </a:xfrm>
        </p:grpSpPr>
        <p:cxnSp>
          <p:nvCxnSpPr>
            <p:cNvPr id="3146665" name="直线箭头连接符 134"/>
            <p:cNvCxnSpPr>
              <a:cxnSpLocks/>
              <a:endCxn id="1049639" idx="2"/>
            </p:cNvCxnSpPr>
            <p:nvPr/>
          </p:nvCxnSpPr>
          <p:spPr>
            <a:xfrm>
              <a:off x="3622711" y="1902040"/>
              <a:ext cx="1744388" cy="1055847"/>
            </a:xfrm>
            <a:prstGeom prst="bentConnector4">
              <a:avLst>
                <a:gd name="adj1" fmla="val 57203"/>
                <a:gd name="adj2" fmla="val 12165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4" name="组合 135"/>
            <p:cNvGrpSpPr/>
            <p:nvPr/>
          </p:nvGrpSpPr>
          <p:grpSpPr>
            <a:xfrm flipH="1">
              <a:off x="3603546" y="1816843"/>
              <a:ext cx="124870" cy="160998"/>
              <a:chOff x="9301766" y="4800911"/>
              <a:chExt cx="124870" cy="160998"/>
            </a:xfrm>
          </p:grpSpPr>
          <p:cxnSp>
            <p:nvCxnSpPr>
              <p:cNvPr id="3146666" name="直线连接符 136"/>
              <p:cNvCxnSpPr>
                <a:cxnSpLocks/>
              </p:cNvCxnSpPr>
              <p:nvPr/>
            </p:nvCxnSpPr>
            <p:spPr>
              <a:xfrm rot="10800000" flipH="1" flipV="1">
                <a:off x="9301766" y="4800911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67" name="直线连接符 137"/>
              <p:cNvCxnSpPr>
                <a:cxnSpLocks/>
              </p:cNvCxnSpPr>
              <p:nvPr/>
            </p:nvCxnSpPr>
            <p:spPr>
              <a:xfrm rot="10800000" flipV="1">
                <a:off x="9301777" y="4879795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6668" name="直线箭头连接符 134"/>
          <p:cNvCxnSpPr>
            <a:cxnSpLocks/>
            <a:endCxn id="1049642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2"/>
          <p:cNvGrpSpPr/>
          <p:nvPr/>
        </p:nvGrpSpPr>
        <p:grpSpPr>
          <a:xfrm>
            <a:off x="8030725" y="1021205"/>
            <a:ext cx="1338482" cy="1183659"/>
            <a:chOff x="8030725" y="1379619"/>
            <a:chExt cx="1338482" cy="1183659"/>
          </a:xfrm>
        </p:grpSpPr>
        <p:sp>
          <p:nvSpPr>
            <p:cNvPr id="1049650" name="矩形 1"/>
            <p:cNvSpPr/>
            <p:nvPr/>
          </p:nvSpPr>
          <p:spPr>
            <a:xfrm>
              <a:off x="8110176" y="1392934"/>
              <a:ext cx="1156198" cy="1170344"/>
            </a:xfrm>
            <a:prstGeom prst="rect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grpSp>
          <p:nvGrpSpPr>
            <p:cNvPr id="1036" name="组合 41"/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1037" name="组合 42"/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1038" name="组合 44"/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46669" name="直线连接符 47"/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70" name="直线连接符 48"/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51" name="文本框 45"/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100" i="1" lang="en-US"/>
                    <a:t>《interface》</a:t>
                  </a:r>
                </a:p>
                <a:p>
                  <a:r>
                    <a:rPr altLang="zh-CN" dirty="0" sz="1100" i="1" lang="en-US"/>
                    <a:t>Observer</a:t>
                  </a:r>
                  <a:endParaRPr altLang="en-US" dirty="0" sz="1100" i="1" lang="zh-CN"/>
                </a:p>
              </p:txBody>
            </p:sp>
          </p:grpSp>
          <p:sp>
            <p:nvSpPr>
              <p:cNvPr id="1049652" name="文本框 43"/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900" lang="en-US"/>
                  <a:t>+update()</a:t>
                </a:r>
              </a:p>
            </p:txBody>
          </p:sp>
        </p:grpSp>
      </p:grpSp>
      <p:sp>
        <p:nvSpPr>
          <p:cNvPr id="1049653" name="文本框 93"/>
          <p:cNvSpPr txBox="1"/>
          <p:nvPr/>
        </p:nvSpPr>
        <p:spPr>
          <a:xfrm>
            <a:off x="9024064" y="3949559"/>
            <a:ext cx="1368153" cy="18466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600" lang="en-US"/>
              <a:t>+update(</a:t>
            </a:r>
            <a:r>
              <a:rPr altLang="zh-CN" dirty="0" sz="600" lang="en-US" err="1"/>
              <a:t>Obdervable</a:t>
            </a:r>
            <a:r>
              <a:rPr altLang="en-US" dirty="0" sz="600" lang="zh-CN"/>
              <a:t> </a:t>
            </a:r>
            <a:r>
              <a:rPr altLang="zh-CN" dirty="0" sz="600" lang="en-US" err="1"/>
              <a:t>o,Object</a:t>
            </a:r>
            <a:r>
              <a:rPr altLang="en-US" dirty="0" sz="600" lang="zh-CN"/>
              <a:t> </a:t>
            </a:r>
            <a:r>
              <a:rPr altLang="zh-CN" dirty="0" sz="600" lang="en-US" err="1"/>
              <a:t>arg</a:t>
            </a:r>
            <a:r>
              <a:rPr altLang="zh-CN" dirty="0" sz="600" lang="en-US"/>
              <a:t>)</a:t>
            </a:r>
          </a:p>
        </p:txBody>
      </p:sp>
      <p:sp>
        <p:nvSpPr>
          <p:cNvPr id="1049654" name="文本框 95"/>
          <p:cNvSpPr txBox="1"/>
          <p:nvPr/>
        </p:nvSpPr>
        <p:spPr>
          <a:xfrm>
            <a:off x="2815850" y="4634552"/>
            <a:ext cx="1591743" cy="7386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addObserver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deleteObserver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setChanged</a:t>
            </a:r>
            <a:r>
              <a:rPr altLang="zh-CN" dirty="0" sz="700" lang="en-US"/>
              <a:t> ()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notifyObservers</a:t>
            </a:r>
            <a:r>
              <a:rPr altLang="zh-CN" dirty="0" sz="700" lang="en-US"/>
              <a:t> (Object</a:t>
            </a:r>
            <a:r>
              <a:rPr altLang="en-US" dirty="0" sz="700" lang="zh-CN"/>
              <a:t> </a:t>
            </a:r>
            <a:r>
              <a:rPr altLang="zh-CN" dirty="0" sz="700" lang="en-US" err="1"/>
              <a:t>arg</a:t>
            </a:r>
            <a:r>
              <a:rPr altLang="zh-CN" dirty="0" sz="700" lang="en-US"/>
              <a:t>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getAction</a:t>
            </a:r>
            <a:r>
              <a:rPr altLang="zh-CN" dirty="0" sz="700" lang="en-US"/>
              <a:t>():String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setAction</a:t>
            </a:r>
            <a:r>
              <a:rPr altLang="zh-CN" dirty="0" sz="700" lang="en-US"/>
              <a:t>(String</a:t>
            </a:r>
            <a:r>
              <a:rPr altLang="en-US" dirty="0" sz="700" lang="zh-CN"/>
              <a:t> </a:t>
            </a:r>
            <a:r>
              <a:rPr altLang="zh-CN" dirty="0" sz="700" lang="en-US"/>
              <a:t>value)</a:t>
            </a:r>
          </a:p>
        </p:txBody>
      </p:sp>
      <p:sp>
        <p:nvSpPr>
          <p:cNvPr id="1049655" name="文本框 100"/>
          <p:cNvSpPr txBox="1"/>
          <p:nvPr/>
        </p:nvSpPr>
        <p:spPr>
          <a:xfrm>
            <a:off x="4859621" y="4623519"/>
            <a:ext cx="1591743" cy="73866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addObserver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deleteObserver</a:t>
            </a:r>
            <a:r>
              <a:rPr altLang="zh-CN" dirty="0" sz="700" lang="en-US"/>
              <a:t> (Observer</a:t>
            </a:r>
            <a:r>
              <a:rPr altLang="en-US" dirty="0" sz="700" lang="zh-CN"/>
              <a:t> </a:t>
            </a:r>
            <a:r>
              <a:rPr altLang="zh-CN" dirty="0" sz="700" lang="en-US"/>
              <a:t>observer)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setChanged</a:t>
            </a:r>
            <a:r>
              <a:rPr altLang="zh-CN" dirty="0" sz="700" lang="en-US"/>
              <a:t> ()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notifyObservers</a:t>
            </a:r>
            <a:r>
              <a:rPr altLang="zh-CN" dirty="0" sz="700" lang="en-US"/>
              <a:t> (Object</a:t>
            </a:r>
            <a:r>
              <a:rPr altLang="en-US" dirty="0" sz="700" lang="zh-CN"/>
              <a:t> </a:t>
            </a:r>
            <a:r>
              <a:rPr altLang="zh-CN" dirty="0" sz="700" lang="en-US" err="1"/>
              <a:t>arg</a:t>
            </a:r>
            <a:r>
              <a:rPr altLang="zh-CN" dirty="0" sz="700" lang="en-US"/>
              <a:t>)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getAction</a:t>
            </a:r>
            <a:r>
              <a:rPr altLang="zh-CN" dirty="0" sz="700" lang="en-US"/>
              <a:t>():String</a:t>
            </a:r>
          </a:p>
          <a:p>
            <a:pPr algn="l"/>
            <a:r>
              <a:rPr altLang="zh-CN" dirty="0" sz="700" lang="en-US"/>
              <a:t>+</a:t>
            </a:r>
            <a:r>
              <a:rPr altLang="zh-CN" dirty="0" sz="700" lang="en-US" err="1"/>
              <a:t>setAction</a:t>
            </a:r>
            <a:r>
              <a:rPr altLang="zh-CN" dirty="0" sz="700" lang="en-US"/>
              <a:t>(String</a:t>
            </a:r>
            <a:r>
              <a:rPr altLang="en-US" dirty="0" sz="700" lang="zh-CN"/>
              <a:t> </a:t>
            </a:r>
            <a:r>
              <a:rPr altLang="zh-CN" dirty="0" sz="700" lang="en-US"/>
              <a:t>value)</a:t>
            </a:r>
          </a:p>
        </p:txBody>
      </p:sp>
      <p:grpSp>
        <p:nvGrpSpPr>
          <p:cNvPr id="1039" name="组合 73"/>
          <p:cNvGrpSpPr/>
          <p:nvPr/>
        </p:nvGrpSpPr>
        <p:grpSpPr>
          <a:xfrm>
            <a:off x="3802177" y="2493027"/>
            <a:ext cx="1591743" cy="1267928"/>
            <a:chOff x="3658512" y="3858895"/>
            <a:chExt cx="1581503" cy="1130241"/>
          </a:xfrm>
        </p:grpSpPr>
        <p:grpSp>
          <p:nvGrpSpPr>
            <p:cNvPr id="1040" name="组合 75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41" name="组合 86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656" name="圆角矩形 96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71" name="直线连接符 98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72" name="直线连接符 99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57" name="文本框 94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Subject</a:t>
                </a:r>
                <a:endParaRPr altLang="en-US" dirty="0" sz="1600" i="1" lang="zh-CN"/>
              </a:p>
            </p:txBody>
          </p:sp>
        </p:grpSp>
        <p:sp>
          <p:nvSpPr>
            <p:cNvPr id="1049658" name="文本框 84"/>
            <p:cNvSpPr txBox="1"/>
            <p:nvPr/>
          </p:nvSpPr>
          <p:spPr>
            <a:xfrm>
              <a:off x="3658512" y="4388065"/>
              <a:ext cx="1581503" cy="46640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addObserver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deleteObserver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setChanged</a:t>
              </a:r>
              <a:r>
                <a:rPr altLang="zh-CN" dirty="0" sz="700" lang="en-US"/>
                <a:t> ()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notifyObservers</a:t>
              </a:r>
              <a:r>
                <a:rPr altLang="zh-CN" dirty="0" sz="700" lang="en-US"/>
                <a:t> (Object</a:t>
              </a:r>
              <a:r>
                <a:rPr altLang="en-US" dirty="0" sz="700" lang="zh-CN"/>
                <a:t> </a:t>
              </a:r>
              <a:r>
                <a:rPr altLang="zh-CN" dirty="0" sz="700" lang="en-US" err="1"/>
                <a:t>arg</a:t>
              </a:r>
              <a:r>
                <a:rPr altLang="zh-CN" dirty="0" sz="700" lang="en-US"/>
                <a:t>)</a:t>
              </a:r>
            </a:p>
          </p:txBody>
        </p:sp>
      </p:grpSp>
      <p:sp>
        <p:nvSpPr>
          <p:cNvPr id="1049659" name="三角形 101"/>
          <p:cNvSpPr/>
          <p:nvPr/>
        </p:nvSpPr>
        <p:spPr>
          <a:xfrm>
            <a:off x="4526811" y="228797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673" name="直线连接符 6"/>
          <p:cNvCxnSpPr>
            <a:cxnSpLocks/>
            <a:stCxn id="1049659" idx="3"/>
            <a:endCxn id="1049657" idx="0"/>
          </p:cNvCxnSpPr>
          <p:nvPr/>
        </p:nvCxnSpPr>
        <p:spPr>
          <a:xfrm>
            <a:off x="4606287" y="2434078"/>
            <a:ext cx="0" cy="81995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组合 61"/>
          <p:cNvGrpSpPr/>
          <p:nvPr/>
        </p:nvGrpSpPr>
        <p:grpSpPr>
          <a:xfrm>
            <a:off x="3808158" y="1008944"/>
            <a:ext cx="1591743" cy="1267928"/>
            <a:chOff x="3658512" y="3858895"/>
            <a:chExt cx="1581503" cy="1130241"/>
          </a:xfrm>
        </p:grpSpPr>
        <p:grpSp>
          <p:nvGrpSpPr>
            <p:cNvPr id="1043" name="组合 62"/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44" name="组合 64"/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049660" name="圆角矩形 66"/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74" name="直线连接符 67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75" name="直线连接符 70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61" name="文本框 6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Observable</a:t>
                </a:r>
                <a:endParaRPr altLang="en-US" dirty="0" sz="1600" i="1" lang="zh-CN"/>
              </a:p>
            </p:txBody>
          </p:sp>
        </p:grpSp>
        <p:sp>
          <p:nvSpPr>
            <p:cNvPr id="1049662" name="文本框 63"/>
            <p:cNvSpPr txBox="1"/>
            <p:nvPr/>
          </p:nvSpPr>
          <p:spPr>
            <a:xfrm>
              <a:off x="3658512" y="4388065"/>
              <a:ext cx="1581503" cy="46640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addObserver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deleteObserver</a:t>
              </a:r>
              <a:r>
                <a:rPr altLang="zh-CN" dirty="0" sz="700" lang="en-US"/>
                <a:t> (Observer</a:t>
              </a:r>
              <a:r>
                <a:rPr altLang="en-US" dirty="0" sz="700" lang="zh-CN"/>
                <a:t> </a:t>
              </a:r>
              <a:r>
                <a:rPr altLang="zh-CN" dirty="0" sz="700" lang="en-US"/>
                <a:t>observer)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setChanged</a:t>
              </a:r>
              <a:r>
                <a:rPr altLang="zh-CN" dirty="0" sz="700" lang="en-US"/>
                <a:t> ()</a:t>
              </a:r>
            </a:p>
            <a:p>
              <a:pPr algn="l"/>
              <a:r>
                <a:rPr altLang="zh-CN" dirty="0" sz="700" lang="en-US"/>
                <a:t>+</a:t>
              </a:r>
              <a:r>
                <a:rPr altLang="zh-CN" dirty="0" sz="700" lang="en-US" err="1"/>
                <a:t>notifyObservers</a:t>
              </a:r>
              <a:r>
                <a:rPr altLang="zh-CN" dirty="0" sz="700" lang="en-US"/>
                <a:t> (Object</a:t>
              </a:r>
              <a:r>
                <a:rPr altLang="en-US" dirty="0" sz="700" lang="zh-CN"/>
                <a:t> </a:t>
              </a:r>
              <a:r>
                <a:rPr altLang="zh-CN" dirty="0" sz="700" lang="en-US" err="1"/>
                <a:t>arg</a:t>
              </a:r>
              <a:r>
                <a:rPr altLang="zh-CN" dirty="0" sz="700" lang="en-US"/>
                <a:t>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16" name="肘形连接符 111"/>
          <p:cNvCxnSpPr>
            <a:cxnSpLocks/>
            <a:stCxn id="1048691" idx="0"/>
            <a:endCxn id="1048694" idx="3"/>
          </p:cNvCxnSpPr>
          <p:nvPr/>
        </p:nvCxnSpPr>
        <p:spPr>
          <a:xfrm rot="5400000" flipH="1" flipV="1">
            <a:off x="4625048" y="1718638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112"/>
          <p:cNvGrpSpPr/>
          <p:nvPr/>
        </p:nvGrpSpPr>
        <p:grpSpPr>
          <a:xfrm>
            <a:off x="5344796" y="1476961"/>
            <a:ext cx="1502410" cy="1137285"/>
            <a:chOff x="3949700" y="1783080"/>
            <a:chExt cx="1502410" cy="1137285"/>
          </a:xfrm>
        </p:grpSpPr>
        <p:grpSp>
          <p:nvGrpSpPr>
            <p:cNvPr id="225" name="组合 11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88" name="圆角矩形 11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17" name="直线连接符 11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8" name="直线连接符 11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89" name="文本框 11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226" name="组合 118"/>
          <p:cNvGrpSpPr/>
          <p:nvPr/>
        </p:nvGrpSpPr>
        <p:grpSpPr>
          <a:xfrm>
            <a:off x="2739545" y="3169047"/>
            <a:ext cx="1502410" cy="1137285"/>
            <a:chOff x="3949700" y="1783080"/>
            <a:chExt cx="1502410" cy="1137285"/>
          </a:xfrm>
        </p:grpSpPr>
        <p:grpSp>
          <p:nvGrpSpPr>
            <p:cNvPr id="227" name="组合 11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90" name="圆角矩形 12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19" name="直线连接符 12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0" name="直线连接符 12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91" name="文本框 12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猫</a:t>
              </a:r>
            </a:p>
          </p:txBody>
        </p:sp>
      </p:grpSp>
      <p:grpSp>
        <p:nvGrpSpPr>
          <p:cNvPr id="228" name="组合 124"/>
          <p:cNvGrpSpPr/>
          <p:nvPr/>
        </p:nvGrpSpPr>
        <p:grpSpPr>
          <a:xfrm>
            <a:off x="4474503" y="3165778"/>
            <a:ext cx="1502410" cy="1137285"/>
            <a:chOff x="3949700" y="1783080"/>
            <a:chExt cx="1502410" cy="1137285"/>
          </a:xfrm>
        </p:grpSpPr>
        <p:grpSp>
          <p:nvGrpSpPr>
            <p:cNvPr id="229" name="组合 12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92" name="圆角矩形 12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21" name="直线连接符 12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2" name="直线连接符 12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93" name="文本框 126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狗</a:t>
              </a:r>
            </a:p>
          </p:txBody>
        </p:sp>
      </p:grpSp>
      <p:sp>
        <p:nvSpPr>
          <p:cNvPr id="1048694" name="三角形 130"/>
          <p:cNvSpPr/>
          <p:nvPr/>
        </p:nvSpPr>
        <p:spPr>
          <a:xfrm>
            <a:off x="5957559" y="2614246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823" name="肘形连接符 131"/>
          <p:cNvCxnSpPr>
            <a:cxnSpLocks/>
            <a:stCxn id="1048692" idx="0"/>
            <a:endCxn id="1048694" idx="3"/>
          </p:cNvCxnSpPr>
          <p:nvPr/>
        </p:nvCxnSpPr>
        <p:spPr>
          <a:xfrm rot="5400000" flipH="1" flipV="1">
            <a:off x="5504433" y="2574211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138"/>
          <p:cNvGrpSpPr/>
          <p:nvPr/>
        </p:nvGrpSpPr>
        <p:grpSpPr>
          <a:xfrm>
            <a:off x="6204793" y="3174262"/>
            <a:ext cx="1502410" cy="1137285"/>
            <a:chOff x="3949700" y="1783080"/>
            <a:chExt cx="1502410" cy="1137285"/>
          </a:xfrm>
        </p:grpSpPr>
        <p:grpSp>
          <p:nvGrpSpPr>
            <p:cNvPr id="231" name="组合 13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95" name="圆角矩形 14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24" name="直线连接符 14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5" name="直线连接符 143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96" name="文本框 140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牛</a:t>
              </a:r>
            </a:p>
          </p:txBody>
        </p:sp>
      </p:grpSp>
      <p:grpSp>
        <p:nvGrpSpPr>
          <p:cNvPr id="232" name="组合 144"/>
          <p:cNvGrpSpPr/>
          <p:nvPr/>
        </p:nvGrpSpPr>
        <p:grpSpPr>
          <a:xfrm>
            <a:off x="7935083" y="3165778"/>
            <a:ext cx="1502410" cy="1137285"/>
            <a:chOff x="3949700" y="1783080"/>
            <a:chExt cx="1502410" cy="1137285"/>
          </a:xfrm>
        </p:grpSpPr>
        <p:grpSp>
          <p:nvGrpSpPr>
            <p:cNvPr id="233" name="组合 14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697" name="圆角矩形 14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26" name="直线连接符 14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7" name="直线连接符 14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98" name="文本框 146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羊</a:t>
              </a:r>
            </a:p>
          </p:txBody>
        </p:sp>
      </p:grpSp>
      <p:cxnSp>
        <p:nvCxnSpPr>
          <p:cNvPr id="3145828" name="肘形连接符 155"/>
          <p:cNvCxnSpPr>
            <a:cxnSpLocks/>
          </p:cNvCxnSpPr>
          <p:nvPr/>
        </p:nvCxnSpPr>
        <p:spPr>
          <a:xfrm rot="16200000" flipV="1">
            <a:off x="6365336" y="2577849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29" name="肘形连接符 159"/>
          <p:cNvCxnSpPr>
            <a:cxnSpLocks/>
          </p:cNvCxnSpPr>
          <p:nvPr/>
        </p:nvCxnSpPr>
        <p:spPr>
          <a:xfrm rot="16200000" flipV="1">
            <a:off x="7234723" y="1714213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9" name="文本框 58"/>
          <p:cNvSpPr txBox="1"/>
          <p:nvPr/>
        </p:nvSpPr>
        <p:spPr>
          <a:xfrm>
            <a:off x="5344795" y="1919062"/>
            <a:ext cx="1502411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zh-CN" dirty="0" sz="1100" lang="en-US" err="1"/>
              <a:t>shoutNumber</a:t>
            </a:r>
            <a:endParaRPr altLang="en-US" dirty="0" sz="1100" lang="zh-CN"/>
          </a:p>
        </p:txBody>
      </p:sp>
      <p:sp>
        <p:nvSpPr>
          <p:cNvPr id="1048700" name="文本框 60"/>
          <p:cNvSpPr txBox="1"/>
          <p:nvPr/>
        </p:nvSpPr>
        <p:spPr>
          <a:xfrm>
            <a:off x="2739543" y="3603394"/>
            <a:ext cx="1502411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zh-CN" dirty="0" sz="1100" lang="en-US" err="1"/>
              <a:t>shoutNumber</a:t>
            </a:r>
            <a:endParaRPr altLang="en-US" dirty="0" sz="1100" lang="zh-CN"/>
          </a:p>
        </p:txBody>
      </p:sp>
      <p:sp>
        <p:nvSpPr>
          <p:cNvPr id="1048701" name="文本框 61"/>
          <p:cNvSpPr txBox="1"/>
          <p:nvPr/>
        </p:nvSpPr>
        <p:spPr>
          <a:xfrm>
            <a:off x="4469833" y="3603394"/>
            <a:ext cx="1502411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zh-CN" dirty="0" sz="1100" lang="en-US" err="1"/>
              <a:t>shoutNumber</a:t>
            </a:r>
            <a:endParaRPr altLang="en-US" dirty="0" sz="1100" lang="zh-CN"/>
          </a:p>
        </p:txBody>
      </p:sp>
      <p:sp>
        <p:nvSpPr>
          <p:cNvPr id="1048702" name="文本框 62"/>
          <p:cNvSpPr txBox="1"/>
          <p:nvPr/>
        </p:nvSpPr>
        <p:spPr>
          <a:xfrm>
            <a:off x="6200122" y="3603394"/>
            <a:ext cx="1502411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zh-CN" dirty="0" sz="1100" lang="en-US" err="1"/>
              <a:t>shoutNumber</a:t>
            </a:r>
            <a:endParaRPr altLang="en-US" dirty="0" sz="1100" lang="zh-CN"/>
          </a:p>
        </p:txBody>
      </p:sp>
      <p:sp>
        <p:nvSpPr>
          <p:cNvPr id="1048703" name="文本框 63"/>
          <p:cNvSpPr txBox="1"/>
          <p:nvPr/>
        </p:nvSpPr>
        <p:spPr>
          <a:xfrm>
            <a:off x="7925742" y="3598980"/>
            <a:ext cx="1502411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zh-CN" dirty="0" sz="1100" lang="en-US" err="1"/>
              <a:t>shoutNumber</a:t>
            </a:r>
            <a:endParaRPr altLang="en-US" dirty="0" sz="1100" 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3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15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组合 4"/>
          <p:cNvGrpSpPr/>
          <p:nvPr/>
        </p:nvGrpSpPr>
        <p:grpSpPr>
          <a:xfrm>
            <a:off x="2063552" y="3212976"/>
            <a:ext cx="1368153" cy="1200774"/>
            <a:chOff x="3672718" y="3810111"/>
            <a:chExt cx="1585913" cy="1070380"/>
          </a:xfrm>
        </p:grpSpPr>
        <p:grpSp>
          <p:nvGrpSpPr>
            <p:cNvPr id="1048" name="组合 5"/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1049" name="组合 7"/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49664" name="圆角矩形 9"/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676" name="直线连接符 1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677" name="直线连接符 11"/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665" name="文本框 8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SqlserverFactory</a:t>
                </a:r>
                <a:endParaRPr altLang="en-US" dirty="0" sz="1200" lang="zh-CN"/>
              </a:p>
            </p:txBody>
          </p:sp>
        </p:grpSp>
        <p:sp>
          <p:nvSpPr>
            <p:cNvPr id="1049666" name="文本框 6"/>
            <p:cNvSpPr txBox="1"/>
            <p:nvPr/>
          </p:nvSpPr>
          <p:spPr>
            <a:xfrm>
              <a:off x="3672718" y="4589052"/>
              <a:ext cx="1585913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createUser</a:t>
              </a:r>
              <a:r>
                <a:rPr altLang="zh-CN" dirty="0" sz="900" lang="en-US"/>
                <a:t>()</a:t>
              </a:r>
            </a:p>
          </p:txBody>
        </p:sp>
      </p:grpSp>
      <p:grpSp>
        <p:nvGrpSpPr>
          <p:cNvPr id="1050" name="组合 12"/>
          <p:cNvGrpSpPr/>
          <p:nvPr/>
        </p:nvGrpSpPr>
        <p:grpSpPr>
          <a:xfrm>
            <a:off x="4012416" y="3222992"/>
            <a:ext cx="1296142" cy="1200774"/>
            <a:chOff x="3949672" y="1734296"/>
            <a:chExt cx="1502440" cy="1070380"/>
          </a:xfrm>
        </p:grpSpPr>
        <p:grpSp>
          <p:nvGrpSpPr>
            <p:cNvPr id="1051" name="组合 13"/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049667" name="圆角矩形 15"/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78" name="直线连接符 16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79" name="直线连接符 17"/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68" name="文本框 14"/>
            <p:cNvSpPr txBox="1"/>
            <p:nvPr/>
          </p:nvSpPr>
          <p:spPr>
            <a:xfrm>
              <a:off x="3949685" y="1803623"/>
              <a:ext cx="1502410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AccessFactory</a:t>
              </a:r>
              <a:endParaRPr altLang="en-US" dirty="0" sz="1200" lang="zh-CN"/>
            </a:p>
          </p:txBody>
        </p:sp>
      </p:grpSp>
      <p:cxnSp>
        <p:nvCxnSpPr>
          <p:cNvPr id="3146680" name="肘形连接符 18"/>
          <p:cNvCxnSpPr>
            <a:cxnSpLocks/>
            <a:stCxn id="1049667" idx="0"/>
            <a:endCxn id="1049669" idx="3"/>
          </p:cNvCxnSpPr>
          <p:nvPr/>
        </p:nvCxnSpPr>
        <p:spPr>
          <a:xfrm rot="16200000" flipV="1">
            <a:off x="4005050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81" name="肘形连接符 19"/>
          <p:cNvCxnSpPr>
            <a:cxnSpLocks/>
            <a:stCxn id="1049664" idx="0"/>
            <a:endCxn id="1049669" idx="3"/>
          </p:cNvCxnSpPr>
          <p:nvPr/>
        </p:nvCxnSpPr>
        <p:spPr>
          <a:xfrm rot="5400000" flipH="1" flipV="1">
            <a:off x="3050082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69" name="三角形 20"/>
          <p:cNvSpPr/>
          <p:nvPr/>
        </p:nvSpPr>
        <p:spPr>
          <a:xfrm>
            <a:off x="3630024" y="2717007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670" name="文本框 21"/>
          <p:cNvSpPr txBox="1"/>
          <p:nvPr/>
        </p:nvSpPr>
        <p:spPr>
          <a:xfrm>
            <a:off x="3032080" y="1993544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1052" name="组合 23"/>
          <p:cNvGrpSpPr/>
          <p:nvPr/>
        </p:nvGrpSpPr>
        <p:grpSpPr>
          <a:xfrm>
            <a:off x="3019077" y="1528340"/>
            <a:ext cx="1338482" cy="1183659"/>
            <a:chOff x="8030725" y="1379619"/>
            <a:chExt cx="1338482" cy="1183659"/>
          </a:xfrm>
        </p:grpSpPr>
        <p:sp>
          <p:nvSpPr>
            <p:cNvPr id="1049671" name="矩形 24"/>
            <p:cNvSpPr/>
            <p:nvPr/>
          </p:nvSpPr>
          <p:spPr>
            <a:xfrm>
              <a:off x="8110176" y="1392934"/>
              <a:ext cx="1156198" cy="1170344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grpSp>
          <p:nvGrpSpPr>
            <p:cNvPr id="1053" name="组合 25"/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1054" name="组合 26"/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1055" name="组合 28"/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46682" name="直线连接符 30"/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83" name="直线连接符 31"/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72" name="文本框 29"/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100" i="1" lang="en-US"/>
                    <a:t>《interface》</a:t>
                  </a:r>
                </a:p>
                <a:p>
                  <a:r>
                    <a:rPr altLang="zh-CN" dirty="0" sz="1100" i="1" lang="en-US" err="1"/>
                    <a:t>IFactory</a:t>
                  </a:r>
                  <a:endParaRPr altLang="en-US" dirty="0" sz="1100" i="1" lang="zh-CN"/>
                </a:p>
              </p:txBody>
            </p:sp>
          </p:grpSp>
          <p:sp>
            <p:nvSpPr>
              <p:cNvPr id="1049673" name="文本框 27"/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900" lang="en-US"/>
                  <a:t>+</a:t>
                </a:r>
                <a:r>
                  <a:rPr altLang="zh-CN" dirty="0" sz="900" lang="en-US" err="1"/>
                  <a:t>createUser</a:t>
                </a:r>
                <a:r>
                  <a:rPr altLang="zh-CN" dirty="0" sz="900" lang="en-US"/>
                  <a:t>()</a:t>
                </a:r>
              </a:p>
            </p:txBody>
          </p:sp>
        </p:grpSp>
      </p:grpSp>
      <p:sp>
        <p:nvSpPr>
          <p:cNvPr id="1049674" name="文本框 32"/>
          <p:cNvSpPr txBox="1"/>
          <p:nvPr/>
        </p:nvSpPr>
        <p:spPr>
          <a:xfrm>
            <a:off x="4012416" y="4098280"/>
            <a:ext cx="1368153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createUser</a:t>
            </a:r>
            <a:r>
              <a:rPr altLang="zh-CN" dirty="0" sz="900" lang="en-US"/>
              <a:t>()</a:t>
            </a:r>
          </a:p>
        </p:txBody>
      </p:sp>
      <p:grpSp>
        <p:nvGrpSpPr>
          <p:cNvPr id="1056" name="组合 34"/>
          <p:cNvGrpSpPr/>
          <p:nvPr/>
        </p:nvGrpSpPr>
        <p:grpSpPr>
          <a:xfrm>
            <a:off x="5869036" y="3212976"/>
            <a:ext cx="1296142" cy="1200774"/>
            <a:chOff x="3949672" y="1734296"/>
            <a:chExt cx="1502440" cy="1070380"/>
          </a:xfrm>
        </p:grpSpPr>
        <p:grpSp>
          <p:nvGrpSpPr>
            <p:cNvPr id="1057" name="组合 36"/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049675" name="圆角矩形 38"/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84" name="直线连接符 39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85" name="直线连接符 40"/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76" name="文本框 37"/>
            <p:cNvSpPr txBox="1"/>
            <p:nvPr/>
          </p:nvSpPr>
          <p:spPr>
            <a:xfrm>
              <a:off x="3949685" y="1803623"/>
              <a:ext cx="1502410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SqlserverUser</a:t>
              </a:r>
              <a:endParaRPr altLang="en-US" dirty="0" sz="1200" lang="zh-CN"/>
            </a:p>
          </p:txBody>
        </p:sp>
      </p:grpSp>
      <p:grpSp>
        <p:nvGrpSpPr>
          <p:cNvPr id="1058" name="组合 41"/>
          <p:cNvGrpSpPr/>
          <p:nvPr/>
        </p:nvGrpSpPr>
        <p:grpSpPr>
          <a:xfrm>
            <a:off x="7788989" y="3222992"/>
            <a:ext cx="1296142" cy="1200774"/>
            <a:chOff x="3949672" y="1734296"/>
            <a:chExt cx="1502440" cy="1070380"/>
          </a:xfrm>
        </p:grpSpPr>
        <p:grpSp>
          <p:nvGrpSpPr>
            <p:cNvPr id="1059" name="组合 42"/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049677" name="圆角矩形 44"/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686" name="直线连接符 45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87" name="直线连接符 46"/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678" name="文本框 43"/>
            <p:cNvSpPr txBox="1"/>
            <p:nvPr/>
          </p:nvSpPr>
          <p:spPr>
            <a:xfrm>
              <a:off x="3949685" y="1803623"/>
              <a:ext cx="1502410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AccessUser</a:t>
              </a:r>
              <a:endParaRPr altLang="en-US" dirty="0" sz="1200" lang="zh-CN"/>
            </a:p>
          </p:txBody>
        </p:sp>
      </p:grpSp>
      <p:cxnSp>
        <p:nvCxnSpPr>
          <p:cNvPr id="3146688" name="肘形连接符 47"/>
          <p:cNvCxnSpPr>
            <a:cxnSpLocks/>
            <a:stCxn id="1049677" idx="0"/>
            <a:endCxn id="1049679" idx="3"/>
          </p:cNvCxnSpPr>
          <p:nvPr/>
        </p:nvCxnSpPr>
        <p:spPr>
          <a:xfrm rot="16200000" flipV="1">
            <a:off x="7781623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89" name="肘形连接符 48"/>
          <p:cNvCxnSpPr>
            <a:cxnSpLocks/>
            <a:stCxn id="1049675" idx="0"/>
            <a:endCxn id="1049679" idx="3"/>
          </p:cNvCxnSpPr>
          <p:nvPr/>
        </p:nvCxnSpPr>
        <p:spPr>
          <a:xfrm rot="5400000" flipH="1" flipV="1">
            <a:off x="6826655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79" name="三角形 49"/>
          <p:cNvSpPr/>
          <p:nvPr/>
        </p:nvSpPr>
        <p:spPr>
          <a:xfrm>
            <a:off x="7406597" y="2717007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680" name="文本框 50"/>
          <p:cNvSpPr txBox="1"/>
          <p:nvPr/>
        </p:nvSpPr>
        <p:spPr>
          <a:xfrm>
            <a:off x="6808653" y="1993544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grpSp>
        <p:nvGrpSpPr>
          <p:cNvPr id="1060" name="组合 51"/>
          <p:cNvGrpSpPr/>
          <p:nvPr/>
        </p:nvGrpSpPr>
        <p:grpSpPr>
          <a:xfrm>
            <a:off x="6795649" y="1528341"/>
            <a:ext cx="1305638" cy="1183658"/>
            <a:chOff x="8030724" y="1379620"/>
            <a:chExt cx="1305638" cy="1183658"/>
          </a:xfrm>
        </p:grpSpPr>
        <p:sp>
          <p:nvSpPr>
            <p:cNvPr id="1049681" name="矩形 52"/>
            <p:cNvSpPr/>
            <p:nvPr/>
          </p:nvSpPr>
          <p:spPr>
            <a:xfrm>
              <a:off x="8110176" y="1392934"/>
              <a:ext cx="1156198" cy="1170344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grpSp>
          <p:nvGrpSpPr>
            <p:cNvPr id="1061" name="组合 53"/>
            <p:cNvGrpSpPr/>
            <p:nvPr/>
          </p:nvGrpSpPr>
          <p:grpSpPr>
            <a:xfrm>
              <a:off x="8030724" y="1379620"/>
              <a:ext cx="1305638" cy="1130430"/>
              <a:chOff x="3695226" y="3823916"/>
              <a:chExt cx="1513447" cy="1007674"/>
            </a:xfrm>
          </p:grpSpPr>
          <p:grpSp>
            <p:nvGrpSpPr>
              <p:cNvPr id="1062" name="组合 54"/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1063" name="组合 56"/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46690" name="直线连接符 58"/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691" name="直线连接符 59"/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682" name="文本框 57"/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100" i="1" lang="en-US"/>
                    <a:t>《interface》</a:t>
                  </a:r>
                </a:p>
                <a:p>
                  <a:r>
                    <a:rPr altLang="zh-CN" dirty="0" sz="1100" i="1" lang="en-US" err="1"/>
                    <a:t>IUser</a:t>
                  </a:r>
                  <a:endParaRPr altLang="en-US" dirty="0" sz="1100" i="1" lang="zh-CN"/>
                </a:p>
              </p:txBody>
            </p:sp>
          </p:grpSp>
          <p:sp>
            <p:nvSpPr>
              <p:cNvPr id="1049683" name="文本框 55"/>
              <p:cNvSpPr txBox="1"/>
              <p:nvPr/>
            </p:nvSpPr>
            <p:spPr>
              <a:xfrm>
                <a:off x="3787324" y="4529800"/>
                <a:ext cx="1340222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800" lang="en-US"/>
                  <a:t>+insert(User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user)</a:t>
                </a:r>
              </a:p>
              <a:p>
                <a:pPr algn="l"/>
                <a:r>
                  <a:rPr altLang="zh-CN" dirty="0" sz="800" lang="en-US"/>
                  <a:t>+</a:t>
                </a:r>
                <a:r>
                  <a:rPr altLang="zh-CN" dirty="0" sz="800" lang="en-US" err="1"/>
                  <a:t>getUser</a:t>
                </a:r>
                <a:r>
                  <a:rPr altLang="zh-CN" dirty="0" sz="800" lang="en-US"/>
                  <a:t>(int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id):User</a:t>
                </a:r>
              </a:p>
            </p:txBody>
          </p:sp>
        </p:grpSp>
      </p:grpSp>
      <p:sp>
        <p:nvSpPr>
          <p:cNvPr id="1049684" name="文本框 61"/>
          <p:cNvSpPr txBox="1"/>
          <p:nvPr/>
        </p:nvSpPr>
        <p:spPr>
          <a:xfrm>
            <a:off x="5869010" y="4003190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685" name="文本框 62"/>
          <p:cNvSpPr txBox="1"/>
          <p:nvPr/>
        </p:nvSpPr>
        <p:spPr>
          <a:xfrm>
            <a:off x="7788991" y="4003190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grpSp>
        <p:nvGrpSpPr>
          <p:cNvPr id="1064" name="组合 63"/>
          <p:cNvGrpSpPr/>
          <p:nvPr/>
        </p:nvGrpSpPr>
        <p:grpSpPr>
          <a:xfrm rot="5400000">
            <a:off x="6520357" y="2563906"/>
            <a:ext cx="183674" cy="3890737"/>
            <a:chOff x="3230881" y="801444"/>
            <a:chExt cx="135560" cy="1994639"/>
          </a:xfrm>
        </p:grpSpPr>
        <p:cxnSp>
          <p:nvCxnSpPr>
            <p:cNvPr id="3146692" name="直线箭头连接符 134"/>
            <p:cNvCxnSpPr>
              <a:cxnSpLocks/>
              <a:stCxn id="1049677" idx="2"/>
              <a:endCxn id="1049667" idx="2"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450796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5" name="组合 65"/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3146693" name="直线连接符 66"/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94" name="直线连接符 67"/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6" name="组合 82"/>
          <p:cNvGrpSpPr/>
          <p:nvPr/>
        </p:nvGrpSpPr>
        <p:grpSpPr>
          <a:xfrm rot="5400000">
            <a:off x="4594001" y="2572241"/>
            <a:ext cx="183674" cy="3890737"/>
            <a:chOff x="3230881" y="801444"/>
            <a:chExt cx="135560" cy="1994639"/>
          </a:xfrm>
        </p:grpSpPr>
        <p:cxnSp>
          <p:nvCxnSpPr>
            <p:cNvPr id="3146695" name="直线箭头连接符 134"/>
            <p:cNvCxnSpPr>
              <a:cxnSpLocks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284130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7" name="组合 84"/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3146696" name="直线连接符 85"/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697" name="直线连接符 86"/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9" name="圆角矩形 9"/>
          <p:cNvSpPr/>
          <p:nvPr/>
        </p:nvSpPr>
        <p:spPr>
          <a:xfrm>
            <a:off x="1444391" y="1729260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698" name="直线连接符 10"/>
          <p:cNvCxnSpPr>
            <a:cxnSpLocks/>
          </p:cNvCxnSpPr>
          <p:nvPr/>
        </p:nvCxnSpPr>
        <p:spPr>
          <a:xfrm>
            <a:off x="1444416" y="213794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699" name="直线连接符 11"/>
          <p:cNvCxnSpPr>
            <a:cxnSpLocks/>
          </p:cNvCxnSpPr>
          <p:nvPr/>
        </p:nvCxnSpPr>
        <p:spPr>
          <a:xfrm>
            <a:off x="1444416" y="227687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90" name="文本框 8"/>
          <p:cNvSpPr txBox="1"/>
          <p:nvPr/>
        </p:nvSpPr>
        <p:spPr>
          <a:xfrm>
            <a:off x="1444402" y="1807032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SqlserverFactory</a:t>
            </a:r>
            <a:endParaRPr altLang="en-US" dirty="0" sz="1200" lang="zh-CN"/>
          </a:p>
        </p:txBody>
      </p:sp>
      <p:sp>
        <p:nvSpPr>
          <p:cNvPr id="1049691" name="文本框 6"/>
          <p:cNvSpPr txBox="1"/>
          <p:nvPr/>
        </p:nvSpPr>
        <p:spPr>
          <a:xfrm>
            <a:off x="1415480" y="2285243"/>
            <a:ext cx="1368153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createUser</a:t>
            </a:r>
            <a:r>
              <a:rPr altLang="zh-CN" dirty="0" sz="900" lang="en-US"/>
              <a:t>()</a:t>
            </a:r>
          </a:p>
        </p:txBody>
      </p:sp>
      <p:sp>
        <p:nvSpPr>
          <p:cNvPr id="1049692" name="圆角矩形 15"/>
          <p:cNvSpPr/>
          <p:nvPr/>
        </p:nvSpPr>
        <p:spPr>
          <a:xfrm>
            <a:off x="3364344" y="1739276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00" name="直线连接符 16"/>
          <p:cNvCxnSpPr>
            <a:cxnSpLocks/>
          </p:cNvCxnSpPr>
          <p:nvPr/>
        </p:nvCxnSpPr>
        <p:spPr>
          <a:xfrm>
            <a:off x="3364369" y="214796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01" name="直线连接符 17"/>
          <p:cNvCxnSpPr>
            <a:cxnSpLocks/>
          </p:cNvCxnSpPr>
          <p:nvPr/>
        </p:nvCxnSpPr>
        <p:spPr>
          <a:xfrm>
            <a:off x="3364369" y="2286888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93" name="文本框 14"/>
          <p:cNvSpPr txBox="1"/>
          <p:nvPr/>
        </p:nvSpPr>
        <p:spPr>
          <a:xfrm>
            <a:off x="3364355" y="1817048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AccessFactory</a:t>
            </a:r>
            <a:endParaRPr altLang="en-US" dirty="0" sz="1200" lang="zh-CN"/>
          </a:p>
        </p:txBody>
      </p:sp>
      <p:cxnSp>
        <p:nvCxnSpPr>
          <p:cNvPr id="3146702" name="肘形连接符 18"/>
          <p:cNvCxnSpPr>
            <a:cxnSpLocks/>
            <a:stCxn id="1049692" idx="0"/>
            <a:endCxn id="1049694" idx="3"/>
          </p:cNvCxnSpPr>
          <p:nvPr/>
        </p:nvCxnSpPr>
        <p:spPr>
          <a:xfrm rot="16200000" flipV="1">
            <a:off x="3356978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03" name="肘形连接符 19"/>
          <p:cNvCxnSpPr>
            <a:cxnSpLocks/>
            <a:stCxn id="1049689" idx="0"/>
            <a:endCxn id="1049694" idx="3"/>
          </p:cNvCxnSpPr>
          <p:nvPr/>
        </p:nvCxnSpPr>
        <p:spPr>
          <a:xfrm rot="5400000" flipH="1" flipV="1">
            <a:off x="2402009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94" name="三角形 20"/>
          <p:cNvSpPr/>
          <p:nvPr/>
        </p:nvSpPr>
        <p:spPr>
          <a:xfrm>
            <a:off x="2981952" y="123329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695" name="矩形 24"/>
          <p:cNvSpPr/>
          <p:nvPr/>
        </p:nvSpPr>
        <p:spPr>
          <a:xfrm>
            <a:off x="2450456" y="271532"/>
            <a:ext cx="1156198" cy="95675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04" name="直线连接符 30"/>
          <p:cNvCxnSpPr>
            <a:cxnSpLocks/>
          </p:cNvCxnSpPr>
          <p:nvPr/>
        </p:nvCxnSpPr>
        <p:spPr>
          <a:xfrm>
            <a:off x="2385257" y="70299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05" name="直线连接符 31"/>
          <p:cNvCxnSpPr>
            <a:cxnSpLocks/>
          </p:cNvCxnSpPr>
          <p:nvPr/>
        </p:nvCxnSpPr>
        <p:spPr>
          <a:xfrm>
            <a:off x="2385257" y="83671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96" name="文本框 29"/>
          <p:cNvSpPr txBox="1"/>
          <p:nvPr/>
        </p:nvSpPr>
        <p:spPr>
          <a:xfrm>
            <a:off x="2375736" y="270945"/>
            <a:ext cx="1296116" cy="35224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IFactory</a:t>
            </a:r>
            <a:endParaRPr altLang="en-US" dirty="0" sz="1100" i="1" lang="zh-CN"/>
          </a:p>
        </p:txBody>
      </p:sp>
      <p:sp>
        <p:nvSpPr>
          <p:cNvPr id="1049697" name="文本框 27"/>
          <p:cNvSpPr txBox="1"/>
          <p:nvPr/>
        </p:nvSpPr>
        <p:spPr>
          <a:xfrm>
            <a:off x="2413371" y="939996"/>
            <a:ext cx="1296116" cy="188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createUser</a:t>
            </a:r>
            <a:r>
              <a:rPr altLang="zh-CN" dirty="0" sz="900" lang="en-US"/>
              <a:t>()</a:t>
            </a:r>
          </a:p>
        </p:txBody>
      </p:sp>
      <p:sp>
        <p:nvSpPr>
          <p:cNvPr id="1049698" name="文本框 32"/>
          <p:cNvSpPr txBox="1"/>
          <p:nvPr/>
        </p:nvSpPr>
        <p:spPr>
          <a:xfrm>
            <a:off x="3364344" y="2296715"/>
            <a:ext cx="1368153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createUser</a:t>
            </a:r>
            <a:r>
              <a:rPr altLang="zh-CN" dirty="0" sz="900" lang="en-US"/>
              <a:t>()</a:t>
            </a:r>
          </a:p>
        </p:txBody>
      </p:sp>
      <p:sp>
        <p:nvSpPr>
          <p:cNvPr id="1049699" name="圆角矩形 38"/>
          <p:cNvSpPr/>
          <p:nvPr/>
        </p:nvSpPr>
        <p:spPr>
          <a:xfrm>
            <a:off x="5220964" y="1729260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06" name="直线连接符 39"/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07" name="直线连接符 40"/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00" name="文本框 37"/>
          <p:cNvSpPr txBox="1"/>
          <p:nvPr/>
        </p:nvSpPr>
        <p:spPr>
          <a:xfrm>
            <a:off x="5220975" y="1807032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SqlserverUser</a:t>
            </a:r>
            <a:endParaRPr altLang="en-US" dirty="0" sz="1200" lang="zh-CN"/>
          </a:p>
        </p:txBody>
      </p:sp>
      <p:sp>
        <p:nvSpPr>
          <p:cNvPr id="1049701" name="圆角矩形 44"/>
          <p:cNvSpPr/>
          <p:nvPr/>
        </p:nvSpPr>
        <p:spPr>
          <a:xfrm>
            <a:off x="7140917" y="1739276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08" name="直线连接符 45"/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09" name="直线连接符 46"/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02" name="文本框 43"/>
          <p:cNvSpPr txBox="1"/>
          <p:nvPr/>
        </p:nvSpPr>
        <p:spPr>
          <a:xfrm>
            <a:off x="7140928" y="1817048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AccessUser</a:t>
            </a:r>
            <a:endParaRPr altLang="en-US" dirty="0" sz="1200" lang="zh-CN"/>
          </a:p>
        </p:txBody>
      </p:sp>
      <p:cxnSp>
        <p:nvCxnSpPr>
          <p:cNvPr id="3146710" name="肘形连接符 47"/>
          <p:cNvCxnSpPr>
            <a:cxnSpLocks/>
            <a:stCxn id="1049701" idx="0"/>
            <a:endCxn id="1049703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1" name="肘形连接符 48"/>
          <p:cNvCxnSpPr>
            <a:cxnSpLocks/>
            <a:stCxn id="1049699" idx="0"/>
            <a:endCxn id="1049703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03" name="三角形 49"/>
          <p:cNvSpPr/>
          <p:nvPr/>
        </p:nvSpPr>
        <p:spPr>
          <a:xfrm>
            <a:off x="6758525" y="123329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04" name="矩形 52"/>
          <p:cNvSpPr/>
          <p:nvPr/>
        </p:nvSpPr>
        <p:spPr>
          <a:xfrm>
            <a:off x="6227029" y="271531"/>
            <a:ext cx="1156198" cy="95675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12" name="直线连接符 58"/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3" name="直线连接符 59"/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05" name="文本框 57"/>
          <p:cNvSpPr txBox="1"/>
          <p:nvPr/>
        </p:nvSpPr>
        <p:spPr>
          <a:xfrm>
            <a:off x="6147577" y="260647"/>
            <a:ext cx="1296116" cy="352248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IUser</a:t>
            </a:r>
            <a:endParaRPr altLang="en-US" dirty="0" sz="1100" i="1" lang="zh-CN"/>
          </a:p>
        </p:txBody>
      </p:sp>
      <p:sp>
        <p:nvSpPr>
          <p:cNvPr id="1049706" name="文本框 55"/>
          <p:cNvSpPr txBox="1"/>
          <p:nvPr/>
        </p:nvSpPr>
        <p:spPr>
          <a:xfrm>
            <a:off x="6227029" y="836712"/>
            <a:ext cx="1156198" cy="27676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707" name="文本框 61"/>
          <p:cNvSpPr txBox="1"/>
          <p:nvPr/>
        </p:nvSpPr>
        <p:spPr>
          <a:xfrm>
            <a:off x="5220938" y="2276872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708" name="文本框 62"/>
          <p:cNvSpPr txBox="1"/>
          <p:nvPr/>
        </p:nvSpPr>
        <p:spPr>
          <a:xfrm>
            <a:off x="7140919" y="2276872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cxnSp>
        <p:nvCxnSpPr>
          <p:cNvPr id="3146714" name="直线箭头连接符 134"/>
          <p:cNvCxnSpPr>
            <a:cxnSpLocks/>
            <a:stCxn id="1049707" idx="2"/>
            <a:endCxn id="1049689" idx="2"/>
          </p:cNvCxnSpPr>
          <p:nvPr/>
        </p:nvCxnSpPr>
        <p:spPr>
          <a:xfrm rot="5400000" flipH="1">
            <a:off x="3974302" y="720733"/>
            <a:ext cx="12841" cy="3776546"/>
          </a:xfrm>
          <a:prstGeom prst="bentConnector3">
            <a:avLst>
              <a:gd name="adj1" fmla="val -279751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5" name="直线连接符 66"/>
          <p:cNvCxnSpPr>
            <a:cxnSpLocks/>
          </p:cNvCxnSpPr>
          <p:nvPr/>
        </p:nvCxnSpPr>
        <p:spPr>
          <a:xfrm flipH="1" flipV="1">
            <a:off x="7782039" y="2615938"/>
            <a:ext cx="114161" cy="16531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6" name="直线连接符 67"/>
          <p:cNvCxnSpPr>
            <a:cxnSpLocks/>
          </p:cNvCxnSpPr>
          <p:nvPr/>
        </p:nvCxnSpPr>
        <p:spPr>
          <a:xfrm flipH="1">
            <a:off x="7680176" y="2607651"/>
            <a:ext cx="108800" cy="16446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7" name="直线箭头连接符 134"/>
          <p:cNvCxnSpPr>
            <a:cxnSpLocks/>
            <a:stCxn id="1049708" idx="2"/>
            <a:endCxn id="1049689" idx="2"/>
          </p:cNvCxnSpPr>
          <p:nvPr/>
        </p:nvCxnSpPr>
        <p:spPr>
          <a:xfrm rot="5400000" flipH="1">
            <a:off x="4934293" y="-239257"/>
            <a:ext cx="12841" cy="5696527"/>
          </a:xfrm>
          <a:prstGeom prst="bentConnector3">
            <a:avLst>
              <a:gd name="adj1" fmla="val -186870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8" name="直线连接符 85"/>
          <p:cNvCxnSpPr>
            <a:cxnSpLocks/>
          </p:cNvCxnSpPr>
          <p:nvPr/>
        </p:nvCxnSpPr>
        <p:spPr>
          <a:xfrm flipH="1" flipV="1">
            <a:off x="5874617" y="2601224"/>
            <a:ext cx="114161" cy="16531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19" name="直线连接符 86"/>
          <p:cNvCxnSpPr>
            <a:cxnSpLocks/>
          </p:cNvCxnSpPr>
          <p:nvPr/>
        </p:nvCxnSpPr>
        <p:spPr>
          <a:xfrm flipH="1">
            <a:off x="5759464" y="2601219"/>
            <a:ext cx="108800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09" name="圆角矩形 72"/>
          <p:cNvSpPr/>
          <p:nvPr/>
        </p:nvSpPr>
        <p:spPr>
          <a:xfrm>
            <a:off x="5338045" y="4444262"/>
            <a:ext cx="1296117" cy="870498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20" name="直线连接符 73"/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21" name="直线连接符 74"/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10" name="文本框 71"/>
          <p:cNvSpPr txBox="1"/>
          <p:nvPr/>
        </p:nvSpPr>
        <p:spPr>
          <a:xfrm>
            <a:off x="5338056" y="4522034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900" lang="en-US" err="1"/>
              <a:t>SqlserverDepartment</a:t>
            </a:r>
            <a:endParaRPr altLang="en-US" dirty="0" sz="900" lang="zh-CN"/>
          </a:p>
        </p:txBody>
      </p:sp>
      <p:sp>
        <p:nvSpPr>
          <p:cNvPr id="1049711" name="圆角矩形 78"/>
          <p:cNvSpPr/>
          <p:nvPr/>
        </p:nvSpPr>
        <p:spPr>
          <a:xfrm>
            <a:off x="7257998" y="4454278"/>
            <a:ext cx="1296117" cy="860484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22" name="直线连接符 79"/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23" name="直线连接符 80"/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12" name="文本框 77"/>
          <p:cNvSpPr txBox="1"/>
          <p:nvPr/>
        </p:nvSpPr>
        <p:spPr>
          <a:xfrm>
            <a:off x="7258009" y="4532050"/>
            <a:ext cx="1296116" cy="25391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050" lang="en-US" err="1"/>
              <a:t>AccessDepartment</a:t>
            </a:r>
            <a:endParaRPr altLang="en-US" dirty="0" sz="1050" lang="zh-CN"/>
          </a:p>
        </p:txBody>
      </p:sp>
      <p:cxnSp>
        <p:nvCxnSpPr>
          <p:cNvPr id="3146724" name="肘形连接符 81"/>
          <p:cNvCxnSpPr>
            <a:cxnSpLocks/>
            <a:stCxn id="1049711" idx="0"/>
            <a:endCxn id="1049713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25" name="肘形连接符 87"/>
          <p:cNvCxnSpPr>
            <a:cxnSpLocks/>
            <a:stCxn id="1049709" idx="0"/>
            <a:endCxn id="1049713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13" name="三角形 88"/>
          <p:cNvSpPr/>
          <p:nvPr/>
        </p:nvSpPr>
        <p:spPr>
          <a:xfrm>
            <a:off x="6875606" y="394829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14" name="文本框 89"/>
          <p:cNvSpPr txBox="1"/>
          <p:nvPr/>
        </p:nvSpPr>
        <p:spPr>
          <a:xfrm>
            <a:off x="6277662" y="3462155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715" name="矩形 91"/>
          <p:cNvSpPr/>
          <p:nvPr/>
        </p:nvSpPr>
        <p:spPr>
          <a:xfrm>
            <a:off x="6344110" y="3010266"/>
            <a:ext cx="1156198" cy="9127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26" name="直线连接符 97"/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27" name="直线连接符 98"/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16" name="文本框 96"/>
          <p:cNvSpPr txBox="1"/>
          <p:nvPr/>
        </p:nvSpPr>
        <p:spPr>
          <a:xfrm>
            <a:off x="6264658" y="2996952"/>
            <a:ext cx="1296116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IDepartment</a:t>
            </a:r>
            <a:endParaRPr altLang="en-US" dirty="0" sz="1100" i="1" lang="zh-CN"/>
          </a:p>
        </p:txBody>
      </p:sp>
      <p:sp>
        <p:nvSpPr>
          <p:cNvPr id="1049717" name="文本框 99"/>
          <p:cNvSpPr txBox="1"/>
          <p:nvPr/>
        </p:nvSpPr>
        <p:spPr>
          <a:xfrm>
            <a:off x="5338019" y="4977760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  <p:sp>
        <p:nvSpPr>
          <p:cNvPr id="1049718" name="文本框 101"/>
          <p:cNvSpPr txBox="1"/>
          <p:nvPr/>
        </p:nvSpPr>
        <p:spPr>
          <a:xfrm>
            <a:off x="7255079" y="4986287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  <p:cxnSp>
        <p:nvCxnSpPr>
          <p:cNvPr id="3146728" name="直线箭头连接符 134"/>
          <p:cNvCxnSpPr>
            <a:cxnSpLocks/>
            <a:stCxn id="1049709" idx="2"/>
            <a:endCxn id="1049689" idx="2"/>
          </p:cNvCxnSpPr>
          <p:nvPr/>
        </p:nvCxnSpPr>
        <p:spPr>
          <a:xfrm rot="5400000" flipH="1">
            <a:off x="2683189" y="2011846"/>
            <a:ext cx="2712175" cy="3893654"/>
          </a:xfrm>
          <a:prstGeom prst="bentConnector3">
            <a:avLst>
              <a:gd name="adj1" fmla="val -1366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29" name="直线连接符 105"/>
          <p:cNvCxnSpPr>
            <a:cxnSpLocks/>
          </p:cNvCxnSpPr>
          <p:nvPr/>
        </p:nvCxnSpPr>
        <p:spPr>
          <a:xfrm flipH="1" flipV="1">
            <a:off x="5981841" y="5316313"/>
            <a:ext cx="114161" cy="16531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30" name="直线连接符 106"/>
          <p:cNvCxnSpPr>
            <a:cxnSpLocks/>
          </p:cNvCxnSpPr>
          <p:nvPr/>
        </p:nvCxnSpPr>
        <p:spPr>
          <a:xfrm flipH="1">
            <a:off x="5879977" y="5316314"/>
            <a:ext cx="108801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31" name="直线箭头连接符 134"/>
          <p:cNvCxnSpPr>
            <a:cxnSpLocks/>
            <a:stCxn id="1049711" idx="2"/>
            <a:endCxn id="1049692" idx="2"/>
          </p:cNvCxnSpPr>
          <p:nvPr/>
        </p:nvCxnSpPr>
        <p:spPr>
          <a:xfrm rot="5400000" flipH="1">
            <a:off x="4608149" y="2016855"/>
            <a:ext cx="2702161" cy="389365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32" name="直线连接符 115"/>
          <p:cNvCxnSpPr>
            <a:cxnSpLocks/>
          </p:cNvCxnSpPr>
          <p:nvPr/>
        </p:nvCxnSpPr>
        <p:spPr>
          <a:xfrm flipH="1" flipV="1">
            <a:off x="7901792" y="5316313"/>
            <a:ext cx="114161" cy="16531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33" name="直线连接符 116"/>
          <p:cNvCxnSpPr>
            <a:cxnSpLocks/>
          </p:cNvCxnSpPr>
          <p:nvPr/>
        </p:nvCxnSpPr>
        <p:spPr>
          <a:xfrm flipH="1">
            <a:off x="7799928" y="5316314"/>
            <a:ext cx="108801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19" name="文本框 157"/>
          <p:cNvSpPr txBox="1"/>
          <p:nvPr/>
        </p:nvSpPr>
        <p:spPr>
          <a:xfrm>
            <a:off x="6332611" y="3580257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0" name="线形标注 1 (带边框和强调线) 138"/>
          <p:cNvSpPr/>
          <p:nvPr/>
        </p:nvSpPr>
        <p:spPr>
          <a:xfrm>
            <a:off x="9558247" y="3173502"/>
            <a:ext cx="1296117" cy="623078"/>
          </a:xfrm>
          <a:prstGeom prst="accentBorderCallout1">
            <a:avLst>
              <a:gd name="adj1" fmla="val 14814"/>
              <a:gd name="adj2" fmla="val -4952"/>
              <a:gd name="adj3" fmla="val -91682"/>
              <a:gd name="adj4" fmla="val -341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对两个抽象产品的具体分类的实现</a:t>
            </a:r>
          </a:p>
        </p:txBody>
      </p:sp>
      <p:sp>
        <p:nvSpPr>
          <p:cNvPr id="1049721" name="线形标注 1 (带边框和强调线) 137"/>
          <p:cNvSpPr/>
          <p:nvPr/>
        </p:nvSpPr>
        <p:spPr>
          <a:xfrm>
            <a:off x="9137152" y="764704"/>
            <a:ext cx="1296117" cy="623078"/>
          </a:xfrm>
          <a:prstGeom prst="accentBorderCallout1">
            <a:avLst>
              <a:gd name="adj1" fmla="val 74850"/>
              <a:gd name="adj2" fmla="val -4311"/>
              <a:gd name="adj3" fmla="val 71083"/>
              <a:gd name="adj4" fmla="val -437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抽象产品，它们都有可能有两种不同的实现</a:t>
            </a:r>
          </a:p>
        </p:txBody>
      </p:sp>
      <p:grpSp>
        <p:nvGrpSpPr>
          <p:cNvPr id="1072" name="组合 120"/>
          <p:cNvGrpSpPr/>
          <p:nvPr/>
        </p:nvGrpSpPr>
        <p:grpSpPr>
          <a:xfrm>
            <a:off x="4023660" y="1027079"/>
            <a:ext cx="1280252" cy="169323"/>
            <a:chOff x="3601233" y="832607"/>
            <a:chExt cx="944891" cy="169323"/>
          </a:xfrm>
        </p:grpSpPr>
        <p:cxnSp>
          <p:nvCxnSpPr>
            <p:cNvPr id="3146734" name="直线箭头连接符 134"/>
            <p:cNvCxnSpPr>
              <a:cxnSpLocks/>
            </p:cNvCxnSpPr>
            <p:nvPr/>
          </p:nvCxnSpPr>
          <p:spPr>
            <a:xfrm>
              <a:off x="3604093" y="915182"/>
              <a:ext cx="942031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3" name="组合 122"/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3146735" name="直线连接符 123"/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736" name="直线连接符 124"/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4" name="组合 125"/>
          <p:cNvGrpSpPr/>
          <p:nvPr/>
        </p:nvGrpSpPr>
        <p:grpSpPr>
          <a:xfrm rot="10800000">
            <a:off x="6272177" y="1040680"/>
            <a:ext cx="1280252" cy="169323"/>
            <a:chOff x="3601233" y="832607"/>
            <a:chExt cx="944891" cy="169323"/>
          </a:xfrm>
        </p:grpSpPr>
        <p:cxnSp>
          <p:nvCxnSpPr>
            <p:cNvPr id="3146737" name="直线箭头连接符 134"/>
            <p:cNvCxnSpPr>
              <a:cxnSpLocks/>
            </p:cNvCxnSpPr>
            <p:nvPr/>
          </p:nvCxnSpPr>
          <p:spPr>
            <a:xfrm>
              <a:off x="3604093" y="918159"/>
              <a:ext cx="942031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5" name="组合 127"/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3146738" name="直线连接符 128"/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739" name="直线连接符 129"/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722" name="圆角矩形 9"/>
          <p:cNvSpPr/>
          <p:nvPr/>
        </p:nvSpPr>
        <p:spPr>
          <a:xfrm>
            <a:off x="1856665" y="2137082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40" name="直线连接符 10"/>
          <p:cNvCxnSpPr>
            <a:cxnSpLocks/>
          </p:cNvCxnSpPr>
          <p:nvPr/>
        </p:nvCxnSpPr>
        <p:spPr>
          <a:xfrm>
            <a:off x="1856690" y="2468670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41" name="直线连接符 11"/>
          <p:cNvCxnSpPr>
            <a:cxnSpLocks/>
          </p:cNvCxnSpPr>
          <p:nvPr/>
        </p:nvCxnSpPr>
        <p:spPr>
          <a:xfrm>
            <a:off x="1856690" y="261268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23" name="文本框 8"/>
          <p:cNvSpPr txBox="1"/>
          <p:nvPr/>
        </p:nvSpPr>
        <p:spPr>
          <a:xfrm>
            <a:off x="1856676" y="2207060"/>
            <a:ext cx="12961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ConcreteFactory1</a:t>
            </a:r>
            <a:endParaRPr altLang="en-US" dirty="0" sz="1100" lang="zh-CN"/>
          </a:p>
        </p:txBody>
      </p:sp>
      <p:sp>
        <p:nvSpPr>
          <p:cNvPr id="1049724" name="圆角矩形 15"/>
          <p:cNvSpPr/>
          <p:nvPr/>
        </p:nvSpPr>
        <p:spPr>
          <a:xfrm>
            <a:off x="3776618" y="2147098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42" name="直线连接符 16"/>
          <p:cNvCxnSpPr>
            <a:cxnSpLocks/>
          </p:cNvCxnSpPr>
          <p:nvPr/>
        </p:nvCxnSpPr>
        <p:spPr>
          <a:xfrm>
            <a:off x="3776643" y="2468670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43" name="直线连接符 17"/>
          <p:cNvCxnSpPr>
            <a:cxnSpLocks/>
          </p:cNvCxnSpPr>
          <p:nvPr/>
        </p:nvCxnSpPr>
        <p:spPr>
          <a:xfrm>
            <a:off x="3776643" y="260759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25" name="文本框 14"/>
          <p:cNvSpPr txBox="1"/>
          <p:nvPr/>
        </p:nvSpPr>
        <p:spPr>
          <a:xfrm>
            <a:off x="3776629" y="2207060"/>
            <a:ext cx="12961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ConcreteFactory2</a:t>
            </a:r>
            <a:endParaRPr altLang="en-US" dirty="0" sz="1100" lang="zh-CN"/>
          </a:p>
        </p:txBody>
      </p:sp>
      <p:cxnSp>
        <p:nvCxnSpPr>
          <p:cNvPr id="3146744" name="肘形连接符 18"/>
          <p:cNvCxnSpPr>
            <a:cxnSpLocks/>
            <a:stCxn id="1049724" idx="0"/>
            <a:endCxn id="1049726" idx="3"/>
          </p:cNvCxnSpPr>
          <p:nvPr/>
        </p:nvCxnSpPr>
        <p:spPr>
          <a:xfrm rot="16200000" flipV="1">
            <a:off x="3769252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45" name="肘形连接符 19"/>
          <p:cNvCxnSpPr>
            <a:cxnSpLocks/>
            <a:stCxn id="1049722" idx="0"/>
            <a:endCxn id="1049726" idx="3"/>
          </p:cNvCxnSpPr>
          <p:nvPr/>
        </p:nvCxnSpPr>
        <p:spPr>
          <a:xfrm rot="5400000" flipH="1" flipV="1">
            <a:off x="2814283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26" name="三角形 20"/>
          <p:cNvSpPr/>
          <p:nvPr/>
        </p:nvSpPr>
        <p:spPr>
          <a:xfrm>
            <a:off x="3394226" y="164111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27" name="矩形 24"/>
          <p:cNvSpPr/>
          <p:nvPr/>
        </p:nvSpPr>
        <p:spPr>
          <a:xfrm>
            <a:off x="2862730" y="679354"/>
            <a:ext cx="1156198" cy="95675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46" name="直线连接符 30"/>
          <p:cNvCxnSpPr>
            <a:cxnSpLocks/>
          </p:cNvCxnSpPr>
          <p:nvPr/>
        </p:nvCxnSpPr>
        <p:spPr>
          <a:xfrm>
            <a:off x="2797531" y="111081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47" name="直线连接符 31"/>
          <p:cNvCxnSpPr>
            <a:cxnSpLocks/>
          </p:cNvCxnSpPr>
          <p:nvPr/>
        </p:nvCxnSpPr>
        <p:spPr>
          <a:xfrm>
            <a:off x="2797531" y="124453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28" name="文本框 29"/>
          <p:cNvSpPr txBox="1"/>
          <p:nvPr/>
        </p:nvSpPr>
        <p:spPr>
          <a:xfrm>
            <a:off x="2788010" y="678767"/>
            <a:ext cx="1296116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AbstractFactory</a:t>
            </a:r>
            <a:endParaRPr altLang="en-US" dirty="0" sz="1100" i="1" lang="zh-CN"/>
          </a:p>
        </p:txBody>
      </p:sp>
      <p:sp>
        <p:nvSpPr>
          <p:cNvPr id="1049729" name="文本框 27"/>
          <p:cNvSpPr txBox="1"/>
          <p:nvPr/>
        </p:nvSpPr>
        <p:spPr>
          <a:xfrm>
            <a:off x="2825645" y="1244534"/>
            <a:ext cx="1296116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createProductA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createProductB</a:t>
            </a:r>
            <a:r>
              <a:rPr altLang="zh-CN" dirty="0" sz="900" lang="en-US"/>
              <a:t>()</a:t>
            </a:r>
          </a:p>
        </p:txBody>
      </p:sp>
      <p:sp>
        <p:nvSpPr>
          <p:cNvPr id="1049730" name="圆角矩形 38"/>
          <p:cNvSpPr/>
          <p:nvPr/>
        </p:nvSpPr>
        <p:spPr>
          <a:xfrm>
            <a:off x="6517108" y="2137082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48" name="直线连接符 39"/>
          <p:cNvCxnSpPr>
            <a:cxnSpLocks/>
          </p:cNvCxnSpPr>
          <p:nvPr/>
        </p:nvCxnSpPr>
        <p:spPr>
          <a:xfrm>
            <a:off x="6517133" y="2545768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49" name="直线连接符 40"/>
          <p:cNvCxnSpPr>
            <a:cxnSpLocks/>
          </p:cNvCxnSpPr>
          <p:nvPr/>
        </p:nvCxnSpPr>
        <p:spPr>
          <a:xfrm>
            <a:off x="6517133" y="268469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1" name="文本框 37"/>
          <p:cNvSpPr txBox="1"/>
          <p:nvPr/>
        </p:nvSpPr>
        <p:spPr>
          <a:xfrm>
            <a:off x="6517119" y="2214854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/>
              <a:t>ProductA1</a:t>
            </a:r>
            <a:endParaRPr altLang="en-US" dirty="0" sz="1200" lang="zh-CN"/>
          </a:p>
        </p:txBody>
      </p:sp>
      <p:sp>
        <p:nvSpPr>
          <p:cNvPr id="1049732" name="圆角矩形 44"/>
          <p:cNvSpPr/>
          <p:nvPr/>
        </p:nvSpPr>
        <p:spPr>
          <a:xfrm>
            <a:off x="8437061" y="2147098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50" name="直线连接符 45"/>
          <p:cNvCxnSpPr>
            <a:cxnSpLocks/>
          </p:cNvCxnSpPr>
          <p:nvPr/>
        </p:nvCxnSpPr>
        <p:spPr>
          <a:xfrm>
            <a:off x="8437086" y="255578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1" name="直线连接符 46"/>
          <p:cNvCxnSpPr>
            <a:cxnSpLocks/>
          </p:cNvCxnSpPr>
          <p:nvPr/>
        </p:nvCxnSpPr>
        <p:spPr>
          <a:xfrm>
            <a:off x="8437086" y="2694710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3" name="文本框 43"/>
          <p:cNvSpPr txBox="1"/>
          <p:nvPr/>
        </p:nvSpPr>
        <p:spPr>
          <a:xfrm>
            <a:off x="8437072" y="2224870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/>
              <a:t>ProductA2</a:t>
            </a:r>
            <a:endParaRPr altLang="en-US" dirty="0" sz="1200" lang="zh-CN"/>
          </a:p>
        </p:txBody>
      </p:sp>
      <p:cxnSp>
        <p:nvCxnSpPr>
          <p:cNvPr id="3146752" name="肘形连接符 47"/>
          <p:cNvCxnSpPr>
            <a:cxnSpLocks/>
            <a:stCxn id="1049732" idx="0"/>
            <a:endCxn id="1049734" idx="3"/>
          </p:cNvCxnSpPr>
          <p:nvPr/>
        </p:nvCxnSpPr>
        <p:spPr>
          <a:xfrm rot="16200000" flipV="1">
            <a:off x="8429695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3" name="肘形连接符 48"/>
          <p:cNvCxnSpPr>
            <a:cxnSpLocks/>
            <a:stCxn id="1049730" idx="0"/>
            <a:endCxn id="1049734" idx="3"/>
          </p:cNvCxnSpPr>
          <p:nvPr/>
        </p:nvCxnSpPr>
        <p:spPr>
          <a:xfrm rot="5400000" flipH="1" flipV="1">
            <a:off x="7474726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4" name="三角形 49"/>
          <p:cNvSpPr/>
          <p:nvPr/>
        </p:nvSpPr>
        <p:spPr>
          <a:xfrm>
            <a:off x="8054669" y="164111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35" name="矩形 52"/>
          <p:cNvSpPr/>
          <p:nvPr/>
        </p:nvSpPr>
        <p:spPr>
          <a:xfrm>
            <a:off x="7523173" y="679353"/>
            <a:ext cx="1156198" cy="95675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54" name="直线连接符 58"/>
          <p:cNvCxnSpPr>
            <a:cxnSpLocks/>
          </p:cNvCxnSpPr>
          <p:nvPr/>
        </p:nvCxnSpPr>
        <p:spPr>
          <a:xfrm>
            <a:off x="7499930" y="1062109"/>
            <a:ext cx="1188358" cy="647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5" name="直线连接符 59"/>
          <p:cNvCxnSpPr>
            <a:cxnSpLocks/>
          </p:cNvCxnSpPr>
          <p:nvPr/>
        </p:nvCxnSpPr>
        <p:spPr>
          <a:xfrm>
            <a:off x="7453242" y="1234235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6" name="文本框 57"/>
          <p:cNvSpPr txBox="1"/>
          <p:nvPr/>
        </p:nvSpPr>
        <p:spPr>
          <a:xfrm>
            <a:off x="7523173" y="668469"/>
            <a:ext cx="1156198" cy="4001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000" i="1" lang="en-US"/>
              <a:t>《interface》</a:t>
            </a:r>
          </a:p>
          <a:p>
            <a:r>
              <a:rPr altLang="zh-CN" dirty="0" sz="1000" i="1" lang="en-US" err="1"/>
              <a:t>AbstractProductA</a:t>
            </a:r>
            <a:endParaRPr altLang="en-US" dirty="0" sz="1000" i="1" lang="zh-CN"/>
          </a:p>
        </p:txBody>
      </p:sp>
      <p:cxnSp>
        <p:nvCxnSpPr>
          <p:cNvPr id="3146756" name="直线箭头连接符 134"/>
          <p:cNvCxnSpPr>
            <a:cxnSpLocks/>
            <a:stCxn id="1049730" idx="2"/>
            <a:endCxn id="1049722" idx="2"/>
          </p:cNvCxnSpPr>
          <p:nvPr/>
        </p:nvCxnSpPr>
        <p:spPr>
          <a:xfrm rot="5400000">
            <a:off x="4834946" y="680186"/>
            <a:ext cx="12700" cy="4660443"/>
          </a:xfrm>
          <a:prstGeom prst="bentConnector3">
            <a:avLst>
              <a:gd name="adj1" fmla="val 2736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7" name="直线连接符 66"/>
          <p:cNvCxnSpPr>
            <a:cxnSpLocks/>
          </p:cNvCxnSpPr>
          <p:nvPr/>
        </p:nvCxnSpPr>
        <p:spPr>
          <a:xfrm flipH="1" flipV="1">
            <a:off x="9078183" y="3023760"/>
            <a:ext cx="114161" cy="165316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8" name="直线连接符 67"/>
          <p:cNvCxnSpPr>
            <a:cxnSpLocks/>
          </p:cNvCxnSpPr>
          <p:nvPr/>
        </p:nvCxnSpPr>
        <p:spPr>
          <a:xfrm flipH="1">
            <a:off x="8976320" y="3015473"/>
            <a:ext cx="108800" cy="16446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59" name="直线箭头连接符 134"/>
          <p:cNvCxnSpPr>
            <a:cxnSpLocks/>
            <a:stCxn id="1049732" idx="2"/>
            <a:endCxn id="1049722" idx="2"/>
          </p:cNvCxnSpPr>
          <p:nvPr/>
        </p:nvCxnSpPr>
        <p:spPr>
          <a:xfrm rot="5400000" flipH="1">
            <a:off x="5789914" y="-274783"/>
            <a:ext cx="10016" cy="6580396"/>
          </a:xfrm>
          <a:prstGeom prst="bentConnector3">
            <a:avLst>
              <a:gd name="adj1" fmla="val -219105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0" name="直线连接符 85"/>
          <p:cNvCxnSpPr>
            <a:cxnSpLocks/>
          </p:cNvCxnSpPr>
          <p:nvPr/>
        </p:nvCxnSpPr>
        <p:spPr>
          <a:xfrm flipH="1" flipV="1">
            <a:off x="7170761" y="3009046"/>
            <a:ext cx="114161" cy="16531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1" name="直线连接符 86"/>
          <p:cNvCxnSpPr>
            <a:cxnSpLocks/>
          </p:cNvCxnSpPr>
          <p:nvPr/>
        </p:nvCxnSpPr>
        <p:spPr>
          <a:xfrm flipH="1">
            <a:off x="7055608" y="3009041"/>
            <a:ext cx="108800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2" name="肘形连接符 81"/>
          <p:cNvCxnSpPr>
            <a:cxnSpLocks/>
            <a:endCxn id="1049737" idx="3"/>
          </p:cNvCxnSpPr>
          <p:nvPr/>
        </p:nvCxnSpPr>
        <p:spPr>
          <a:xfrm rot="16200000" flipV="1">
            <a:off x="8546776" y="4206674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3" name="肘形连接符 87"/>
          <p:cNvCxnSpPr>
            <a:cxnSpLocks/>
            <a:endCxn id="1049737" idx="3"/>
          </p:cNvCxnSpPr>
          <p:nvPr/>
        </p:nvCxnSpPr>
        <p:spPr>
          <a:xfrm rot="5400000" flipH="1" flipV="1">
            <a:off x="7591807" y="4192665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37" name="三角形 88"/>
          <p:cNvSpPr/>
          <p:nvPr/>
        </p:nvSpPr>
        <p:spPr>
          <a:xfrm>
            <a:off x="8171750" y="4356115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38" name="文本框 89"/>
          <p:cNvSpPr txBox="1"/>
          <p:nvPr/>
        </p:nvSpPr>
        <p:spPr>
          <a:xfrm>
            <a:off x="7573806" y="3869977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739" name="矩形 91"/>
          <p:cNvSpPr/>
          <p:nvPr/>
        </p:nvSpPr>
        <p:spPr>
          <a:xfrm>
            <a:off x="7640254" y="3418088"/>
            <a:ext cx="1156198" cy="9127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64" name="直线连接符 97"/>
          <p:cNvCxnSpPr>
            <a:cxnSpLocks/>
          </p:cNvCxnSpPr>
          <p:nvPr/>
        </p:nvCxnSpPr>
        <p:spPr>
          <a:xfrm>
            <a:off x="7570323" y="379797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5" name="直线连接符 98"/>
          <p:cNvCxnSpPr>
            <a:cxnSpLocks/>
          </p:cNvCxnSpPr>
          <p:nvPr/>
        </p:nvCxnSpPr>
        <p:spPr>
          <a:xfrm>
            <a:off x="7570323" y="3923935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40" name="文本框 96"/>
          <p:cNvSpPr txBox="1"/>
          <p:nvPr/>
        </p:nvSpPr>
        <p:spPr>
          <a:xfrm>
            <a:off x="7640254" y="3404774"/>
            <a:ext cx="1156198" cy="4001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000" i="1" lang="en-US"/>
              <a:t>《interface》</a:t>
            </a:r>
          </a:p>
          <a:p>
            <a:r>
              <a:rPr altLang="zh-CN" dirty="0" sz="1000" i="1" lang="en-US" err="1"/>
              <a:t>AbstractProductB</a:t>
            </a:r>
            <a:endParaRPr altLang="en-US" dirty="0" sz="1000" i="1" lang="zh-CN"/>
          </a:p>
        </p:txBody>
      </p:sp>
      <p:cxnSp>
        <p:nvCxnSpPr>
          <p:cNvPr id="3146766" name="直线箭头连接符 134"/>
          <p:cNvCxnSpPr>
            <a:cxnSpLocks/>
            <a:stCxn id="1049741" idx="2"/>
            <a:endCxn id="1049722" idx="2"/>
          </p:cNvCxnSpPr>
          <p:nvPr/>
        </p:nvCxnSpPr>
        <p:spPr>
          <a:xfrm rot="5400000" flipH="1">
            <a:off x="3545376" y="1969755"/>
            <a:ext cx="2702160" cy="4783464"/>
          </a:xfrm>
          <a:prstGeom prst="bentConnector3">
            <a:avLst>
              <a:gd name="adj1" fmla="val -1387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7" name="直线连接符 105"/>
          <p:cNvCxnSpPr>
            <a:cxnSpLocks/>
          </p:cNvCxnSpPr>
          <p:nvPr/>
        </p:nvCxnSpPr>
        <p:spPr>
          <a:xfrm flipH="1" flipV="1">
            <a:off x="7277985" y="5724135"/>
            <a:ext cx="114161" cy="16531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8" name="直线连接符 106"/>
          <p:cNvCxnSpPr>
            <a:cxnSpLocks/>
          </p:cNvCxnSpPr>
          <p:nvPr/>
        </p:nvCxnSpPr>
        <p:spPr>
          <a:xfrm flipH="1">
            <a:off x="7176121" y="5724136"/>
            <a:ext cx="108801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69" name="直线箭头连接符 134"/>
          <p:cNvCxnSpPr>
            <a:cxnSpLocks/>
            <a:stCxn id="1049743" idx="2"/>
            <a:endCxn id="1049724" idx="2"/>
          </p:cNvCxnSpPr>
          <p:nvPr/>
        </p:nvCxnSpPr>
        <p:spPr>
          <a:xfrm rot="5400000" flipH="1">
            <a:off x="5465329" y="1979771"/>
            <a:ext cx="2702160" cy="478346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70" name="直线连接符 115"/>
          <p:cNvCxnSpPr>
            <a:cxnSpLocks/>
          </p:cNvCxnSpPr>
          <p:nvPr/>
        </p:nvCxnSpPr>
        <p:spPr>
          <a:xfrm flipH="1" flipV="1">
            <a:off x="9197936" y="5724135"/>
            <a:ext cx="114161" cy="165317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71" name="直线连接符 116"/>
          <p:cNvCxnSpPr>
            <a:cxnSpLocks/>
          </p:cNvCxnSpPr>
          <p:nvPr/>
        </p:nvCxnSpPr>
        <p:spPr>
          <a:xfrm flipH="1">
            <a:off x="9096072" y="5724136"/>
            <a:ext cx="108801" cy="164461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41" name="圆角矩形 68"/>
          <p:cNvSpPr/>
          <p:nvPr/>
        </p:nvSpPr>
        <p:spPr>
          <a:xfrm>
            <a:off x="6640129" y="4839242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72" name="直线连接符 69"/>
          <p:cNvCxnSpPr>
            <a:cxnSpLocks/>
          </p:cNvCxnSpPr>
          <p:nvPr/>
        </p:nvCxnSpPr>
        <p:spPr>
          <a:xfrm>
            <a:off x="6640154" y="5247928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73" name="直线连接符 70"/>
          <p:cNvCxnSpPr>
            <a:cxnSpLocks/>
          </p:cNvCxnSpPr>
          <p:nvPr/>
        </p:nvCxnSpPr>
        <p:spPr>
          <a:xfrm>
            <a:off x="6640154" y="538685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42" name="文本框 75"/>
          <p:cNvSpPr txBox="1"/>
          <p:nvPr/>
        </p:nvSpPr>
        <p:spPr>
          <a:xfrm>
            <a:off x="6640140" y="4917014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/>
              <a:t>ProductB1</a:t>
            </a:r>
            <a:endParaRPr altLang="en-US" dirty="0" sz="1200" lang="zh-CN"/>
          </a:p>
        </p:txBody>
      </p:sp>
      <p:sp>
        <p:nvSpPr>
          <p:cNvPr id="1049743" name="圆角矩形 76"/>
          <p:cNvSpPr/>
          <p:nvPr/>
        </p:nvSpPr>
        <p:spPr>
          <a:xfrm>
            <a:off x="8560082" y="4849258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74" name="直线连接符 82"/>
          <p:cNvCxnSpPr>
            <a:cxnSpLocks/>
          </p:cNvCxnSpPr>
          <p:nvPr/>
        </p:nvCxnSpPr>
        <p:spPr>
          <a:xfrm>
            <a:off x="8560107" y="5257944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75" name="直线连接符 84"/>
          <p:cNvCxnSpPr>
            <a:cxnSpLocks/>
          </p:cNvCxnSpPr>
          <p:nvPr/>
        </p:nvCxnSpPr>
        <p:spPr>
          <a:xfrm>
            <a:off x="8560107" y="5396870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44" name="文本框 90"/>
          <p:cNvSpPr txBox="1"/>
          <p:nvPr/>
        </p:nvSpPr>
        <p:spPr>
          <a:xfrm>
            <a:off x="8560093" y="4927030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/>
              <a:t>ProductB2</a:t>
            </a:r>
            <a:endParaRPr altLang="en-US" dirty="0" sz="1200" lang="zh-CN"/>
          </a:p>
        </p:txBody>
      </p:sp>
      <p:sp>
        <p:nvSpPr>
          <p:cNvPr id="1049745" name="文本框 108"/>
          <p:cNvSpPr txBox="1"/>
          <p:nvPr/>
        </p:nvSpPr>
        <p:spPr>
          <a:xfrm>
            <a:off x="1871845" y="2616440"/>
            <a:ext cx="1296116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createProductA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createProductB</a:t>
            </a:r>
            <a:r>
              <a:rPr altLang="zh-CN" dirty="0" sz="900" lang="en-US"/>
              <a:t>()</a:t>
            </a:r>
          </a:p>
        </p:txBody>
      </p:sp>
      <p:sp>
        <p:nvSpPr>
          <p:cNvPr id="1049746" name="文本框 109"/>
          <p:cNvSpPr txBox="1"/>
          <p:nvPr/>
        </p:nvSpPr>
        <p:spPr>
          <a:xfrm>
            <a:off x="3791772" y="2605576"/>
            <a:ext cx="1296116" cy="3693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createProductA</a:t>
            </a:r>
            <a:r>
              <a:rPr altLang="zh-CN" dirty="0" sz="900" lang="en-US"/>
              <a:t>()</a:t>
            </a:r>
          </a:p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createProductB</a:t>
            </a:r>
            <a:r>
              <a:rPr altLang="zh-CN" dirty="0" sz="900" lang="en-US"/>
              <a:t>()</a:t>
            </a:r>
          </a:p>
        </p:txBody>
      </p:sp>
      <p:sp>
        <p:nvSpPr>
          <p:cNvPr id="1049747" name="圆角矩形 110"/>
          <p:cNvSpPr/>
          <p:nvPr/>
        </p:nvSpPr>
        <p:spPr>
          <a:xfrm>
            <a:off x="5303912" y="764704"/>
            <a:ext cx="972780" cy="695854"/>
          </a:xfrm>
          <a:prstGeom prst="round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76" name="直线连接符 111"/>
          <p:cNvCxnSpPr>
            <a:cxnSpLocks/>
          </p:cNvCxnSpPr>
          <p:nvPr/>
        </p:nvCxnSpPr>
        <p:spPr>
          <a:xfrm>
            <a:off x="5303936" y="1086275"/>
            <a:ext cx="1003725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77" name="直线连接符 112"/>
          <p:cNvCxnSpPr>
            <a:cxnSpLocks/>
          </p:cNvCxnSpPr>
          <p:nvPr/>
        </p:nvCxnSpPr>
        <p:spPr>
          <a:xfrm>
            <a:off x="5303936" y="1225201"/>
            <a:ext cx="972756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48" name="文本框 114"/>
          <p:cNvSpPr txBox="1"/>
          <p:nvPr/>
        </p:nvSpPr>
        <p:spPr>
          <a:xfrm>
            <a:off x="5303923" y="824665"/>
            <a:ext cx="97275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Client</a:t>
            </a:r>
            <a:endParaRPr altLang="en-US" dirty="0" sz="1100" lang="zh-CN"/>
          </a:p>
        </p:txBody>
      </p:sp>
      <p:grpSp>
        <p:nvGrpSpPr>
          <p:cNvPr id="1076" name="组合 130"/>
          <p:cNvGrpSpPr/>
          <p:nvPr/>
        </p:nvGrpSpPr>
        <p:grpSpPr>
          <a:xfrm rot="10800000">
            <a:off x="5790302" y="1460558"/>
            <a:ext cx="1836567" cy="2506738"/>
            <a:chOff x="2647470" y="422216"/>
            <a:chExt cx="1355480" cy="2506738"/>
          </a:xfrm>
        </p:grpSpPr>
        <p:cxnSp>
          <p:nvCxnSpPr>
            <p:cNvPr id="3146778" name="直线箭头连接符 134"/>
            <p:cNvCxnSpPr>
              <a:cxnSpLocks/>
              <a:endCxn id="1049747" idx="2"/>
            </p:cNvCxnSpPr>
            <p:nvPr/>
          </p:nvCxnSpPr>
          <p:spPr>
            <a:xfrm rot="5400000" flipV="1">
              <a:off x="2109551" y="1035555"/>
              <a:ext cx="2431318" cy="1355480"/>
            </a:xfrm>
            <a:prstGeom prst="bentConnector3">
              <a:avLst>
                <a:gd name="adj1" fmla="val 4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7" name="组合 132"/>
            <p:cNvGrpSpPr/>
            <p:nvPr/>
          </p:nvGrpSpPr>
          <p:grpSpPr>
            <a:xfrm flipH="1">
              <a:off x="2650072" y="422216"/>
              <a:ext cx="124871" cy="169323"/>
              <a:chOff x="10255239" y="3406284"/>
              <a:chExt cx="124871" cy="169323"/>
            </a:xfrm>
          </p:grpSpPr>
          <p:cxnSp>
            <p:nvCxnSpPr>
              <p:cNvPr id="3146779" name="直线连接符 133"/>
              <p:cNvCxnSpPr>
                <a:cxnSpLocks/>
              </p:cNvCxnSpPr>
              <p:nvPr/>
            </p:nvCxnSpPr>
            <p:spPr>
              <a:xfrm rot="10800000" flipH="1" flipV="1">
                <a:off x="10255239" y="3406284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780" name="直线连接符 134"/>
              <p:cNvCxnSpPr>
                <a:cxnSpLocks/>
              </p:cNvCxnSpPr>
              <p:nvPr/>
            </p:nvCxnSpPr>
            <p:spPr>
              <a:xfrm rot="10800000" flipV="1">
                <a:off x="10255251" y="349349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749" name="线形标注 1 (带边框和强调线) 135"/>
          <p:cNvSpPr/>
          <p:nvPr/>
        </p:nvSpPr>
        <p:spPr>
          <a:xfrm>
            <a:off x="1318220" y="646001"/>
            <a:ext cx="1296117" cy="623078"/>
          </a:xfrm>
          <a:prstGeom prst="accentBorderCallout1">
            <a:avLst>
              <a:gd name="adj1" fmla="val 74850"/>
              <a:gd name="adj2" fmla="val 103437"/>
              <a:gd name="adj3" fmla="val 87093"/>
              <a:gd name="adj4" fmla="val 1165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抽象工厂接口，它里面应该包含所有产品创建的方法</a:t>
            </a:r>
          </a:p>
        </p:txBody>
      </p:sp>
      <p:sp>
        <p:nvSpPr>
          <p:cNvPr id="1049750" name="线形标注 1 (带边框和强调线) 136"/>
          <p:cNvSpPr/>
          <p:nvPr/>
        </p:nvSpPr>
        <p:spPr>
          <a:xfrm>
            <a:off x="2727543" y="3653052"/>
            <a:ext cx="1296117" cy="623078"/>
          </a:xfrm>
          <a:prstGeom prst="accentBorderCallout1">
            <a:avLst>
              <a:gd name="adj1" fmla="val 16148"/>
              <a:gd name="adj2" fmla="val 103437"/>
              <a:gd name="adj3" fmla="val -109026"/>
              <a:gd name="adj4" fmla="val 1229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具体的工厂，创建具有特定实现的产品对象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1" name="圆角矩形 38"/>
          <p:cNvSpPr/>
          <p:nvPr/>
        </p:nvSpPr>
        <p:spPr>
          <a:xfrm>
            <a:off x="5220964" y="1729260"/>
            <a:ext cx="1296117" cy="873325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81" name="直线连接符 39"/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82" name="直线连接符 40"/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52" name="文本框 37"/>
          <p:cNvSpPr txBox="1"/>
          <p:nvPr/>
        </p:nvSpPr>
        <p:spPr>
          <a:xfrm>
            <a:off x="5220975" y="1807032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SqlserverUser</a:t>
            </a:r>
            <a:endParaRPr altLang="en-US" dirty="0" sz="1200" lang="zh-CN"/>
          </a:p>
        </p:txBody>
      </p:sp>
      <p:sp>
        <p:nvSpPr>
          <p:cNvPr id="1049753" name="圆角矩形 44"/>
          <p:cNvSpPr/>
          <p:nvPr/>
        </p:nvSpPr>
        <p:spPr>
          <a:xfrm>
            <a:off x="7140917" y="1739276"/>
            <a:ext cx="1296117" cy="873325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83" name="直线连接符 45"/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84" name="直线连接符 46"/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54" name="文本框 43"/>
          <p:cNvSpPr txBox="1"/>
          <p:nvPr/>
        </p:nvSpPr>
        <p:spPr>
          <a:xfrm>
            <a:off x="7140928" y="1817048"/>
            <a:ext cx="1296116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200" lang="en-US" err="1"/>
              <a:t>AccessUser</a:t>
            </a:r>
            <a:endParaRPr altLang="en-US" dirty="0" sz="1200" lang="zh-CN"/>
          </a:p>
        </p:txBody>
      </p:sp>
      <p:cxnSp>
        <p:nvCxnSpPr>
          <p:cNvPr id="3146785" name="肘形连接符 47"/>
          <p:cNvCxnSpPr>
            <a:cxnSpLocks/>
            <a:stCxn id="1049753" idx="0"/>
            <a:endCxn id="1049755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86" name="肘形连接符 48"/>
          <p:cNvCxnSpPr>
            <a:cxnSpLocks/>
            <a:stCxn id="1049751" idx="0"/>
            <a:endCxn id="1049755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55" name="三角形 49"/>
          <p:cNvSpPr/>
          <p:nvPr/>
        </p:nvSpPr>
        <p:spPr>
          <a:xfrm>
            <a:off x="6758525" y="123329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56" name="矩形 52"/>
          <p:cNvSpPr/>
          <p:nvPr/>
        </p:nvSpPr>
        <p:spPr>
          <a:xfrm>
            <a:off x="6227029" y="271531"/>
            <a:ext cx="1156198" cy="95675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87" name="直线连接符 58"/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88" name="直线连接符 59"/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57" name="文本框 57"/>
          <p:cNvSpPr txBox="1"/>
          <p:nvPr/>
        </p:nvSpPr>
        <p:spPr>
          <a:xfrm>
            <a:off x="6147577" y="260647"/>
            <a:ext cx="1296116" cy="352248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IUser</a:t>
            </a:r>
            <a:endParaRPr altLang="en-US" dirty="0" sz="1100" i="1" lang="zh-CN"/>
          </a:p>
        </p:txBody>
      </p:sp>
      <p:sp>
        <p:nvSpPr>
          <p:cNvPr id="1049758" name="文本框 55"/>
          <p:cNvSpPr txBox="1"/>
          <p:nvPr/>
        </p:nvSpPr>
        <p:spPr>
          <a:xfrm>
            <a:off x="6227029" y="836712"/>
            <a:ext cx="1156198" cy="27676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759" name="文本框 61"/>
          <p:cNvSpPr txBox="1"/>
          <p:nvPr/>
        </p:nvSpPr>
        <p:spPr>
          <a:xfrm>
            <a:off x="5220938" y="2276872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760" name="文本框 62"/>
          <p:cNvSpPr txBox="1"/>
          <p:nvPr/>
        </p:nvSpPr>
        <p:spPr>
          <a:xfrm>
            <a:off x="7140919" y="2276872"/>
            <a:ext cx="129611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+insert(User</a:t>
            </a:r>
            <a:r>
              <a:rPr altLang="en-US" dirty="0" sz="800" lang="zh-CN"/>
              <a:t> </a:t>
            </a:r>
            <a:r>
              <a:rPr altLang="zh-CN" dirty="0" sz="800" lang="en-US"/>
              <a:t>user)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getUser</a:t>
            </a:r>
            <a:r>
              <a:rPr altLang="zh-CN" dirty="0" sz="800" lang="en-US"/>
              <a:t>(int</a:t>
            </a:r>
            <a:r>
              <a:rPr altLang="en-US" dirty="0" sz="800" lang="zh-CN"/>
              <a:t> </a:t>
            </a:r>
            <a:r>
              <a:rPr altLang="zh-CN" dirty="0" sz="800" lang="en-US"/>
              <a:t>id):User</a:t>
            </a:r>
          </a:p>
        </p:txBody>
      </p:sp>
      <p:sp>
        <p:nvSpPr>
          <p:cNvPr id="1049761" name="圆角矩形 72"/>
          <p:cNvSpPr/>
          <p:nvPr/>
        </p:nvSpPr>
        <p:spPr>
          <a:xfrm>
            <a:off x="5338045" y="4444262"/>
            <a:ext cx="1296117" cy="870498"/>
          </a:xfrm>
          <a:prstGeom prst="round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89" name="直线连接符 73"/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90" name="直线连接符 74"/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62" name="文本框 71"/>
          <p:cNvSpPr txBox="1"/>
          <p:nvPr/>
        </p:nvSpPr>
        <p:spPr>
          <a:xfrm>
            <a:off x="5338056" y="4522034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900" lang="en-US" err="1"/>
              <a:t>SqlserverDepartment</a:t>
            </a:r>
            <a:endParaRPr altLang="en-US" dirty="0" sz="900" lang="zh-CN"/>
          </a:p>
        </p:txBody>
      </p:sp>
      <p:sp>
        <p:nvSpPr>
          <p:cNvPr id="1049763" name="圆角矩形 78"/>
          <p:cNvSpPr/>
          <p:nvPr/>
        </p:nvSpPr>
        <p:spPr>
          <a:xfrm>
            <a:off x="7257998" y="4454278"/>
            <a:ext cx="1296117" cy="860484"/>
          </a:xfrm>
          <a:prstGeom prst="round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cxnSp>
        <p:nvCxnSpPr>
          <p:cNvPr id="3146791" name="直线连接符 79"/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92" name="直线连接符 80"/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64" name="文本框 77"/>
          <p:cNvSpPr txBox="1"/>
          <p:nvPr/>
        </p:nvSpPr>
        <p:spPr>
          <a:xfrm>
            <a:off x="7258009" y="4532050"/>
            <a:ext cx="1296116" cy="25391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050" lang="en-US" err="1"/>
              <a:t>AccessDepartment</a:t>
            </a:r>
            <a:endParaRPr altLang="en-US" dirty="0" sz="1050" lang="zh-CN"/>
          </a:p>
        </p:txBody>
      </p:sp>
      <p:cxnSp>
        <p:nvCxnSpPr>
          <p:cNvPr id="3146793" name="肘形连接符 81"/>
          <p:cNvCxnSpPr>
            <a:cxnSpLocks/>
            <a:stCxn id="1049763" idx="0"/>
            <a:endCxn id="1049765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94" name="肘形连接符 87"/>
          <p:cNvCxnSpPr>
            <a:cxnSpLocks/>
            <a:stCxn id="1049761" idx="0"/>
            <a:endCxn id="1049765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65" name="三角形 88"/>
          <p:cNvSpPr/>
          <p:nvPr/>
        </p:nvSpPr>
        <p:spPr>
          <a:xfrm>
            <a:off x="6875606" y="394829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9766" name="文本框 89"/>
          <p:cNvSpPr txBox="1"/>
          <p:nvPr/>
        </p:nvSpPr>
        <p:spPr>
          <a:xfrm>
            <a:off x="6277662" y="3462155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#sub</a:t>
            </a:r>
            <a:r>
              <a:rPr altLang="en-US" dirty="0" sz="900" lang="zh-CN"/>
              <a:t> </a:t>
            </a:r>
            <a:r>
              <a:rPr altLang="zh-CN" dirty="0" sz="900" lang="en-US"/>
              <a:t>:</a:t>
            </a:r>
            <a:r>
              <a:rPr altLang="en-US" dirty="0" sz="900" lang="zh-CN"/>
              <a:t> </a:t>
            </a:r>
            <a:r>
              <a:rPr altLang="zh-CN" dirty="0" sz="900" lang="en-US"/>
              <a:t>Subject</a:t>
            </a:r>
            <a:r>
              <a:rPr altLang="en-US" dirty="0" sz="900" lang="zh-CN"/>
              <a:t> </a:t>
            </a:r>
            <a:endParaRPr altLang="zh-CN" dirty="0" sz="900" lang="en-US"/>
          </a:p>
        </p:txBody>
      </p:sp>
      <p:sp>
        <p:nvSpPr>
          <p:cNvPr id="1049767" name="矩形 91"/>
          <p:cNvSpPr/>
          <p:nvPr/>
        </p:nvSpPr>
        <p:spPr>
          <a:xfrm>
            <a:off x="6344110" y="3010266"/>
            <a:ext cx="1156198" cy="9127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795" name="直线连接符 97"/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796" name="直线连接符 98"/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68" name="文本框 96"/>
          <p:cNvSpPr txBox="1"/>
          <p:nvPr/>
        </p:nvSpPr>
        <p:spPr>
          <a:xfrm>
            <a:off x="6264658" y="2996952"/>
            <a:ext cx="1296116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i="1" lang="en-US"/>
              <a:t>《interface》</a:t>
            </a:r>
          </a:p>
          <a:p>
            <a:r>
              <a:rPr altLang="zh-CN" dirty="0" sz="1100" i="1" lang="en-US" err="1"/>
              <a:t>IDepartment</a:t>
            </a:r>
            <a:endParaRPr altLang="en-US" dirty="0" sz="1100" i="1" lang="zh-CN"/>
          </a:p>
        </p:txBody>
      </p:sp>
      <p:sp>
        <p:nvSpPr>
          <p:cNvPr id="1049769" name="文本框 99"/>
          <p:cNvSpPr txBox="1"/>
          <p:nvPr/>
        </p:nvSpPr>
        <p:spPr>
          <a:xfrm>
            <a:off x="5338019" y="4977760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  <p:sp>
        <p:nvSpPr>
          <p:cNvPr id="1049770" name="文本框 101"/>
          <p:cNvSpPr txBox="1"/>
          <p:nvPr/>
        </p:nvSpPr>
        <p:spPr>
          <a:xfrm>
            <a:off x="7255079" y="4986287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  <p:sp>
        <p:nvSpPr>
          <p:cNvPr id="1049771" name="文本框 157"/>
          <p:cNvSpPr txBox="1"/>
          <p:nvPr/>
        </p:nvSpPr>
        <p:spPr>
          <a:xfrm>
            <a:off x="6332611" y="3580257"/>
            <a:ext cx="1296115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500" lang="en-US"/>
              <a:t>+insert(Department</a:t>
            </a:r>
            <a:r>
              <a:rPr altLang="en-US" dirty="0" sz="500" lang="zh-CN"/>
              <a:t> </a:t>
            </a:r>
            <a:r>
              <a:rPr altLang="zh-CN" dirty="0" sz="500" lang="en-US"/>
              <a:t>department)</a:t>
            </a:r>
          </a:p>
          <a:p>
            <a:pPr algn="l"/>
            <a:r>
              <a:rPr altLang="zh-CN" dirty="0" sz="500" lang="en-US"/>
              <a:t>+</a:t>
            </a:r>
            <a:r>
              <a:rPr altLang="zh-CN" dirty="0" sz="500" lang="en-US" err="1"/>
              <a:t>getDepartment</a:t>
            </a:r>
            <a:r>
              <a:rPr altLang="zh-CN" dirty="0" sz="500" lang="en-US"/>
              <a:t>(int</a:t>
            </a:r>
            <a:r>
              <a:rPr altLang="en-US" dirty="0" sz="500" lang="zh-CN"/>
              <a:t> </a:t>
            </a:r>
            <a:r>
              <a:rPr altLang="zh-CN" dirty="0" sz="500" lang="en-US"/>
              <a:t>id):Department</a:t>
            </a:r>
          </a:p>
        </p:txBody>
      </p:sp>
      <p:grpSp>
        <p:nvGrpSpPr>
          <p:cNvPr id="1079" name="组合 94"/>
          <p:cNvGrpSpPr/>
          <p:nvPr/>
        </p:nvGrpSpPr>
        <p:grpSpPr>
          <a:xfrm rot="10800000">
            <a:off x="4227445" y="702995"/>
            <a:ext cx="1999556" cy="169323"/>
            <a:chOff x="3601233" y="832607"/>
            <a:chExt cx="1475774" cy="169323"/>
          </a:xfrm>
        </p:grpSpPr>
        <p:cxnSp>
          <p:nvCxnSpPr>
            <p:cNvPr id="3146797" name="直线箭头连接符 134"/>
            <p:cNvCxnSpPr>
              <a:cxnSpLocks/>
            </p:cNvCxnSpPr>
            <p:nvPr/>
          </p:nvCxnSpPr>
          <p:spPr>
            <a:xfrm rot="10800000" flipH="1">
              <a:off x="3604093" y="913737"/>
              <a:ext cx="1472914" cy="4422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组合 100"/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3146798" name="直线连接符 102"/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799" name="直线连接符 104"/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1" name="组合 26"/>
          <p:cNvGrpSpPr/>
          <p:nvPr/>
        </p:nvGrpSpPr>
        <p:grpSpPr>
          <a:xfrm>
            <a:off x="2275785" y="270519"/>
            <a:ext cx="2020015" cy="1133169"/>
            <a:chOff x="2275785" y="270519"/>
            <a:chExt cx="2020015" cy="1133169"/>
          </a:xfrm>
        </p:grpSpPr>
        <p:sp>
          <p:nvSpPr>
            <p:cNvPr id="1049772" name="圆角矩形 68"/>
            <p:cNvSpPr/>
            <p:nvPr/>
          </p:nvSpPr>
          <p:spPr>
            <a:xfrm>
              <a:off x="2340390" y="289096"/>
              <a:ext cx="1951648" cy="1114592"/>
            </a:xfrm>
            <a:prstGeom prst="roundRect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cxnSp>
          <p:nvCxnSpPr>
            <p:cNvPr id="3146800" name="直线连接符 69"/>
            <p:cNvCxnSpPr>
              <a:cxnSpLocks/>
            </p:cNvCxnSpPr>
            <p:nvPr/>
          </p:nvCxnSpPr>
          <p:spPr>
            <a:xfrm>
              <a:off x="2275799" y="589359"/>
              <a:ext cx="20200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801" name="直线连接符 70"/>
            <p:cNvCxnSpPr>
              <a:cxnSpLocks/>
            </p:cNvCxnSpPr>
            <p:nvPr/>
          </p:nvCxnSpPr>
          <p:spPr>
            <a:xfrm>
              <a:off x="2340390" y="903813"/>
              <a:ext cx="1951648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773" name="文本框 75"/>
            <p:cNvSpPr txBox="1"/>
            <p:nvPr/>
          </p:nvSpPr>
          <p:spPr>
            <a:xfrm>
              <a:off x="2275785" y="270519"/>
              <a:ext cx="2020015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 err="1"/>
                <a:t>DataAccess</a:t>
              </a:r>
              <a:endParaRPr altLang="en-US" dirty="0" sz="1100" lang="zh-CN"/>
            </a:p>
          </p:txBody>
        </p:sp>
        <p:sp>
          <p:nvSpPr>
            <p:cNvPr id="1049774" name="文本框 92"/>
            <p:cNvSpPr txBox="1"/>
            <p:nvPr/>
          </p:nvSpPr>
          <p:spPr>
            <a:xfrm>
              <a:off x="2340362" y="926996"/>
              <a:ext cx="1951648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createUser</a:t>
              </a:r>
              <a:r>
                <a:rPr altLang="zh-CN" dirty="0" sz="900" lang="en-US"/>
                <a:t>():</a:t>
              </a:r>
              <a:r>
                <a:rPr altLang="zh-CN" dirty="0" sz="900" lang="en-US" err="1"/>
                <a:t>IUser</a:t>
              </a:r>
              <a:endParaRPr altLang="zh-CN" dirty="0" sz="900" lang="en-US"/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createDepartment</a:t>
              </a:r>
              <a:r>
                <a:rPr altLang="zh-CN" dirty="0" sz="900" lang="en-US"/>
                <a:t>():</a:t>
              </a:r>
              <a:r>
                <a:rPr altLang="zh-CN" dirty="0" sz="900" lang="en-US" err="1"/>
                <a:t>IDepartment</a:t>
              </a:r>
              <a:endParaRPr altLang="zh-CN" dirty="0" sz="900" lang="en-US"/>
            </a:p>
          </p:txBody>
        </p:sp>
        <p:sp>
          <p:nvSpPr>
            <p:cNvPr id="1049775" name="文本框 93"/>
            <p:cNvSpPr txBox="1"/>
            <p:nvPr/>
          </p:nvSpPr>
          <p:spPr>
            <a:xfrm>
              <a:off x="2340362" y="612895"/>
              <a:ext cx="1951648" cy="2308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-</a:t>
              </a:r>
              <a:r>
                <a:rPr altLang="zh-CN" dirty="0" sz="900" lang="en-US" err="1"/>
                <a:t>db:String</a:t>
              </a:r>
              <a:endParaRPr altLang="zh-CN" dirty="0" sz="900" lang="en-US"/>
            </a:p>
          </p:txBody>
        </p:sp>
      </p:grpSp>
      <p:grpSp>
        <p:nvGrpSpPr>
          <p:cNvPr id="1082" name="组合 107"/>
          <p:cNvGrpSpPr/>
          <p:nvPr/>
        </p:nvGrpSpPr>
        <p:grpSpPr>
          <a:xfrm rot="10800000">
            <a:off x="4292010" y="1111662"/>
            <a:ext cx="2052100" cy="2432222"/>
            <a:chOff x="3592743" y="832607"/>
            <a:chExt cx="1514553" cy="2432222"/>
          </a:xfrm>
        </p:grpSpPr>
        <p:cxnSp>
          <p:nvCxnSpPr>
            <p:cNvPr id="3146802" name="直线箭头连接符 134"/>
            <p:cNvCxnSpPr>
              <a:cxnSpLocks/>
              <a:stCxn id="1049774" idx="3"/>
              <a:endCxn id="1049767" idx="1"/>
            </p:cNvCxnSpPr>
            <p:nvPr/>
          </p:nvCxnSpPr>
          <p:spPr>
            <a:xfrm rot="10800000">
              <a:off x="3592743" y="909840"/>
              <a:ext cx="1514553" cy="2354989"/>
            </a:xfrm>
            <a:prstGeom prst="bentConnector3">
              <a:avLst>
                <a:gd name="adj1" fmla="val 2326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3" name="组合 109"/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3146803" name="直线连接符 110"/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04" name="直线连接符 111"/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6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16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7" name="线形标注 1 (带边框和强调线) 108"/>
          <p:cNvSpPr/>
          <p:nvPr/>
        </p:nvSpPr>
        <p:spPr>
          <a:xfrm>
            <a:off x="1972915" y="2486424"/>
            <a:ext cx="1584176" cy="744373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维护一个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ConcreteState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子类的实例，这个实例定义当前的状态</a:t>
            </a:r>
          </a:p>
        </p:txBody>
      </p:sp>
      <p:sp>
        <p:nvSpPr>
          <p:cNvPr id="1049778" name="线形标注 1 (带边框和强调线) 107"/>
          <p:cNvSpPr/>
          <p:nvPr/>
        </p:nvSpPr>
        <p:spPr>
          <a:xfrm>
            <a:off x="6006987" y="4083268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-69514"/>
              <a:gd name="adj4" fmla="val -243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具体状态类，每一个子类实现一个与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的一个状态相关的行为</a:t>
            </a:r>
          </a:p>
        </p:txBody>
      </p:sp>
      <p:sp>
        <p:nvSpPr>
          <p:cNvPr id="1049779" name="线形标注 1 (带边框和强调线) 92"/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抽象状态类，定义一个接口以封装与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的一个特定状态相关的行为</a:t>
            </a:r>
          </a:p>
        </p:txBody>
      </p:sp>
      <p:grpSp>
        <p:nvGrpSpPr>
          <p:cNvPr id="1086" name="组合 41"/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1087" name="组合 4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88" name="组合 4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780" name="圆角矩形 4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05" name="直线连接符 4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06" name="直线连接符 4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781" name="文本框 4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State</a:t>
                </a:r>
                <a:endParaRPr altLang="en-US" dirty="0" sz="1600" i="1" lang="zh-CN"/>
              </a:p>
            </p:txBody>
          </p:sp>
        </p:grpSp>
        <p:sp>
          <p:nvSpPr>
            <p:cNvPr id="1049782" name="文本框 43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+handle()</a:t>
              </a:r>
            </a:p>
          </p:txBody>
        </p:sp>
      </p:grpSp>
      <p:cxnSp>
        <p:nvCxnSpPr>
          <p:cNvPr id="3146807" name="肘形连接符 81"/>
          <p:cNvCxnSpPr>
            <a:cxnSpLocks/>
            <a:endCxn id="1049783" idx="3"/>
          </p:cNvCxnSpPr>
          <p:nvPr/>
        </p:nvCxnSpPr>
        <p:spPr>
          <a:xfrm rot="16200000" flipV="1">
            <a:off x="6664710" y="2199439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08" name="肘形连接符 82"/>
          <p:cNvCxnSpPr>
            <a:cxnSpLocks/>
            <a:endCxn id="1049783" idx="3"/>
          </p:cNvCxnSpPr>
          <p:nvPr/>
        </p:nvCxnSpPr>
        <p:spPr>
          <a:xfrm rot="5400000" flipH="1" flipV="1">
            <a:off x="5709742" y="2185431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83" name="三角形 83"/>
          <p:cNvSpPr/>
          <p:nvPr/>
        </p:nvSpPr>
        <p:spPr>
          <a:xfrm>
            <a:off x="6289684" y="234888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089" name="组合 127"/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3146809" name="直线箭头连接符 129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0" name="组合 13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10" name="直线连接符 13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11" name="直线连接符 13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1" name="组合 50"/>
          <p:cNvGrpSpPr/>
          <p:nvPr/>
        </p:nvGrpSpPr>
        <p:grpSpPr>
          <a:xfrm>
            <a:off x="4710870" y="2844850"/>
            <a:ext cx="1300170" cy="970078"/>
            <a:chOff x="3702161" y="3810111"/>
            <a:chExt cx="1507109" cy="864735"/>
          </a:xfrm>
        </p:grpSpPr>
        <p:grpSp>
          <p:nvGrpSpPr>
            <p:cNvPr id="1092" name="组合 5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93" name="组合 5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784" name="圆角矩形 5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12" name="直线连接符 5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13" name="直线连接符 6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785" name="文本框 5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ConcreteStateA</a:t>
                </a:r>
                <a:endParaRPr altLang="en-US" dirty="0" sz="1200" lang="zh-CN"/>
              </a:p>
            </p:txBody>
          </p:sp>
        </p:grpSp>
        <p:sp>
          <p:nvSpPr>
            <p:cNvPr id="1049786" name="文本框 54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+handle()</a:t>
              </a:r>
            </a:p>
          </p:txBody>
        </p:sp>
      </p:grpSp>
      <p:grpSp>
        <p:nvGrpSpPr>
          <p:cNvPr id="1094" name="组合 61"/>
          <p:cNvGrpSpPr/>
          <p:nvPr/>
        </p:nvGrpSpPr>
        <p:grpSpPr>
          <a:xfrm>
            <a:off x="6692791" y="2835977"/>
            <a:ext cx="1300170" cy="970078"/>
            <a:chOff x="3702161" y="3810111"/>
            <a:chExt cx="1507109" cy="864735"/>
          </a:xfrm>
        </p:grpSpPr>
        <p:grpSp>
          <p:nvGrpSpPr>
            <p:cNvPr id="1095" name="组合 6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96" name="组合 6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787" name="圆角矩形 6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14" name="直线连接符 6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15" name="直线连接符 7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788" name="文本框 65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ConcreteStateB</a:t>
                </a:r>
                <a:endParaRPr altLang="en-US" dirty="0" sz="1200" lang="zh-CN"/>
              </a:p>
            </p:txBody>
          </p:sp>
        </p:grpSp>
        <p:sp>
          <p:nvSpPr>
            <p:cNvPr id="1049789" name="文本框 63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+handle()</a:t>
              </a:r>
            </a:p>
          </p:txBody>
        </p:sp>
      </p:grpSp>
      <p:sp>
        <p:nvSpPr>
          <p:cNvPr id="1049790" name="菱形 91"/>
          <p:cNvSpPr/>
          <p:nvPr/>
        </p:nvSpPr>
        <p:spPr>
          <a:xfrm rot="10800000">
            <a:off x="4717494" y="1823381"/>
            <a:ext cx="237303" cy="138816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1097" name="组合 96"/>
          <p:cNvGrpSpPr/>
          <p:nvPr/>
        </p:nvGrpSpPr>
        <p:grpSpPr>
          <a:xfrm>
            <a:off x="3197051" y="1428227"/>
            <a:ext cx="1512168" cy="814155"/>
            <a:chOff x="3706230" y="3858898"/>
            <a:chExt cx="1502440" cy="725745"/>
          </a:xfrm>
        </p:grpSpPr>
        <p:grpSp>
          <p:nvGrpSpPr>
            <p:cNvPr id="1098" name="组合 97"/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099" name="组合 102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9791" name="圆角矩形 120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16" name="直线连接符 121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17" name="直线连接符 122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792" name="文本框 119"/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Context</a:t>
                </a:r>
                <a:endParaRPr altLang="en-US" dirty="0" sz="1600" lang="zh-CN"/>
              </a:p>
            </p:txBody>
          </p:sp>
        </p:grpSp>
        <p:sp>
          <p:nvSpPr>
            <p:cNvPr id="1049793" name="文本框 99"/>
            <p:cNvSpPr txBox="1"/>
            <p:nvPr/>
          </p:nvSpPr>
          <p:spPr>
            <a:xfrm>
              <a:off x="3706230" y="4348285"/>
              <a:ext cx="1502410" cy="19204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+request()</a:t>
              </a:r>
            </a:p>
          </p:txBody>
        </p:sp>
      </p:grpSp>
      <p:sp>
        <p:nvSpPr>
          <p:cNvPr id="1049794" name="文本框 6"/>
          <p:cNvSpPr txBox="1"/>
          <p:nvPr/>
        </p:nvSpPr>
        <p:spPr>
          <a:xfrm>
            <a:off x="4686562" y="1614159"/>
            <a:ext cx="545342" cy="2616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100" kumimoji="1" lang="en-US">
                <a:solidFill>
                  <a:schemeClr val="bg1">
                    <a:lumMod val="50000"/>
                  </a:schemeClr>
                </a:solidFill>
              </a:rPr>
              <a:t>-state</a:t>
            </a:r>
            <a:endParaRPr altLang="en-US" dirty="0" sz="11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组合 41"/>
          <p:cNvGrpSpPr/>
          <p:nvPr/>
        </p:nvGrpSpPr>
        <p:grpSpPr>
          <a:xfrm>
            <a:off x="4724338" y="1196752"/>
            <a:ext cx="1300170" cy="970078"/>
            <a:chOff x="3702161" y="3810111"/>
            <a:chExt cx="1507109" cy="864735"/>
          </a:xfrm>
        </p:grpSpPr>
        <p:grpSp>
          <p:nvGrpSpPr>
            <p:cNvPr id="1102" name="组合 4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03" name="组合 4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795" name="圆角矩形 4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18" name="直线连接符 4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19" name="直线连接符 4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796" name="文本框 45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State</a:t>
                </a:r>
                <a:endParaRPr altLang="en-US" dirty="0" sz="1600" i="1" lang="zh-CN"/>
              </a:p>
            </p:txBody>
          </p:sp>
        </p:grpSp>
        <p:sp>
          <p:nvSpPr>
            <p:cNvPr id="1049797" name="文本框 43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cxnSp>
        <p:nvCxnSpPr>
          <p:cNvPr id="3146820" name="肘形连接符 81"/>
          <p:cNvCxnSpPr>
            <a:cxnSpLocks/>
            <a:endCxn id="1049798" idx="3"/>
          </p:cNvCxnSpPr>
          <p:nvPr/>
        </p:nvCxnSpPr>
        <p:spPr>
          <a:xfrm rot="5400000" flipH="1" flipV="1">
            <a:off x="5078520" y="2404956"/>
            <a:ext cx="359878" cy="2051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21" name="肘形连接符 82"/>
          <p:cNvCxnSpPr>
            <a:cxnSpLocks/>
            <a:stCxn id="1049799" idx="0"/>
            <a:endCxn id="1049798" idx="3"/>
          </p:cNvCxnSpPr>
          <p:nvPr/>
        </p:nvCxnSpPr>
        <p:spPr>
          <a:xfrm rot="5400000" flipH="1" flipV="1">
            <a:off x="4104679" y="1421100"/>
            <a:ext cx="349862" cy="21628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98" name="三角形 83"/>
          <p:cNvSpPr/>
          <p:nvPr/>
        </p:nvSpPr>
        <p:spPr>
          <a:xfrm>
            <a:off x="5281572" y="2181498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104" name="组合 50"/>
          <p:cNvGrpSpPr/>
          <p:nvPr/>
        </p:nvGrpSpPr>
        <p:grpSpPr>
          <a:xfrm>
            <a:off x="2546604" y="2677468"/>
            <a:ext cx="1300170" cy="970078"/>
            <a:chOff x="3702161" y="3810111"/>
            <a:chExt cx="1507109" cy="864735"/>
          </a:xfrm>
        </p:grpSpPr>
        <p:grpSp>
          <p:nvGrpSpPr>
            <p:cNvPr id="1105" name="组合 5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06" name="组合 5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799" name="圆角矩形 5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22" name="直线连接符 5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23" name="直线连接符 6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00" name="文本框 5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ForenoonState</a:t>
                </a:r>
                <a:endParaRPr altLang="en-US" dirty="0" sz="1200" lang="zh-CN"/>
              </a:p>
            </p:txBody>
          </p:sp>
        </p:grpSp>
        <p:sp>
          <p:nvSpPr>
            <p:cNvPr id="1049801" name="文本框 54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grpSp>
        <p:nvGrpSpPr>
          <p:cNvPr id="1107" name="组合 61"/>
          <p:cNvGrpSpPr/>
          <p:nvPr/>
        </p:nvGrpSpPr>
        <p:grpSpPr>
          <a:xfrm>
            <a:off x="4528525" y="2668595"/>
            <a:ext cx="1300170" cy="970078"/>
            <a:chOff x="3702161" y="3810111"/>
            <a:chExt cx="1507109" cy="864735"/>
          </a:xfrm>
        </p:grpSpPr>
        <p:grpSp>
          <p:nvGrpSpPr>
            <p:cNvPr id="1108" name="组合 6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09" name="组合 6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02" name="圆角矩形 6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24" name="直线连接符 6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25" name="直线连接符 7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03" name="文本框 65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AfternoonState</a:t>
                </a:r>
                <a:endParaRPr altLang="en-US" dirty="0" sz="1200" lang="zh-CN"/>
              </a:p>
            </p:txBody>
          </p:sp>
        </p:grpSp>
        <p:sp>
          <p:nvSpPr>
            <p:cNvPr id="1049804" name="文本框 63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grpSp>
        <p:nvGrpSpPr>
          <p:cNvPr id="1110" name="组合 17"/>
          <p:cNvGrpSpPr/>
          <p:nvPr/>
        </p:nvGrpSpPr>
        <p:grpSpPr>
          <a:xfrm>
            <a:off x="3222862" y="1470838"/>
            <a:ext cx="1494276" cy="154396"/>
            <a:chOff x="4232067" y="1821669"/>
            <a:chExt cx="1494276" cy="154396"/>
          </a:xfrm>
        </p:grpSpPr>
        <p:grpSp>
          <p:nvGrpSpPr>
            <p:cNvPr id="1111" name="组合 127"/>
            <p:cNvGrpSpPr/>
            <p:nvPr/>
          </p:nvGrpSpPr>
          <p:grpSpPr>
            <a:xfrm rot="10800000">
              <a:off x="4458212" y="1821669"/>
              <a:ext cx="1268131" cy="154396"/>
              <a:chOff x="3603546" y="668931"/>
              <a:chExt cx="1660352" cy="154396"/>
            </a:xfrm>
          </p:grpSpPr>
          <p:cxnSp>
            <p:nvCxnSpPr>
              <p:cNvPr id="3146826" name="直线箭头连接符 129"/>
              <p:cNvCxnSpPr>
                <a:cxnSpLocks/>
              </p:cNvCxnSpPr>
              <p:nvPr/>
            </p:nvCxnSpPr>
            <p:spPr>
              <a:xfrm rot="10800000" flipH="1">
                <a:off x="3610161" y="743210"/>
                <a:ext cx="1653737" cy="3191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2" name="组合 130"/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3146827" name="直线连接符 131"/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28" name="直线连接符 132"/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805" name="菱形 91"/>
            <p:cNvSpPr/>
            <p:nvPr/>
          </p:nvSpPr>
          <p:spPr>
            <a:xfrm rot="10800000">
              <a:off x="4232067" y="1837249"/>
              <a:ext cx="237303" cy="138816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1113" name="组合 96"/>
          <p:cNvGrpSpPr/>
          <p:nvPr/>
        </p:nvGrpSpPr>
        <p:grpSpPr>
          <a:xfrm>
            <a:off x="1703512" y="1274713"/>
            <a:ext cx="1512168" cy="814155"/>
            <a:chOff x="3706230" y="3858898"/>
            <a:chExt cx="1502440" cy="725745"/>
          </a:xfrm>
        </p:grpSpPr>
        <p:grpSp>
          <p:nvGrpSpPr>
            <p:cNvPr id="1114" name="组合 97"/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115" name="组合 102"/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9806" name="圆角矩形 120"/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29" name="直线连接符 121"/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30" name="直线连接符 122"/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07" name="文本框 119"/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lang="en-US"/>
                  <a:t>Work</a:t>
                </a:r>
                <a:endParaRPr altLang="en-US" dirty="0" sz="1600" lang="zh-CN"/>
              </a:p>
            </p:txBody>
          </p:sp>
        </p:grpSp>
        <p:sp>
          <p:nvSpPr>
            <p:cNvPr id="1049808" name="文本框 99"/>
            <p:cNvSpPr txBox="1"/>
            <p:nvPr/>
          </p:nvSpPr>
          <p:spPr>
            <a:xfrm>
              <a:off x="3706230" y="4348285"/>
              <a:ext cx="1502410" cy="19204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+request()</a:t>
              </a:r>
            </a:p>
          </p:txBody>
        </p:sp>
      </p:grpSp>
      <p:grpSp>
        <p:nvGrpSpPr>
          <p:cNvPr id="1116" name="组合 49"/>
          <p:cNvGrpSpPr/>
          <p:nvPr/>
        </p:nvGrpSpPr>
        <p:grpSpPr>
          <a:xfrm>
            <a:off x="3554809" y="3851233"/>
            <a:ext cx="1300170" cy="970078"/>
            <a:chOff x="3702161" y="3810111"/>
            <a:chExt cx="1507109" cy="864735"/>
          </a:xfrm>
        </p:grpSpPr>
        <p:grpSp>
          <p:nvGrpSpPr>
            <p:cNvPr id="1117" name="组合 51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18" name="组合 55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09" name="圆角矩形 6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31" name="直线连接符 7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32" name="直线连接符 72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10" name="文本框 68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NoonState</a:t>
                </a:r>
                <a:endParaRPr altLang="en-US" dirty="0" sz="1200" lang="zh-CN"/>
              </a:p>
            </p:txBody>
          </p:sp>
        </p:grpSp>
        <p:sp>
          <p:nvSpPr>
            <p:cNvPr id="1049811" name="文本框 53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grpSp>
        <p:nvGrpSpPr>
          <p:cNvPr id="1119" name="组合 73"/>
          <p:cNvGrpSpPr/>
          <p:nvPr/>
        </p:nvGrpSpPr>
        <p:grpSpPr>
          <a:xfrm>
            <a:off x="5587918" y="3848100"/>
            <a:ext cx="1300170" cy="970078"/>
            <a:chOff x="3702161" y="3810111"/>
            <a:chExt cx="1507109" cy="864735"/>
          </a:xfrm>
        </p:grpSpPr>
        <p:grpSp>
          <p:nvGrpSpPr>
            <p:cNvPr id="1120" name="组合 74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21" name="组合 7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12" name="圆角矩形 7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33" name="直线连接符 7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34" name="直线连接符 8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13" name="文本框 7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EveningState</a:t>
                </a:r>
                <a:endParaRPr altLang="en-US" dirty="0" sz="1200" lang="zh-CN"/>
              </a:p>
            </p:txBody>
          </p:sp>
        </p:grpSp>
        <p:sp>
          <p:nvSpPr>
            <p:cNvPr id="1049814" name="文本框 75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grpSp>
        <p:nvGrpSpPr>
          <p:cNvPr id="1122" name="组合 84"/>
          <p:cNvGrpSpPr/>
          <p:nvPr/>
        </p:nvGrpSpPr>
        <p:grpSpPr>
          <a:xfrm>
            <a:off x="6506936" y="2677468"/>
            <a:ext cx="1300170" cy="970078"/>
            <a:chOff x="3702161" y="3810111"/>
            <a:chExt cx="1507109" cy="864735"/>
          </a:xfrm>
        </p:grpSpPr>
        <p:grpSp>
          <p:nvGrpSpPr>
            <p:cNvPr id="1123" name="组合 8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24" name="组合 8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15" name="圆角矩形 8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35" name="直线连接符 9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36" name="直线连接符 93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16" name="文本框 88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RestState</a:t>
                </a:r>
                <a:endParaRPr altLang="en-US" dirty="0" sz="1200" lang="zh-CN"/>
              </a:p>
            </p:txBody>
          </p:sp>
        </p:grpSp>
        <p:sp>
          <p:nvSpPr>
            <p:cNvPr id="1049817" name="文本框 86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grpSp>
        <p:nvGrpSpPr>
          <p:cNvPr id="1125" name="组合 94"/>
          <p:cNvGrpSpPr/>
          <p:nvPr/>
        </p:nvGrpSpPr>
        <p:grpSpPr>
          <a:xfrm>
            <a:off x="7532134" y="3848100"/>
            <a:ext cx="1300170" cy="970078"/>
            <a:chOff x="3702161" y="3810111"/>
            <a:chExt cx="1507109" cy="864735"/>
          </a:xfrm>
        </p:grpSpPr>
        <p:grpSp>
          <p:nvGrpSpPr>
            <p:cNvPr id="1126" name="组合 95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27" name="组合 100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18" name="圆角矩形 103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37" name="直线连接符 104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38" name="直线连接符 105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19" name="文本框 101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SleepingState</a:t>
                </a:r>
                <a:endParaRPr altLang="en-US" dirty="0" sz="1200" lang="zh-CN"/>
              </a:p>
            </p:txBody>
          </p:sp>
        </p:grpSp>
        <p:sp>
          <p:nvSpPr>
            <p:cNvPr id="1049820" name="文本框 98"/>
            <p:cNvSpPr txBox="1"/>
            <p:nvPr/>
          </p:nvSpPr>
          <p:spPr>
            <a:xfrm>
              <a:off x="3706860" y="4419575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writeProgram</a:t>
              </a:r>
              <a:r>
                <a:rPr altLang="zh-CN" dirty="0" sz="800" lang="en-US"/>
                <a:t>(Work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w)</a:t>
              </a:r>
            </a:p>
          </p:txBody>
        </p:sp>
      </p:grpSp>
      <p:cxnSp>
        <p:nvCxnSpPr>
          <p:cNvPr id="3146839" name="肘形连接符 106"/>
          <p:cNvCxnSpPr>
            <a:cxnSpLocks/>
            <a:stCxn id="1049809" idx="0"/>
            <a:endCxn id="1049798" idx="3"/>
          </p:cNvCxnSpPr>
          <p:nvPr/>
        </p:nvCxnSpPr>
        <p:spPr>
          <a:xfrm rot="5400000" flipH="1" flipV="1">
            <a:off x="4021900" y="2512085"/>
            <a:ext cx="1523627" cy="1154670"/>
          </a:xfrm>
          <a:prstGeom prst="bentConnector3">
            <a:avLst>
              <a:gd name="adj1" fmla="val 8809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40" name="肘形连接符 109"/>
          <p:cNvCxnSpPr>
            <a:cxnSpLocks/>
            <a:stCxn id="1049812" idx="0"/>
            <a:endCxn id="1049798" idx="3"/>
          </p:cNvCxnSpPr>
          <p:nvPr/>
        </p:nvCxnSpPr>
        <p:spPr>
          <a:xfrm rot="16200000" flipV="1">
            <a:off x="5040021" y="2648633"/>
            <a:ext cx="1520494" cy="878439"/>
          </a:xfrm>
          <a:prstGeom prst="bentConnector3">
            <a:avLst>
              <a:gd name="adj1" fmla="val 8817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41" name="肘形连接符 110"/>
          <p:cNvCxnSpPr>
            <a:cxnSpLocks/>
            <a:stCxn id="1049815" idx="0"/>
            <a:endCxn id="1049798" idx="3"/>
          </p:cNvCxnSpPr>
          <p:nvPr/>
        </p:nvCxnSpPr>
        <p:spPr>
          <a:xfrm rot="16200000" flipV="1">
            <a:off x="6084846" y="1603808"/>
            <a:ext cx="349862" cy="179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42" name="肘形连接符 111"/>
          <p:cNvCxnSpPr>
            <a:cxnSpLocks/>
            <a:stCxn id="1049818" idx="0"/>
            <a:endCxn id="1049798" idx="3"/>
          </p:cNvCxnSpPr>
          <p:nvPr/>
        </p:nvCxnSpPr>
        <p:spPr>
          <a:xfrm rot="16200000" flipV="1">
            <a:off x="6012129" y="1676525"/>
            <a:ext cx="1520494" cy="2822655"/>
          </a:xfrm>
          <a:prstGeom prst="bentConnector3">
            <a:avLst>
              <a:gd name="adj1" fmla="val 88515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" name="组合 112"/>
          <p:cNvGrpSpPr/>
          <p:nvPr/>
        </p:nvGrpSpPr>
        <p:grpSpPr>
          <a:xfrm>
            <a:off x="3215649" y="1773382"/>
            <a:ext cx="1496435" cy="160998"/>
            <a:chOff x="3595549" y="668931"/>
            <a:chExt cx="1062651" cy="160998"/>
          </a:xfrm>
        </p:grpSpPr>
        <p:cxnSp>
          <p:nvCxnSpPr>
            <p:cNvPr id="3146843" name="直线箭头连接符 113"/>
            <p:cNvCxnSpPr>
              <a:cxnSpLocks/>
            </p:cNvCxnSpPr>
            <p:nvPr/>
          </p:nvCxnSpPr>
          <p:spPr>
            <a:xfrm flipV="1">
              <a:off x="3595549" y="739628"/>
              <a:ext cx="1062651" cy="9802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9" name="组合 114"/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3146844" name="直线连接符 115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45" name="直线连接符 116"/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1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17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2" name="线形标注 1 (带边框和强调线) 24"/>
          <p:cNvSpPr/>
          <p:nvPr/>
        </p:nvSpPr>
        <p:spPr>
          <a:xfrm>
            <a:off x="7018702" y="4050886"/>
            <a:ext cx="1008112" cy="472408"/>
          </a:xfrm>
          <a:prstGeom prst="accentBorderCallout1">
            <a:avLst>
              <a:gd name="adj1" fmla="val 53833"/>
              <a:gd name="adj2" fmla="val 102700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需要适配的类</a:t>
            </a:r>
          </a:p>
        </p:txBody>
      </p:sp>
      <p:sp>
        <p:nvSpPr>
          <p:cNvPr id="1049823" name="线形标注 1 (带边框和强调线) 25"/>
          <p:cNvSpPr/>
          <p:nvPr/>
        </p:nvSpPr>
        <p:spPr>
          <a:xfrm>
            <a:off x="3575720" y="4037678"/>
            <a:ext cx="2376264" cy="472413"/>
          </a:xfrm>
          <a:prstGeom prst="accentBorderCallout1">
            <a:avLst>
              <a:gd name="adj1" fmla="val 18034"/>
              <a:gd name="adj2" fmla="val 103492"/>
              <a:gd name="adj3" fmla="val -60932"/>
              <a:gd name="adj4" fmla="val 1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通过在内部包装一个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Adapter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对象，把源接口转换成目标接口</a:t>
            </a:r>
          </a:p>
        </p:txBody>
      </p:sp>
      <p:sp>
        <p:nvSpPr>
          <p:cNvPr id="1049824" name="线形标注 1 (带边框和强调线) 26"/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这是客户所期待的接口，目标可以是具体的或抽象的类，也可以是接口</a:t>
            </a:r>
          </a:p>
        </p:txBody>
      </p:sp>
      <p:grpSp>
        <p:nvGrpSpPr>
          <p:cNvPr id="1132" name="组合 27"/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1133" name="组合 28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34" name="组合 30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25" name="圆角矩形 32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46" name="直线连接符 33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47" name="直线连接符 34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26" name="文本框 31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Target</a:t>
                </a:r>
                <a:endParaRPr altLang="en-US" dirty="0" sz="1600" i="1" lang="zh-CN"/>
              </a:p>
            </p:txBody>
          </p:sp>
        </p:grpSp>
        <p:sp>
          <p:nvSpPr>
            <p:cNvPr id="1049827" name="文本框 29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+request()</a:t>
              </a:r>
            </a:p>
          </p:txBody>
        </p:sp>
      </p:grpSp>
      <p:cxnSp>
        <p:nvCxnSpPr>
          <p:cNvPr id="3146848" name="肘形连接符 36"/>
          <p:cNvCxnSpPr>
            <a:cxnSpLocks/>
            <a:stCxn id="1049829" idx="0"/>
            <a:endCxn id="1049828" idx="3"/>
          </p:cNvCxnSpPr>
          <p:nvPr/>
        </p:nvCxnSpPr>
        <p:spPr>
          <a:xfrm flipH="1" flipV="1">
            <a:off x="6369160" y="2494988"/>
            <a:ext cx="1484" cy="361315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28" name="三角形 37"/>
          <p:cNvSpPr/>
          <p:nvPr/>
        </p:nvSpPr>
        <p:spPr>
          <a:xfrm>
            <a:off x="6289684" y="2348880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135" name="组合 38"/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3146849" name="直线箭头连接符 39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6" name="组合 4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50" name="直线连接符 4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51" name="直线连接符 4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" name="组合 43"/>
          <p:cNvGrpSpPr/>
          <p:nvPr/>
        </p:nvGrpSpPr>
        <p:grpSpPr>
          <a:xfrm>
            <a:off x="5719075" y="2856303"/>
            <a:ext cx="1300170" cy="970078"/>
            <a:chOff x="3702161" y="3810111"/>
            <a:chExt cx="1507109" cy="864735"/>
          </a:xfrm>
        </p:grpSpPr>
        <p:grpSp>
          <p:nvGrpSpPr>
            <p:cNvPr id="1138" name="组合 44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39" name="组合 4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29" name="圆角矩形 4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52" name="直线连接符 4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53" name="直线连接符 5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30" name="文本框 4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Adapter</a:t>
                </a:r>
                <a:endParaRPr altLang="en-US" dirty="0" sz="1200" lang="zh-CN"/>
              </a:p>
            </p:txBody>
          </p:sp>
        </p:grpSp>
        <p:sp>
          <p:nvSpPr>
            <p:cNvPr id="1049831" name="文本框 45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+request()</a:t>
              </a:r>
            </a:p>
          </p:txBody>
        </p:sp>
      </p:grpSp>
      <p:grpSp>
        <p:nvGrpSpPr>
          <p:cNvPr id="1140" name="组合 51"/>
          <p:cNvGrpSpPr/>
          <p:nvPr/>
        </p:nvGrpSpPr>
        <p:grpSpPr>
          <a:xfrm>
            <a:off x="7789239" y="2856303"/>
            <a:ext cx="1300170" cy="970078"/>
            <a:chOff x="3702161" y="3810111"/>
            <a:chExt cx="1507109" cy="864735"/>
          </a:xfrm>
        </p:grpSpPr>
        <p:grpSp>
          <p:nvGrpSpPr>
            <p:cNvPr id="1141" name="组合 5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42" name="组合 5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32" name="圆角矩形 5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54" name="直线连接符 5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55" name="直线连接符 5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33" name="文本框 55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Adaptee</a:t>
                </a:r>
                <a:endParaRPr altLang="en-US" dirty="0" sz="1200" lang="zh-CN"/>
              </a:p>
            </p:txBody>
          </p:sp>
        </p:grpSp>
        <p:sp>
          <p:nvSpPr>
            <p:cNvPr id="1049834" name="文本框 53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specificRequest</a:t>
              </a:r>
              <a:r>
                <a:rPr altLang="zh-CN" dirty="0" sz="900" lang="en-US"/>
                <a:t>()</a:t>
              </a:r>
            </a:p>
          </p:txBody>
        </p:sp>
      </p:grpSp>
      <p:grpSp>
        <p:nvGrpSpPr>
          <p:cNvPr id="1143" name="组合 61"/>
          <p:cNvGrpSpPr/>
          <p:nvPr/>
        </p:nvGrpSpPr>
        <p:grpSpPr>
          <a:xfrm>
            <a:off x="4007768" y="1428227"/>
            <a:ext cx="936104" cy="814155"/>
            <a:chOff x="3949685" y="1783083"/>
            <a:chExt cx="1502426" cy="725745"/>
          </a:xfrm>
        </p:grpSpPr>
        <p:grpSp>
          <p:nvGrpSpPr>
            <p:cNvPr id="1144" name="组合 63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49835" name="圆角矩形 65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856" name="直线连接符 66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57" name="直线连接符 67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836" name="文本框 64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sp>
        <p:nvSpPr>
          <p:cNvPr id="1049837" name="文本框 68"/>
          <p:cNvSpPr txBox="1"/>
          <p:nvPr/>
        </p:nvSpPr>
        <p:spPr>
          <a:xfrm>
            <a:off x="4980149" y="1597815"/>
            <a:ext cx="617477" cy="2616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100" kumimoji="1" lang="en-US">
                <a:solidFill>
                  <a:schemeClr val="bg1">
                    <a:lumMod val="50000"/>
                  </a:schemeClr>
                </a:solidFill>
              </a:rPr>
              <a:t>-target</a:t>
            </a:r>
            <a:endParaRPr altLang="en-US" dirty="0" sz="11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45" name="组合 70"/>
          <p:cNvGrpSpPr/>
          <p:nvPr/>
        </p:nvGrpSpPr>
        <p:grpSpPr>
          <a:xfrm rot="10800000">
            <a:off x="7011820" y="3279384"/>
            <a:ext cx="782471" cy="154396"/>
            <a:chOff x="3603546" y="668931"/>
            <a:chExt cx="1024482" cy="154396"/>
          </a:xfrm>
        </p:grpSpPr>
        <p:cxnSp>
          <p:nvCxnSpPr>
            <p:cNvPr id="3146858" name="直线箭头连接符 71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6" name="组合 72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59" name="直线连接符 73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60" name="直线连接符 74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838" name="文本框 75"/>
          <p:cNvSpPr txBox="1"/>
          <p:nvPr/>
        </p:nvSpPr>
        <p:spPr>
          <a:xfrm>
            <a:off x="6997279" y="3084492"/>
            <a:ext cx="747320" cy="2616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100" kumimoji="1" lang="en-US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altLang="zh-CN" dirty="0" sz="1100" kumimoji="1" lang="en-US" err="1">
                <a:solidFill>
                  <a:schemeClr val="bg1">
                    <a:lumMod val="50000"/>
                  </a:schemeClr>
                </a:solidFill>
              </a:rPr>
              <a:t>adaptee</a:t>
            </a:r>
            <a:endParaRPr altLang="en-US" dirty="0" sz="11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组合 98"/>
          <p:cNvGrpSpPr/>
          <p:nvPr/>
        </p:nvGrpSpPr>
        <p:grpSpPr>
          <a:xfrm>
            <a:off x="8976320" y="2492896"/>
            <a:ext cx="276881" cy="1041653"/>
            <a:chOff x="5151360" y="3747503"/>
            <a:chExt cx="276881" cy="1041653"/>
          </a:xfrm>
        </p:grpSpPr>
        <p:sp>
          <p:nvSpPr>
            <p:cNvPr id="1048707" name="三角形 99"/>
            <p:cNvSpPr/>
            <p:nvPr/>
          </p:nvSpPr>
          <p:spPr>
            <a:xfrm>
              <a:off x="5151360" y="3747503"/>
              <a:ext cx="276881" cy="238690"/>
            </a:xfrm>
            <a:prstGeom prst="triangl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  <p:cxnSp>
          <p:nvCxnSpPr>
            <p:cNvPr id="3145830" name="肘形连接符 100"/>
            <p:cNvCxnSpPr>
              <a:cxnSpLocks/>
              <a:stCxn id="1048711" idx="0"/>
              <a:endCxn id="1048707" idx="3"/>
            </p:cNvCxnSpPr>
            <p:nvPr/>
          </p:nvCxnSpPr>
          <p:spPr>
            <a:xfrm rot="16200000" flipV="1">
              <a:off x="4888321" y="4387674"/>
              <a:ext cx="80296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组合 101"/>
          <p:cNvGrpSpPr/>
          <p:nvPr/>
        </p:nvGrpSpPr>
        <p:grpSpPr>
          <a:xfrm>
            <a:off x="8363557" y="1326011"/>
            <a:ext cx="1502410" cy="1137285"/>
            <a:chOff x="3949700" y="1783080"/>
            <a:chExt cx="1502410" cy="1137285"/>
          </a:xfrm>
        </p:grpSpPr>
        <p:grpSp>
          <p:nvGrpSpPr>
            <p:cNvPr id="239" name="组合 102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08" name="圆角矩形 104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31" name="直线连接符 105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2" name="直线连接符 106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09" name="文本框 103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人</a:t>
              </a:r>
            </a:p>
          </p:txBody>
        </p:sp>
      </p:grpSp>
      <p:grpSp>
        <p:nvGrpSpPr>
          <p:cNvPr id="240" name="组合 107"/>
          <p:cNvGrpSpPr/>
          <p:nvPr/>
        </p:nvGrpSpPr>
        <p:grpSpPr>
          <a:xfrm>
            <a:off x="8363557" y="3514006"/>
            <a:ext cx="1502410" cy="1137285"/>
            <a:chOff x="3706259" y="3858895"/>
            <a:chExt cx="1502410" cy="1137285"/>
          </a:xfrm>
        </p:grpSpPr>
        <p:grpSp>
          <p:nvGrpSpPr>
            <p:cNvPr id="241" name="组合 108"/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42" name="组合 110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710" name="圆角矩形 133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33" name="直线连接符 134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4" name="直线连接符 135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11" name="文本框 132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超人</a:t>
                </a:r>
              </a:p>
            </p:txBody>
          </p:sp>
        </p:grpSp>
        <p:sp>
          <p:nvSpPr>
            <p:cNvPr id="1048712" name="文本框 109"/>
            <p:cNvSpPr txBox="1"/>
            <p:nvPr/>
          </p:nvSpPr>
          <p:spPr>
            <a:xfrm>
              <a:off x="3993704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飞行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43" name="组合 137"/>
          <p:cNvGrpSpPr/>
          <p:nvPr/>
        </p:nvGrpSpPr>
        <p:grpSpPr>
          <a:xfrm>
            <a:off x="9449919" y="3105263"/>
            <a:ext cx="158359" cy="413384"/>
            <a:chOff x="4378282" y="5245679"/>
            <a:chExt cx="158359" cy="413384"/>
          </a:xfrm>
        </p:grpSpPr>
        <p:cxnSp>
          <p:nvCxnSpPr>
            <p:cNvPr id="3145835" name="直线连接符 150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13" name="椭圆 151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714" name="文本框 152"/>
          <p:cNvSpPr txBox="1"/>
          <p:nvPr/>
        </p:nvSpPr>
        <p:spPr>
          <a:xfrm>
            <a:off x="9560972" y="3067115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en-US" dirty="0" sz="1100" lang="zh-CN">
                <a:solidFill>
                  <a:schemeClr val="bg1">
                    <a:lumMod val="50000"/>
                  </a:schemeClr>
                </a:solidFill>
              </a:rPr>
              <a:t>飞行接口</a:t>
            </a:r>
          </a:p>
        </p:txBody>
      </p:sp>
      <p:grpSp>
        <p:nvGrpSpPr>
          <p:cNvPr id="244" name="组合 197"/>
          <p:cNvGrpSpPr/>
          <p:nvPr/>
        </p:nvGrpSpPr>
        <p:grpSpPr>
          <a:xfrm>
            <a:off x="2279576" y="3288402"/>
            <a:ext cx="1502410" cy="1137285"/>
            <a:chOff x="3706259" y="3858895"/>
            <a:chExt cx="1502410" cy="1137285"/>
          </a:xfrm>
        </p:grpSpPr>
        <p:grpSp>
          <p:nvGrpSpPr>
            <p:cNvPr id="245" name="组合 198"/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46" name="组合 200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715" name="圆角矩形 202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36" name="直线连接符 203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7" name="直线连接符 204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16" name="文本框 201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鸟</a:t>
                </a:r>
              </a:p>
            </p:txBody>
          </p:sp>
        </p:grpSp>
        <p:sp>
          <p:nvSpPr>
            <p:cNvPr id="1048717" name="文本框 199"/>
            <p:cNvSpPr txBox="1"/>
            <p:nvPr/>
          </p:nvSpPr>
          <p:spPr>
            <a:xfrm>
              <a:off x="3993704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飞行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47" name="组合 205"/>
          <p:cNvGrpSpPr/>
          <p:nvPr/>
        </p:nvGrpSpPr>
        <p:grpSpPr>
          <a:xfrm>
            <a:off x="3365938" y="2879659"/>
            <a:ext cx="158359" cy="413384"/>
            <a:chOff x="4378282" y="5245679"/>
            <a:chExt cx="158359" cy="413384"/>
          </a:xfrm>
        </p:grpSpPr>
        <p:cxnSp>
          <p:nvCxnSpPr>
            <p:cNvPr id="3145838" name="直线连接符 206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18" name="椭圆 207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719" name="文本框 208"/>
          <p:cNvSpPr txBox="1"/>
          <p:nvPr/>
        </p:nvSpPr>
        <p:spPr>
          <a:xfrm>
            <a:off x="3249916" y="2825714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8" name="组合 209"/>
          <p:cNvGrpSpPr/>
          <p:nvPr/>
        </p:nvGrpSpPr>
        <p:grpSpPr>
          <a:xfrm>
            <a:off x="4014152" y="3308945"/>
            <a:ext cx="1502410" cy="1137285"/>
            <a:chOff x="3706259" y="3858895"/>
            <a:chExt cx="1502410" cy="1137285"/>
          </a:xfrm>
        </p:grpSpPr>
        <p:grpSp>
          <p:nvGrpSpPr>
            <p:cNvPr id="249" name="组合 210"/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50" name="组合 212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720" name="圆角矩形 214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39" name="直线连接符 215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0" name="直线连接符 216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21" name="文本框 213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飞机</a:t>
                </a:r>
              </a:p>
            </p:txBody>
          </p:sp>
        </p:grpSp>
        <p:sp>
          <p:nvSpPr>
            <p:cNvPr id="1048722" name="文本框 211"/>
            <p:cNvSpPr txBox="1"/>
            <p:nvPr/>
          </p:nvSpPr>
          <p:spPr>
            <a:xfrm>
              <a:off x="3993704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飞行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51" name="组合 217"/>
          <p:cNvGrpSpPr/>
          <p:nvPr/>
        </p:nvGrpSpPr>
        <p:grpSpPr>
          <a:xfrm>
            <a:off x="5100514" y="2900202"/>
            <a:ext cx="158359" cy="413384"/>
            <a:chOff x="4378282" y="5245679"/>
            <a:chExt cx="158359" cy="413384"/>
          </a:xfrm>
        </p:grpSpPr>
        <p:cxnSp>
          <p:nvCxnSpPr>
            <p:cNvPr id="3145841" name="直线连接符 218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23" name="椭圆 219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724" name="文本框 220"/>
          <p:cNvSpPr txBox="1"/>
          <p:nvPr/>
        </p:nvSpPr>
        <p:spPr>
          <a:xfrm>
            <a:off x="4978917" y="285262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2" name="组合 221"/>
          <p:cNvGrpSpPr/>
          <p:nvPr/>
        </p:nvGrpSpPr>
        <p:grpSpPr>
          <a:xfrm>
            <a:off x="5743155" y="3308945"/>
            <a:ext cx="1502410" cy="1137285"/>
            <a:chOff x="3706259" y="3858895"/>
            <a:chExt cx="1502410" cy="1137285"/>
          </a:xfrm>
        </p:grpSpPr>
        <p:grpSp>
          <p:nvGrpSpPr>
            <p:cNvPr id="253" name="组合 222"/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54" name="组合 224"/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8725" name="圆角矩形 226"/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5842" name="直线连接符 227"/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3" name="直线连接符 228"/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26" name="文本框 225"/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en-US" dirty="0" lang="zh-CN"/>
                  <a:t>超人</a:t>
                </a:r>
              </a:p>
            </p:txBody>
          </p:sp>
        </p:grpSp>
        <p:sp>
          <p:nvSpPr>
            <p:cNvPr id="1048727" name="文本框 223"/>
            <p:cNvSpPr txBox="1"/>
            <p:nvPr/>
          </p:nvSpPr>
          <p:spPr>
            <a:xfrm>
              <a:off x="3993704" y="4664075"/>
              <a:ext cx="927516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/>
                <a:t>+</a:t>
              </a:r>
              <a:r>
                <a:rPr altLang="en-US" dirty="0" sz="1100" lang="zh-CN"/>
                <a:t>飞行</a:t>
              </a:r>
              <a:r>
                <a:rPr altLang="zh-CN" dirty="0" sz="1100" lang="en-US"/>
                <a:t>()</a:t>
              </a:r>
              <a:endParaRPr altLang="en-US" dirty="0" sz="1100" lang="zh-CN"/>
            </a:p>
          </p:txBody>
        </p:sp>
      </p:grpSp>
      <p:grpSp>
        <p:nvGrpSpPr>
          <p:cNvPr id="255" name="组合 229"/>
          <p:cNvGrpSpPr/>
          <p:nvPr/>
        </p:nvGrpSpPr>
        <p:grpSpPr>
          <a:xfrm>
            <a:off x="6829517" y="2900202"/>
            <a:ext cx="158359" cy="413384"/>
            <a:chOff x="4378282" y="5245679"/>
            <a:chExt cx="158359" cy="413384"/>
          </a:xfrm>
        </p:grpSpPr>
        <p:cxnSp>
          <p:nvCxnSpPr>
            <p:cNvPr id="3145844" name="直线连接符 230"/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28" name="椭圆 231"/>
            <p:cNvSpPr/>
            <p:nvPr/>
          </p:nvSpPr>
          <p:spPr>
            <a:xfrm>
              <a:off x="4378282" y="5245679"/>
              <a:ext cx="158359" cy="158359"/>
            </a:xfrm>
            <a:prstGeom prst="ellipse"/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kumimoji="1" lang="zh-CN"/>
            </a:p>
          </p:txBody>
        </p:sp>
      </p:grpSp>
      <p:sp>
        <p:nvSpPr>
          <p:cNvPr id="1048729" name="文本框 232"/>
          <p:cNvSpPr txBox="1"/>
          <p:nvPr/>
        </p:nvSpPr>
        <p:spPr>
          <a:xfrm>
            <a:off x="6707918" y="2847097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altLang="en-US" dirty="0" sz="1100"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组合 27"/>
          <p:cNvGrpSpPr/>
          <p:nvPr/>
        </p:nvGrpSpPr>
        <p:grpSpPr>
          <a:xfrm>
            <a:off x="3935760" y="1412776"/>
            <a:ext cx="1299652" cy="973145"/>
            <a:chOff x="3702161" y="3810112"/>
            <a:chExt cx="1506508" cy="867469"/>
          </a:xfrm>
        </p:grpSpPr>
        <p:grpSp>
          <p:nvGrpSpPr>
            <p:cNvPr id="1149" name="组合 28"/>
            <p:cNvGrpSpPr/>
            <p:nvPr/>
          </p:nvGrpSpPr>
          <p:grpSpPr>
            <a:xfrm>
              <a:off x="3702161" y="3810112"/>
              <a:ext cx="1506508" cy="864735"/>
              <a:chOff x="3945602" y="1734297"/>
              <a:chExt cx="1506508" cy="864735"/>
            </a:xfrm>
          </p:grpSpPr>
          <p:grpSp>
            <p:nvGrpSpPr>
              <p:cNvPr id="1150" name="组合 30"/>
              <p:cNvGrpSpPr/>
              <p:nvPr/>
            </p:nvGrpSpPr>
            <p:grpSpPr>
              <a:xfrm>
                <a:off x="3945602" y="1734297"/>
                <a:ext cx="1506508" cy="864735"/>
                <a:chOff x="3946063" y="1733179"/>
                <a:chExt cx="1337137" cy="884530"/>
              </a:xfrm>
            </p:grpSpPr>
            <p:sp>
              <p:nvSpPr>
                <p:cNvPr id="1049839" name="圆角矩形 32"/>
                <p:cNvSpPr/>
                <p:nvPr/>
              </p:nvSpPr>
              <p:spPr>
                <a:xfrm>
                  <a:off x="3949674" y="1733179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61" name="直线连接符 33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62" name="直线连接符 34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40" name="文本框 31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Player</a:t>
                </a:r>
                <a:endParaRPr altLang="en-US" dirty="0" sz="1600" i="1" lang="zh-CN"/>
              </a:p>
            </p:txBody>
          </p:sp>
        </p:grpSp>
        <p:sp>
          <p:nvSpPr>
            <p:cNvPr id="1049841" name="文本框 29"/>
            <p:cNvSpPr txBox="1"/>
            <p:nvPr/>
          </p:nvSpPr>
          <p:spPr>
            <a:xfrm>
              <a:off x="3702190" y="4348356"/>
              <a:ext cx="1502410" cy="32922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+attack()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defence</a:t>
              </a:r>
              <a:r>
                <a:rPr altLang="zh-CN" dirty="0" sz="900" lang="en-US"/>
                <a:t>()</a:t>
              </a:r>
            </a:p>
          </p:txBody>
        </p:sp>
      </p:grpSp>
      <p:cxnSp>
        <p:nvCxnSpPr>
          <p:cNvPr id="3146863" name="肘形连接符 36"/>
          <p:cNvCxnSpPr>
            <a:cxnSpLocks/>
            <a:stCxn id="1049843" idx="0"/>
            <a:endCxn id="1049842" idx="3"/>
          </p:cNvCxnSpPr>
          <p:nvPr/>
        </p:nvCxnSpPr>
        <p:spPr>
          <a:xfrm rot="5400000" flipH="1" flipV="1">
            <a:off x="3654062" y="1982642"/>
            <a:ext cx="361315" cy="1483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42" name="三角形 37"/>
          <p:cNvSpPr/>
          <p:nvPr/>
        </p:nvSpPr>
        <p:spPr>
          <a:xfrm>
            <a:off x="4496888" y="239752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151" name="组合 1"/>
          <p:cNvGrpSpPr/>
          <p:nvPr/>
        </p:nvGrpSpPr>
        <p:grpSpPr>
          <a:xfrm>
            <a:off x="2423592" y="2904944"/>
            <a:ext cx="1317565" cy="970078"/>
            <a:chOff x="3040376" y="2112857"/>
            <a:chExt cx="1317565" cy="970078"/>
          </a:xfrm>
        </p:grpSpPr>
        <p:grpSp>
          <p:nvGrpSpPr>
            <p:cNvPr id="1152" name="组合 44"/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153" name="组合 4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43" name="圆角矩形 4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64" name="直线连接符 4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65" name="直线连接符 5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44" name="文本框 4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Forwards</a:t>
                </a:r>
                <a:endParaRPr altLang="en-US" dirty="0" sz="1200" lang="zh-CN"/>
              </a:p>
            </p:txBody>
          </p:sp>
        </p:grpSp>
        <p:sp>
          <p:nvSpPr>
            <p:cNvPr id="1049845" name="文本框 59"/>
            <p:cNvSpPr txBox="1"/>
            <p:nvPr/>
          </p:nvSpPr>
          <p:spPr>
            <a:xfrm>
              <a:off x="3040376" y="2707223"/>
              <a:ext cx="1296117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+attack()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defence</a:t>
              </a:r>
              <a:r>
                <a:rPr altLang="zh-CN" dirty="0" sz="900" lang="en-US"/>
                <a:t>()</a:t>
              </a:r>
            </a:p>
          </p:txBody>
        </p:sp>
      </p:grpSp>
      <p:cxnSp>
        <p:nvCxnSpPr>
          <p:cNvPr id="3146866" name="肘形连接符 60"/>
          <p:cNvCxnSpPr>
            <a:cxnSpLocks/>
            <a:stCxn id="1049846" idx="0"/>
            <a:endCxn id="1049842" idx="3"/>
          </p:cNvCxnSpPr>
          <p:nvPr/>
        </p:nvCxnSpPr>
        <p:spPr>
          <a:xfrm rot="16200000" flipV="1">
            <a:off x="4389436" y="2730557"/>
            <a:ext cx="381314" cy="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4" name="组合 62"/>
          <p:cNvGrpSpPr/>
          <p:nvPr/>
        </p:nvGrpSpPr>
        <p:grpSpPr>
          <a:xfrm>
            <a:off x="3914339" y="2924943"/>
            <a:ext cx="1317565" cy="970078"/>
            <a:chOff x="3040376" y="2112857"/>
            <a:chExt cx="1317565" cy="970078"/>
          </a:xfrm>
        </p:grpSpPr>
        <p:grpSp>
          <p:nvGrpSpPr>
            <p:cNvPr id="1155" name="组合 69"/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156" name="组合 77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46" name="圆角矩形 79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67" name="直线连接符 80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68" name="直线连接符 81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47" name="文本框 78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Center</a:t>
                </a:r>
                <a:endParaRPr altLang="en-US" dirty="0" sz="1200" lang="zh-CN"/>
              </a:p>
            </p:txBody>
          </p:sp>
        </p:grpSp>
        <p:sp>
          <p:nvSpPr>
            <p:cNvPr id="1049848" name="文本框 76"/>
            <p:cNvSpPr txBox="1"/>
            <p:nvPr/>
          </p:nvSpPr>
          <p:spPr>
            <a:xfrm>
              <a:off x="3040376" y="2707223"/>
              <a:ext cx="1296117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+attack()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defence</a:t>
              </a:r>
              <a:r>
                <a:rPr altLang="zh-CN" dirty="0" sz="900" lang="en-US"/>
                <a:t>()</a:t>
              </a:r>
            </a:p>
          </p:txBody>
        </p:sp>
      </p:grpSp>
      <p:cxnSp>
        <p:nvCxnSpPr>
          <p:cNvPr id="3146869" name="肘形连接符 82"/>
          <p:cNvCxnSpPr>
            <a:cxnSpLocks/>
            <a:stCxn id="1049849" idx="0"/>
            <a:endCxn id="1049842" idx="3"/>
          </p:cNvCxnSpPr>
          <p:nvPr/>
        </p:nvCxnSpPr>
        <p:spPr>
          <a:xfrm rot="16200000" flipV="1">
            <a:off x="5153753" y="1966241"/>
            <a:ext cx="361315" cy="15160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7" name="组合 83"/>
          <p:cNvGrpSpPr/>
          <p:nvPr/>
        </p:nvGrpSpPr>
        <p:grpSpPr>
          <a:xfrm>
            <a:off x="5422974" y="2904944"/>
            <a:ext cx="1317565" cy="970078"/>
            <a:chOff x="3040376" y="2112857"/>
            <a:chExt cx="1317565" cy="970078"/>
          </a:xfrm>
        </p:grpSpPr>
        <p:grpSp>
          <p:nvGrpSpPr>
            <p:cNvPr id="1158" name="组合 84"/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159" name="组合 8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49" name="圆角矩形 8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70" name="直线连接符 8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71" name="直线连接符 9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50" name="文本框 8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Guards</a:t>
                </a:r>
                <a:endParaRPr altLang="en-US" dirty="0" sz="1200" lang="zh-CN"/>
              </a:p>
            </p:txBody>
          </p:sp>
        </p:grpSp>
        <p:sp>
          <p:nvSpPr>
            <p:cNvPr id="1049851" name="文本框 85"/>
            <p:cNvSpPr txBox="1"/>
            <p:nvPr/>
          </p:nvSpPr>
          <p:spPr>
            <a:xfrm>
              <a:off x="3040376" y="2707223"/>
              <a:ext cx="1296117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+attack()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defence</a:t>
              </a:r>
              <a:r>
                <a:rPr altLang="zh-CN" dirty="0" sz="900" lang="en-US"/>
                <a:t>()</a:t>
              </a:r>
            </a:p>
          </p:txBody>
        </p:sp>
      </p:grpSp>
      <p:grpSp>
        <p:nvGrpSpPr>
          <p:cNvPr id="1160" name="组合 91"/>
          <p:cNvGrpSpPr/>
          <p:nvPr/>
        </p:nvGrpSpPr>
        <p:grpSpPr>
          <a:xfrm>
            <a:off x="6737004" y="4269254"/>
            <a:ext cx="1317565" cy="970078"/>
            <a:chOff x="3040376" y="2112857"/>
            <a:chExt cx="1317565" cy="970078"/>
          </a:xfrm>
        </p:grpSpPr>
        <p:grpSp>
          <p:nvGrpSpPr>
            <p:cNvPr id="1161" name="组合 92"/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162" name="组合 9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52" name="圆角矩形 9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72" name="直线连接符 9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73" name="直线连接符 9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53" name="文本框 95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Translator</a:t>
                </a:r>
                <a:endParaRPr altLang="en-US" dirty="0" sz="1000" lang="zh-CN"/>
              </a:p>
            </p:txBody>
          </p:sp>
        </p:grpSp>
        <p:sp>
          <p:nvSpPr>
            <p:cNvPr id="1049854" name="文本框 93"/>
            <p:cNvSpPr txBox="1"/>
            <p:nvPr/>
          </p:nvSpPr>
          <p:spPr>
            <a:xfrm>
              <a:off x="3040376" y="2707223"/>
              <a:ext cx="1296117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+attack()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defence</a:t>
              </a:r>
              <a:r>
                <a:rPr altLang="zh-CN" dirty="0" sz="900" lang="en-US"/>
                <a:t>()</a:t>
              </a:r>
            </a:p>
          </p:txBody>
        </p:sp>
      </p:grpSp>
      <p:cxnSp>
        <p:nvCxnSpPr>
          <p:cNvPr id="3146874" name="肘形连接符 107"/>
          <p:cNvCxnSpPr>
            <a:cxnSpLocks/>
            <a:stCxn id="1049852" idx="0"/>
            <a:endCxn id="1049842" idx="3"/>
          </p:cNvCxnSpPr>
          <p:nvPr/>
        </p:nvCxnSpPr>
        <p:spPr>
          <a:xfrm rot="16200000" flipV="1">
            <a:off x="5128613" y="1991381"/>
            <a:ext cx="1725625" cy="2830122"/>
          </a:xfrm>
          <a:prstGeom prst="bentConnector3">
            <a:avLst>
              <a:gd name="adj1" fmla="val 89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875" name="肘形连接符 108"/>
          <p:cNvCxnSpPr>
            <a:cxnSpLocks/>
            <a:stCxn id="1049852" idx="3"/>
            <a:endCxn id="1049857" idx="2"/>
          </p:cNvCxnSpPr>
          <p:nvPr/>
        </p:nvCxnSpPr>
        <p:spPr>
          <a:xfrm flipV="1">
            <a:off x="8054544" y="3868642"/>
            <a:ext cx="818584" cy="885651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2"/>
          <p:cNvGrpSpPr/>
          <p:nvPr/>
        </p:nvGrpSpPr>
        <p:grpSpPr>
          <a:xfrm rot="5400000">
            <a:off x="8785212" y="3876065"/>
            <a:ext cx="175843" cy="160998"/>
            <a:chOff x="7878649" y="3540347"/>
            <a:chExt cx="175843" cy="160998"/>
          </a:xfrm>
        </p:grpSpPr>
        <p:cxnSp>
          <p:nvCxnSpPr>
            <p:cNvPr id="3146876" name="直线连接符 109"/>
            <p:cNvCxnSpPr>
              <a:cxnSpLocks/>
            </p:cNvCxnSpPr>
            <p:nvPr/>
          </p:nvCxnSpPr>
          <p:spPr>
            <a:xfrm rot="10800000" flipV="1">
              <a:off x="7882676" y="3540347"/>
              <a:ext cx="171816" cy="75520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877" name="直线连接符 110"/>
            <p:cNvCxnSpPr>
              <a:cxnSpLocks/>
            </p:cNvCxnSpPr>
            <p:nvPr/>
          </p:nvCxnSpPr>
          <p:spPr>
            <a:xfrm rot="10800000" flipH="1" flipV="1">
              <a:off x="7878649" y="3619231"/>
              <a:ext cx="175828" cy="82114"/>
            </a:xfrm>
            <a:prstGeom prst="line"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4" name="组合 99"/>
          <p:cNvGrpSpPr/>
          <p:nvPr/>
        </p:nvGrpSpPr>
        <p:grpSpPr>
          <a:xfrm>
            <a:off x="8225069" y="2904944"/>
            <a:ext cx="1317565" cy="970078"/>
            <a:chOff x="3040376" y="2112857"/>
            <a:chExt cx="1317565" cy="970078"/>
          </a:xfrm>
        </p:grpSpPr>
        <p:grpSp>
          <p:nvGrpSpPr>
            <p:cNvPr id="1165" name="组合 100"/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166" name="组合 10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55" name="圆角矩形 10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78" name="直线连接符 105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79" name="直线连接符 106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56" name="文本框 103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ForeignCenter</a:t>
                </a:r>
                <a:r>
                  <a:rPr altLang="zh-CN" dirty="0" sz="1000" lang="zh-CN"/>
                  <a:t> </a:t>
                </a:r>
                <a:endParaRPr altLang="en-US" dirty="0" sz="700" lang="zh-CN"/>
              </a:p>
            </p:txBody>
          </p:sp>
        </p:grpSp>
        <p:sp>
          <p:nvSpPr>
            <p:cNvPr id="1049857" name="文本框 101"/>
            <p:cNvSpPr txBox="1"/>
            <p:nvPr/>
          </p:nvSpPr>
          <p:spPr>
            <a:xfrm>
              <a:off x="3040376" y="2707223"/>
              <a:ext cx="1296117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en-US" dirty="0" sz="900" lang="zh-CN"/>
                <a:t>进攻</a:t>
              </a:r>
              <a:r>
                <a:rPr altLang="zh-CN" dirty="0" sz="900" lang="en-US"/>
                <a:t>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en-US" dirty="0" sz="900" lang="zh-CN"/>
                <a:t>防守</a:t>
              </a:r>
              <a:r>
                <a:rPr altLang="zh-CN" dirty="0" sz="900" lang="en-US"/>
                <a:t>()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8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18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9" name="线形标注 1 (带边框和强调线) 26"/>
          <p:cNvSpPr/>
          <p:nvPr/>
        </p:nvSpPr>
        <p:spPr>
          <a:xfrm>
            <a:off x="6744072" y="1772816"/>
            <a:ext cx="2376264" cy="606743"/>
          </a:xfrm>
          <a:prstGeom prst="accentBorderCallout1">
            <a:avLst>
              <a:gd name="adj1" fmla="val 76318"/>
              <a:gd name="adj2" fmla="val -3890"/>
              <a:gd name="adj3" fmla="val 159383"/>
              <a:gd name="adj4" fmla="val -290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负责存储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对象的内部状态，并可防止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以外的其他对象访问备忘录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860" name="线形标注 1 (带边框和强调线) 24"/>
          <p:cNvSpPr/>
          <p:nvPr/>
        </p:nvSpPr>
        <p:spPr>
          <a:xfrm>
            <a:off x="6698972" y="3740598"/>
            <a:ext cx="1097828" cy="472408"/>
          </a:xfrm>
          <a:prstGeom prst="accentBorderCallout1">
            <a:avLst>
              <a:gd name="adj1" fmla="val 30606"/>
              <a:gd name="adj2" fmla="val 104975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负责保存好备忘录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861" name="线形标注 1 (带边框和强调线) 25"/>
          <p:cNvSpPr/>
          <p:nvPr/>
        </p:nvSpPr>
        <p:spPr>
          <a:xfrm>
            <a:off x="4052384" y="3704130"/>
            <a:ext cx="2376264" cy="606745"/>
          </a:xfrm>
          <a:prstGeom prst="accentBorderCallout1">
            <a:avLst>
              <a:gd name="adj1" fmla="val 3655"/>
              <a:gd name="adj2" fmla="val -2495"/>
              <a:gd name="adj3" fmla="val -85265"/>
              <a:gd name="adj4" fmla="val -169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负责创建一个备忘录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Memento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，用以记录当前时刻它的内部状态，并可使用备忘录恢复内部状态</a:t>
            </a:r>
          </a:p>
        </p:txBody>
      </p:sp>
      <p:grpSp>
        <p:nvGrpSpPr>
          <p:cNvPr id="1169" name="组合 28"/>
          <p:cNvGrpSpPr/>
          <p:nvPr/>
        </p:nvGrpSpPr>
        <p:grpSpPr>
          <a:xfrm>
            <a:off x="5417026" y="2583527"/>
            <a:ext cx="1299652" cy="970078"/>
            <a:chOff x="3945602" y="1734296"/>
            <a:chExt cx="1506508" cy="864735"/>
          </a:xfrm>
        </p:grpSpPr>
        <p:grpSp>
          <p:nvGrpSpPr>
            <p:cNvPr id="1170" name="组合 30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49862" name="圆角矩形 32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880" name="直线连接符 33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81" name="直线连接符 34"/>
              <p:cNvCxnSpPr>
                <a:cxnSpLocks/>
              </p:cNvCxnSpPr>
              <p:nvPr/>
            </p:nvCxnSpPr>
            <p:spPr>
              <a:xfrm>
                <a:off x="3946063" y="23027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863" name="文本框 31"/>
            <p:cNvSpPr txBox="1"/>
            <p:nvPr/>
          </p:nvSpPr>
          <p:spPr>
            <a:xfrm>
              <a:off x="3949685" y="1803623"/>
              <a:ext cx="1502410" cy="30179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600" lang="en-US" err="1"/>
                <a:t>Memnto</a:t>
              </a:r>
              <a:endParaRPr altLang="en-US" dirty="0" sz="1600" lang="zh-CN"/>
            </a:p>
          </p:txBody>
        </p:sp>
      </p:grpSp>
      <p:grpSp>
        <p:nvGrpSpPr>
          <p:cNvPr id="1171" name="组合 38"/>
          <p:cNvGrpSpPr/>
          <p:nvPr/>
        </p:nvGrpSpPr>
        <p:grpSpPr>
          <a:xfrm rot="10800000">
            <a:off x="4628448" y="3041062"/>
            <a:ext cx="782471" cy="154396"/>
            <a:chOff x="3603546" y="668931"/>
            <a:chExt cx="1024482" cy="154396"/>
          </a:xfrm>
        </p:grpSpPr>
        <p:cxnSp>
          <p:nvCxnSpPr>
            <p:cNvPr id="3146882" name="直线箭头连接符 39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2" name="组合 4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83" name="直线连接符 4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84" name="直线连接符 4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3" name="组合 43"/>
          <p:cNvGrpSpPr/>
          <p:nvPr/>
        </p:nvGrpSpPr>
        <p:grpSpPr>
          <a:xfrm>
            <a:off x="3260296" y="2613147"/>
            <a:ext cx="1363642" cy="970078"/>
            <a:chOff x="3702161" y="3810111"/>
            <a:chExt cx="1506508" cy="864735"/>
          </a:xfrm>
        </p:grpSpPr>
        <p:grpSp>
          <p:nvGrpSpPr>
            <p:cNvPr id="1174" name="组合 44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75" name="组合 46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64" name="圆角矩形 48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85" name="直线连接符 49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86" name="直线连接符 50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65" name="文本框 47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Originator</a:t>
                </a:r>
                <a:endParaRPr altLang="en-US" dirty="0" sz="1200" lang="zh-CN"/>
              </a:p>
            </p:txBody>
          </p:sp>
        </p:grpSp>
        <p:sp>
          <p:nvSpPr>
            <p:cNvPr id="1049866" name="文本框 45"/>
            <p:cNvSpPr txBox="1"/>
            <p:nvPr/>
          </p:nvSpPr>
          <p:spPr>
            <a:xfrm>
              <a:off x="3702161" y="4370763"/>
              <a:ext cx="1506493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600" lang="en-US"/>
                <a:t>+</a:t>
              </a:r>
              <a:r>
                <a:rPr altLang="zh-CN" dirty="0" sz="600" lang="en-US" err="1"/>
                <a:t>setMemento</a:t>
              </a:r>
              <a:r>
                <a:rPr altLang="zh-CN" dirty="0" sz="600" lang="en-US"/>
                <a:t>(Memento</a:t>
              </a:r>
              <a:r>
                <a:rPr altLang="en-US" dirty="0" sz="600" lang="zh-CN"/>
                <a:t> </a:t>
              </a:r>
              <a:r>
                <a:rPr altLang="zh-CN" dirty="0" sz="600" lang="en-US"/>
                <a:t>memento)</a:t>
              </a:r>
            </a:p>
            <a:p>
              <a:pPr algn="l"/>
              <a:r>
                <a:rPr altLang="zh-CN" dirty="0" sz="600" lang="en-US"/>
                <a:t>+</a:t>
              </a:r>
              <a:r>
                <a:rPr altLang="zh-CN" dirty="0" sz="600" lang="en-US" err="1"/>
                <a:t>createMemnto</a:t>
              </a:r>
              <a:r>
                <a:rPr altLang="zh-CN" dirty="0" sz="600" lang="en-US"/>
                <a:t>()</a:t>
              </a:r>
            </a:p>
          </p:txBody>
        </p:sp>
      </p:grpSp>
      <p:grpSp>
        <p:nvGrpSpPr>
          <p:cNvPr id="1176" name="组合 70"/>
          <p:cNvGrpSpPr/>
          <p:nvPr/>
        </p:nvGrpSpPr>
        <p:grpSpPr>
          <a:xfrm>
            <a:off x="6726271" y="3012034"/>
            <a:ext cx="566474" cy="154396"/>
            <a:chOff x="3603546" y="668931"/>
            <a:chExt cx="741679" cy="154396"/>
          </a:xfrm>
        </p:grpSpPr>
        <p:cxnSp>
          <p:nvCxnSpPr>
            <p:cNvPr id="3146887" name="直线箭头连接符 71"/>
            <p:cNvCxnSpPr>
              <a:cxnSpLocks/>
            </p:cNvCxnSpPr>
            <p:nvPr/>
          </p:nvCxnSpPr>
          <p:spPr>
            <a:xfrm>
              <a:off x="3610159" y="746401"/>
              <a:ext cx="735066" cy="8682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7" name="组合 72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88" name="直线连接符 73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89" name="直线连接符 74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867" name="文本框 59"/>
          <p:cNvSpPr txBox="1"/>
          <p:nvPr/>
        </p:nvSpPr>
        <p:spPr>
          <a:xfrm>
            <a:off x="3264820" y="3012034"/>
            <a:ext cx="1363628" cy="21544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+State</a:t>
            </a:r>
          </a:p>
        </p:txBody>
      </p:sp>
      <p:sp>
        <p:nvSpPr>
          <p:cNvPr id="1049868" name="文本框 60"/>
          <p:cNvSpPr txBox="1"/>
          <p:nvPr/>
        </p:nvSpPr>
        <p:spPr>
          <a:xfrm>
            <a:off x="5425063" y="2992789"/>
            <a:ext cx="1294458" cy="21544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+State</a:t>
            </a:r>
          </a:p>
        </p:txBody>
      </p:sp>
      <p:sp>
        <p:nvSpPr>
          <p:cNvPr id="1049869" name="菱形 62"/>
          <p:cNvSpPr/>
          <p:nvPr/>
        </p:nvSpPr>
        <p:spPr>
          <a:xfrm rot="10800000">
            <a:off x="7271438" y="3033366"/>
            <a:ext cx="237303" cy="138816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grpSp>
        <p:nvGrpSpPr>
          <p:cNvPr id="1178" name="组合 51"/>
          <p:cNvGrpSpPr/>
          <p:nvPr/>
        </p:nvGrpSpPr>
        <p:grpSpPr>
          <a:xfrm>
            <a:off x="7508768" y="2562140"/>
            <a:ext cx="1311451" cy="970078"/>
            <a:chOff x="3688482" y="3810111"/>
            <a:chExt cx="1520187" cy="864735"/>
          </a:xfrm>
        </p:grpSpPr>
        <p:grpSp>
          <p:nvGrpSpPr>
            <p:cNvPr id="1179" name="组合 5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80" name="组合 5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70" name="圆角矩形 5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890" name="直线连接符 5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891" name="直线连接符 5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71" name="文本框 55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Caretaker</a:t>
                </a:r>
                <a:endParaRPr altLang="en-US" dirty="0" sz="1200" lang="zh-CN"/>
              </a:p>
            </p:txBody>
          </p:sp>
        </p:grpSp>
        <p:sp>
          <p:nvSpPr>
            <p:cNvPr id="1049872" name="文本框 53"/>
            <p:cNvSpPr txBox="1"/>
            <p:nvPr/>
          </p:nvSpPr>
          <p:spPr>
            <a:xfrm>
              <a:off x="3688482" y="4158659"/>
              <a:ext cx="1502410" cy="192048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+Memento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: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Memento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组合 28"/>
          <p:cNvGrpSpPr/>
          <p:nvPr/>
        </p:nvGrpSpPr>
        <p:grpSpPr>
          <a:xfrm>
            <a:off x="6096000" y="2348880"/>
            <a:ext cx="1296143" cy="1255409"/>
            <a:chOff x="3949672" y="1734296"/>
            <a:chExt cx="1502440" cy="864735"/>
          </a:xfrm>
        </p:grpSpPr>
        <p:grpSp>
          <p:nvGrpSpPr>
            <p:cNvPr id="1183" name="组合 30"/>
            <p:cNvGrpSpPr/>
            <p:nvPr/>
          </p:nvGrpSpPr>
          <p:grpSpPr>
            <a:xfrm>
              <a:off x="3949672" y="1734296"/>
              <a:ext cx="1502440" cy="864735"/>
              <a:chOff x="3949674" y="1733178"/>
              <a:chExt cx="1333526" cy="884530"/>
            </a:xfrm>
          </p:grpSpPr>
          <p:sp>
            <p:nvSpPr>
              <p:cNvPr id="1049873" name="圆角矩形 32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892" name="直线连接符 33"/>
              <p:cNvCxnSpPr>
                <a:cxnSpLocks/>
              </p:cNvCxnSpPr>
              <p:nvPr/>
            </p:nvCxnSpPr>
            <p:spPr>
              <a:xfrm>
                <a:off x="3949700" y="2021126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93" name="直线连接符 34"/>
              <p:cNvCxnSpPr>
                <a:cxnSpLocks/>
              </p:cNvCxnSpPr>
              <p:nvPr/>
            </p:nvCxnSpPr>
            <p:spPr>
              <a:xfrm>
                <a:off x="3949674" y="2325536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874" name="文本框 31"/>
            <p:cNvSpPr txBox="1"/>
            <p:nvPr/>
          </p:nvSpPr>
          <p:spPr>
            <a:xfrm>
              <a:off x="3949685" y="1803623"/>
              <a:ext cx="1502410" cy="22634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RoleStateMemento</a:t>
              </a:r>
              <a:endParaRPr altLang="en-US" dirty="0" sz="1050" lang="zh-CN"/>
            </a:p>
          </p:txBody>
        </p:sp>
      </p:grpSp>
      <p:grpSp>
        <p:nvGrpSpPr>
          <p:cNvPr id="1184" name="组合 38"/>
          <p:cNvGrpSpPr/>
          <p:nvPr/>
        </p:nvGrpSpPr>
        <p:grpSpPr>
          <a:xfrm rot="10800000">
            <a:off x="5303910" y="2873829"/>
            <a:ext cx="782471" cy="154396"/>
            <a:chOff x="3603546" y="668931"/>
            <a:chExt cx="1024482" cy="154396"/>
          </a:xfrm>
        </p:grpSpPr>
        <p:cxnSp>
          <p:nvCxnSpPr>
            <p:cNvPr id="3146894" name="直线箭头连接符 39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5" name="组合 40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895" name="直线连接符 41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896" name="直线连接符 42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6" name="组合 1"/>
          <p:cNvGrpSpPr/>
          <p:nvPr/>
        </p:nvGrpSpPr>
        <p:grpSpPr>
          <a:xfrm>
            <a:off x="2927646" y="2289123"/>
            <a:ext cx="2520279" cy="1301096"/>
            <a:chOff x="2855638" y="1393754"/>
            <a:chExt cx="2232249" cy="1531178"/>
          </a:xfrm>
        </p:grpSpPr>
        <p:grpSp>
          <p:nvGrpSpPr>
            <p:cNvPr id="1187" name="组合 43"/>
            <p:cNvGrpSpPr/>
            <p:nvPr/>
          </p:nvGrpSpPr>
          <p:grpSpPr>
            <a:xfrm>
              <a:off x="2855638" y="1393754"/>
              <a:ext cx="2232249" cy="1531178"/>
              <a:chOff x="3702161" y="3810111"/>
              <a:chExt cx="1613892" cy="864735"/>
            </a:xfrm>
          </p:grpSpPr>
          <p:grpSp>
            <p:nvGrpSpPr>
              <p:cNvPr id="1188" name="组合 44"/>
              <p:cNvGrpSpPr/>
              <p:nvPr/>
            </p:nvGrpSpPr>
            <p:grpSpPr>
              <a:xfrm>
                <a:off x="3702161" y="3810111"/>
                <a:ext cx="1506508" cy="864735"/>
                <a:chOff x="3945602" y="1734296"/>
                <a:chExt cx="1506508" cy="864735"/>
              </a:xfrm>
            </p:grpSpPr>
            <p:grpSp>
              <p:nvGrpSpPr>
                <p:cNvPr id="1189" name="组合 46"/>
                <p:cNvGrpSpPr/>
                <p:nvPr/>
              </p:nvGrpSpPr>
              <p:grpSpPr>
                <a:xfrm>
                  <a:off x="3945602" y="1734296"/>
                  <a:ext cx="1506508" cy="864735"/>
                  <a:chOff x="3946063" y="1733178"/>
                  <a:chExt cx="1337137" cy="884530"/>
                </a:xfrm>
              </p:grpSpPr>
              <p:sp>
                <p:nvSpPr>
                  <p:cNvPr id="1049875" name="圆角矩形 48"/>
                  <p:cNvSpPr/>
                  <p:nvPr/>
                </p:nvSpPr>
                <p:spPr>
                  <a:xfrm>
                    <a:off x="3949674" y="1733178"/>
                    <a:ext cx="1333500" cy="884530"/>
                  </a:xfrm>
                  <a:prstGeom prst="roundRect"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altLang="en-US" dirty="0" kumimoji="1" lang="zh-CN"/>
                  </a:p>
                </p:txBody>
              </p:sp>
              <p:cxnSp>
                <p:nvCxnSpPr>
                  <p:cNvPr id="3146897" name="直线连接符 49"/>
                  <p:cNvCxnSpPr>
                    <a:cxnSpLocks/>
                  </p:cNvCxnSpPr>
                  <p:nvPr/>
                </p:nvCxnSpPr>
                <p:spPr>
                  <a:xfrm>
                    <a:off x="3949700" y="1944144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6898" name="直线连接符 50"/>
                  <p:cNvCxnSpPr>
                    <a:cxnSpLocks/>
                  </p:cNvCxnSpPr>
                  <p:nvPr/>
                </p:nvCxnSpPr>
                <p:spPr>
                  <a:xfrm>
                    <a:off x="3946063" y="2284599"/>
                    <a:ext cx="1333500" cy="0"/>
                  </a:xfrm>
                  <a:prstGeom prst="line"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876" name="文本框 47"/>
                <p:cNvSpPr txBox="1"/>
                <p:nvPr/>
              </p:nvSpPr>
              <p:spPr>
                <a:xfrm>
                  <a:off x="3949685" y="1746938"/>
                  <a:ext cx="1502410" cy="246919"/>
                </a:xfrm>
                <a:prstGeom prst="rect"/>
                <a:noFill/>
              </p:spPr>
              <p:txBody>
                <a:bodyPr rtlCol="0"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altLang="zh-CN" dirty="0" sz="1200" lang="en-US" err="1"/>
                    <a:t>GameRole</a:t>
                  </a:r>
                  <a:endParaRPr altLang="en-US" dirty="0" sz="1200" lang="zh-CN"/>
                </a:p>
              </p:txBody>
            </p:sp>
          </p:grpSp>
          <p:sp>
            <p:nvSpPr>
              <p:cNvPr id="1049877" name="文本框 45"/>
              <p:cNvSpPr txBox="1"/>
              <p:nvPr/>
            </p:nvSpPr>
            <p:spPr>
              <a:xfrm>
                <a:off x="3702162" y="4349191"/>
                <a:ext cx="1613891" cy="19119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altLang="zh-CN" dirty="0" sz="800" lang="en-US"/>
                  <a:t>+</a:t>
                </a:r>
                <a:r>
                  <a:rPr altLang="zh-CN" dirty="0" sz="800" lang="en-US" err="1"/>
                  <a:t>saveState</a:t>
                </a:r>
                <a:r>
                  <a:rPr altLang="zh-CN" dirty="0" sz="800" lang="en-US"/>
                  <a:t> ()</a:t>
                </a:r>
                <a:r>
                  <a:rPr altLang="en-US" dirty="0" sz="800" lang="zh-CN"/>
                  <a:t> </a:t>
                </a:r>
                <a:r>
                  <a:rPr altLang="zh-CN" dirty="0" sz="800" lang="en-US"/>
                  <a:t>:</a:t>
                </a:r>
                <a:r>
                  <a:rPr altLang="en-US" dirty="0" sz="800" lang="zh-CN"/>
                  <a:t> </a:t>
                </a:r>
                <a:r>
                  <a:rPr altLang="zh-CN" dirty="0" sz="800" lang="en-US" err="1"/>
                  <a:t>RoleStateMemento</a:t>
                </a:r>
                <a:endParaRPr altLang="zh-CN" dirty="0" sz="800" lang="en-US"/>
              </a:p>
              <a:p>
                <a:pPr algn="l"/>
                <a:r>
                  <a:rPr altLang="zh-CN" dirty="0" sz="800" lang="en-US"/>
                  <a:t>+</a:t>
                </a:r>
                <a:r>
                  <a:rPr altLang="zh-CN" dirty="0" sz="800" lang="en-US" err="1"/>
                  <a:t>recoveryState</a:t>
                </a:r>
                <a:r>
                  <a:rPr altLang="zh-CN" dirty="0" sz="800" lang="en-US"/>
                  <a:t> (</a:t>
                </a:r>
                <a:r>
                  <a:rPr altLang="zh-CN" dirty="0" sz="800" lang="en-US" err="1"/>
                  <a:t>RoleStateMemento</a:t>
                </a:r>
                <a:r>
                  <a:rPr altLang="zh-CN" dirty="0" sz="800" lang="en-US"/>
                  <a:t> memento)</a:t>
                </a:r>
              </a:p>
            </p:txBody>
          </p:sp>
        </p:grpSp>
        <p:sp>
          <p:nvSpPr>
            <p:cNvPr id="1049878" name="文本框 59"/>
            <p:cNvSpPr txBox="1"/>
            <p:nvPr/>
          </p:nvSpPr>
          <p:spPr>
            <a:xfrm>
              <a:off x="2859083" y="1801892"/>
              <a:ext cx="2072319" cy="46166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+Vitality</a:t>
              </a:r>
            </a:p>
            <a:p>
              <a:pPr algn="l"/>
              <a:r>
                <a:rPr altLang="zh-CN" dirty="0" sz="800" lang="en-US"/>
                <a:t>+Attack</a:t>
              </a:r>
            </a:p>
            <a:p>
              <a:pPr algn="l"/>
              <a:r>
                <a:rPr altLang="zh-CN" dirty="0" sz="800" lang="en-US"/>
                <a:t>+Defense</a:t>
              </a:r>
            </a:p>
          </p:txBody>
        </p:sp>
      </p:grpSp>
      <p:grpSp>
        <p:nvGrpSpPr>
          <p:cNvPr id="1190" name="组合 2"/>
          <p:cNvGrpSpPr/>
          <p:nvPr/>
        </p:nvGrpSpPr>
        <p:grpSpPr>
          <a:xfrm>
            <a:off x="7401733" y="2868077"/>
            <a:ext cx="782470" cy="160148"/>
            <a:chOff x="7041695" y="1792641"/>
            <a:chExt cx="782470" cy="160148"/>
          </a:xfrm>
        </p:grpSpPr>
        <p:grpSp>
          <p:nvGrpSpPr>
            <p:cNvPr id="1191" name="组合 70"/>
            <p:cNvGrpSpPr/>
            <p:nvPr/>
          </p:nvGrpSpPr>
          <p:grpSpPr>
            <a:xfrm>
              <a:off x="7041695" y="1792641"/>
              <a:ext cx="566474" cy="154396"/>
              <a:chOff x="3603546" y="668931"/>
              <a:chExt cx="741679" cy="154396"/>
            </a:xfrm>
          </p:grpSpPr>
          <p:cxnSp>
            <p:nvCxnSpPr>
              <p:cNvPr id="3146899" name="直线箭头连接符 71"/>
              <p:cNvCxnSpPr>
                <a:cxnSpLocks/>
              </p:cNvCxnSpPr>
              <p:nvPr/>
            </p:nvCxnSpPr>
            <p:spPr>
              <a:xfrm>
                <a:off x="3610159" y="746401"/>
                <a:ext cx="735066" cy="8682"/>
              </a:xfrm>
              <a:prstGeom prst="straightConnector1"/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2" name="组合 72"/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3146900" name="直线连接符 73"/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01" name="直线连接符 74"/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879" name="菱形 62"/>
            <p:cNvSpPr/>
            <p:nvPr/>
          </p:nvSpPr>
          <p:spPr>
            <a:xfrm rot="10800000">
              <a:off x="7586862" y="1813973"/>
              <a:ext cx="237303" cy="138816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  <p:grpSp>
        <p:nvGrpSpPr>
          <p:cNvPr id="1193" name="组合 51"/>
          <p:cNvGrpSpPr/>
          <p:nvPr/>
        </p:nvGrpSpPr>
        <p:grpSpPr>
          <a:xfrm>
            <a:off x="8184230" y="2490195"/>
            <a:ext cx="1311451" cy="970078"/>
            <a:chOff x="3688482" y="3810111"/>
            <a:chExt cx="1520187" cy="864735"/>
          </a:xfrm>
        </p:grpSpPr>
        <p:grpSp>
          <p:nvGrpSpPr>
            <p:cNvPr id="1194" name="组合 52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195" name="组合 54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80" name="圆角矩形 56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02" name="直线连接符 57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03" name="直线连接符 58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81" name="文本框 55"/>
              <p:cNvSpPr txBox="1"/>
              <p:nvPr/>
            </p:nvSpPr>
            <p:spPr>
              <a:xfrm>
                <a:off x="3949685" y="1803623"/>
                <a:ext cx="1502410" cy="226343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050" lang="en-US" err="1"/>
                  <a:t>RoleStateCaretaker</a:t>
                </a:r>
                <a:endParaRPr altLang="en-US" dirty="0" sz="1050" lang="zh-CN"/>
              </a:p>
            </p:txBody>
          </p:sp>
        </p:grpSp>
        <p:sp>
          <p:nvSpPr>
            <p:cNvPr id="1049882" name="文本框 53"/>
            <p:cNvSpPr txBox="1"/>
            <p:nvPr/>
          </p:nvSpPr>
          <p:spPr>
            <a:xfrm>
              <a:off x="3688482" y="4158659"/>
              <a:ext cx="1502410" cy="20576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RoleStateMemento</a:t>
              </a:r>
              <a:endParaRPr altLang="zh-CN" dirty="0" sz="900" lang="en-US"/>
            </a:p>
          </p:txBody>
        </p:sp>
      </p:grpSp>
      <p:sp>
        <p:nvSpPr>
          <p:cNvPr id="1049883" name="文本框 61"/>
          <p:cNvSpPr txBox="1"/>
          <p:nvPr/>
        </p:nvSpPr>
        <p:spPr>
          <a:xfrm>
            <a:off x="6099509" y="2740193"/>
            <a:ext cx="1286914" cy="46166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+Vitality</a:t>
            </a:r>
          </a:p>
          <a:p>
            <a:pPr algn="l"/>
            <a:r>
              <a:rPr altLang="zh-CN" dirty="0" sz="800" lang="en-US"/>
              <a:t>+Attack</a:t>
            </a:r>
          </a:p>
          <a:p>
            <a:pPr algn="l"/>
            <a:r>
              <a:rPr altLang="zh-CN" dirty="0" sz="800" lang="en-US"/>
              <a:t>+Defense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4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19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5" name="Rectangle 2"/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9886" name="线形标注 1 (带边框和强调线) 6"/>
          <p:cNvSpPr/>
          <p:nvPr/>
        </p:nvSpPr>
        <p:spPr>
          <a:xfrm>
            <a:off x="2542928" y="4025771"/>
            <a:ext cx="1584176" cy="494020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在组合中表示叶节点对象，叶节点没有子节点</a:t>
            </a:r>
          </a:p>
        </p:txBody>
      </p:sp>
      <p:sp>
        <p:nvSpPr>
          <p:cNvPr id="1049887" name="线形标注 1 (带边框和强调线) 7"/>
          <p:cNvSpPr/>
          <p:nvPr/>
        </p:nvSpPr>
        <p:spPr>
          <a:xfrm>
            <a:off x="6528048" y="3933056"/>
            <a:ext cx="2376264" cy="735825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定义有枝节点行为，用来存储子部件，在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接口中实现与子部件有关的操作，比如增加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和删除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remove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888" name="线形标注 1 (带边框和强调线) 8"/>
          <p:cNvSpPr/>
          <p:nvPr/>
        </p:nvSpPr>
        <p:spPr>
          <a:xfrm>
            <a:off x="5926186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组合中的对象声明接口，在适当情况下，实现所有类共有接口默认行为。声明一个接口用于访问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的子部件</a:t>
            </a:r>
          </a:p>
        </p:txBody>
      </p:sp>
      <p:grpSp>
        <p:nvGrpSpPr>
          <p:cNvPr id="1198" name="组合 9"/>
          <p:cNvGrpSpPr/>
          <p:nvPr/>
        </p:nvGrpSpPr>
        <p:grpSpPr>
          <a:xfrm>
            <a:off x="4794437" y="1385287"/>
            <a:ext cx="1319204" cy="996517"/>
            <a:chOff x="3679497" y="3810111"/>
            <a:chExt cx="1529172" cy="888303"/>
          </a:xfrm>
        </p:grpSpPr>
        <p:grpSp>
          <p:nvGrpSpPr>
            <p:cNvPr id="1199" name="组合 10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00" name="组合 1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89" name="圆角矩形 1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04" name="直线连接符 15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05" name="直线连接符 16"/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90" name="文本框 13"/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Component</a:t>
                </a:r>
                <a:endParaRPr altLang="en-US" dirty="0" sz="1600" i="1" lang="zh-CN"/>
              </a:p>
            </p:txBody>
          </p:sp>
        </p:grpSp>
        <p:sp>
          <p:nvSpPr>
            <p:cNvPr id="1049891" name="文本框 11"/>
            <p:cNvSpPr txBox="1"/>
            <p:nvPr/>
          </p:nvSpPr>
          <p:spPr>
            <a:xfrm>
              <a:off x="3679497" y="4286882"/>
              <a:ext cx="1502410" cy="4115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+add(Component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c)</a:t>
              </a:r>
            </a:p>
            <a:p>
              <a:pPr algn="l"/>
              <a:r>
                <a:rPr altLang="zh-CN" dirty="0" sz="800" lang="en-US"/>
                <a:t>+remove(Component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c)</a:t>
              </a:r>
            </a:p>
            <a:p>
              <a:pPr algn="l"/>
              <a:r>
                <a:rPr altLang="zh-CN" dirty="0" sz="800" lang="en-US"/>
                <a:t>+display(int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depth)</a:t>
              </a:r>
            </a:p>
          </p:txBody>
        </p:sp>
      </p:grpSp>
      <p:cxnSp>
        <p:nvCxnSpPr>
          <p:cNvPr id="3146906" name="肘形连接符 17"/>
          <p:cNvCxnSpPr>
            <a:cxnSpLocks/>
            <a:endCxn id="1049892" idx="3"/>
          </p:cNvCxnSpPr>
          <p:nvPr/>
        </p:nvCxnSpPr>
        <p:spPr>
          <a:xfrm rot="16200000" flipV="1">
            <a:off x="5746248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907" name="肘形连接符 18"/>
          <p:cNvCxnSpPr>
            <a:cxnSpLocks/>
            <a:endCxn id="1049892" idx="3"/>
          </p:cNvCxnSpPr>
          <p:nvPr/>
        </p:nvCxnSpPr>
        <p:spPr>
          <a:xfrm rot="5400000" flipH="1" flipV="1">
            <a:off x="4791280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92" name="三角形 19"/>
          <p:cNvSpPr/>
          <p:nvPr/>
        </p:nvSpPr>
        <p:spPr>
          <a:xfrm>
            <a:off x="5371222" y="237003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201" name="组合 20"/>
          <p:cNvGrpSpPr/>
          <p:nvPr/>
        </p:nvGrpSpPr>
        <p:grpSpPr>
          <a:xfrm rot="10800000">
            <a:off x="4016848" y="1806216"/>
            <a:ext cx="782471" cy="154396"/>
            <a:chOff x="3603546" y="668931"/>
            <a:chExt cx="1024482" cy="154396"/>
          </a:xfrm>
        </p:grpSpPr>
        <p:cxnSp>
          <p:nvCxnSpPr>
            <p:cNvPr id="3146908" name="直线箭头连接符 21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2" name="组合 22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909" name="直线连接符 23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10" name="直线连接符 24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3" name="组合 25"/>
          <p:cNvGrpSpPr/>
          <p:nvPr/>
        </p:nvGrpSpPr>
        <p:grpSpPr>
          <a:xfrm>
            <a:off x="3792408" y="2866003"/>
            <a:ext cx="1300170" cy="970078"/>
            <a:chOff x="3702161" y="3810111"/>
            <a:chExt cx="1507109" cy="864735"/>
          </a:xfrm>
        </p:grpSpPr>
        <p:grpSp>
          <p:nvGrpSpPr>
            <p:cNvPr id="1204" name="组合 26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05" name="组合 28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893" name="圆角矩形 30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11" name="直线连接符 31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12" name="直线连接符 32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894" name="文本框 29"/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/>
                  <a:t>Leaf</a:t>
                </a:r>
                <a:endParaRPr altLang="en-US" dirty="0" sz="1200" lang="zh-CN"/>
              </a:p>
            </p:txBody>
          </p:sp>
        </p:grpSp>
        <p:sp>
          <p:nvSpPr>
            <p:cNvPr id="1049895" name="文本框 27"/>
            <p:cNvSpPr txBox="1"/>
            <p:nvPr/>
          </p:nvSpPr>
          <p:spPr>
            <a:xfrm>
              <a:off x="3706860" y="4419575"/>
              <a:ext cx="1502410" cy="2057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+display(int</a:t>
              </a:r>
              <a:r>
                <a:rPr altLang="en-US" dirty="0" sz="900" lang="zh-CN"/>
                <a:t> </a:t>
              </a:r>
              <a:r>
                <a:rPr altLang="zh-CN" dirty="0" sz="900" lang="en-US"/>
                <a:t>depth)</a:t>
              </a:r>
            </a:p>
          </p:txBody>
        </p:sp>
      </p:grpSp>
      <p:grpSp>
        <p:nvGrpSpPr>
          <p:cNvPr id="1206" name="组合 34"/>
          <p:cNvGrpSpPr/>
          <p:nvPr/>
        </p:nvGrpSpPr>
        <p:grpSpPr>
          <a:xfrm>
            <a:off x="5774328" y="2857130"/>
            <a:ext cx="1299640" cy="970078"/>
            <a:chOff x="3945601" y="1734296"/>
            <a:chExt cx="1506494" cy="864735"/>
          </a:xfrm>
        </p:grpSpPr>
        <p:grpSp>
          <p:nvGrpSpPr>
            <p:cNvPr id="1207" name="组合 36"/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1049896" name="圆角矩形 38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13" name="直线连接符 39"/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14" name="直线连接符 40"/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897" name="文本框 37"/>
            <p:cNvSpPr txBox="1"/>
            <p:nvPr/>
          </p:nvSpPr>
          <p:spPr>
            <a:xfrm>
              <a:off x="3949685" y="1743644"/>
              <a:ext cx="1502410" cy="27435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/>
                <a:t>Composite</a:t>
              </a:r>
              <a:endParaRPr altLang="en-US" dirty="0" sz="1400" lang="zh-CN"/>
            </a:p>
          </p:txBody>
        </p:sp>
      </p:grpSp>
      <p:grpSp>
        <p:nvGrpSpPr>
          <p:cNvPr id="1208" name="组合 43"/>
          <p:cNvGrpSpPr/>
          <p:nvPr/>
        </p:nvGrpSpPr>
        <p:grpSpPr>
          <a:xfrm>
            <a:off x="3074651" y="1449380"/>
            <a:ext cx="1006125" cy="814155"/>
            <a:chOff x="3949685" y="1783083"/>
            <a:chExt cx="1502426" cy="725745"/>
          </a:xfrm>
        </p:grpSpPr>
        <p:grpSp>
          <p:nvGrpSpPr>
            <p:cNvPr id="1209" name="组合 45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49898" name="圆角矩形 47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15" name="直线连接符 48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16" name="直线连接符 49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899" name="文本框 46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sp>
        <p:nvSpPr>
          <p:cNvPr id="1049900" name="文本框 51"/>
          <p:cNvSpPr txBox="1"/>
          <p:nvPr/>
        </p:nvSpPr>
        <p:spPr>
          <a:xfrm>
            <a:off x="5781349" y="3323393"/>
            <a:ext cx="1296117" cy="46166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+add(Component</a:t>
            </a:r>
            <a:r>
              <a:rPr altLang="en-US" dirty="0" sz="800" lang="zh-CN"/>
              <a:t> </a:t>
            </a:r>
            <a:r>
              <a:rPr altLang="zh-CN" dirty="0" sz="800" lang="en-US"/>
              <a:t>c)</a:t>
            </a:r>
          </a:p>
          <a:p>
            <a:pPr algn="l"/>
            <a:r>
              <a:rPr altLang="zh-CN" dirty="0" sz="800" lang="en-US"/>
              <a:t>+remove(Component</a:t>
            </a:r>
            <a:r>
              <a:rPr altLang="en-US" dirty="0" sz="800" lang="zh-CN"/>
              <a:t> </a:t>
            </a:r>
            <a:r>
              <a:rPr altLang="zh-CN" dirty="0" sz="800" lang="en-US"/>
              <a:t>c)</a:t>
            </a:r>
          </a:p>
          <a:p>
            <a:pPr algn="l"/>
            <a:r>
              <a:rPr altLang="zh-CN" dirty="0" sz="800" lang="en-US"/>
              <a:t>+display(int</a:t>
            </a:r>
            <a:r>
              <a:rPr altLang="en-US" dirty="0" sz="800" lang="zh-CN"/>
              <a:t> </a:t>
            </a:r>
            <a:r>
              <a:rPr altLang="zh-CN" dirty="0" sz="800" lang="en-US"/>
              <a:t>depth)</a:t>
            </a:r>
          </a:p>
        </p:txBody>
      </p:sp>
      <p:grpSp>
        <p:nvGrpSpPr>
          <p:cNvPr id="1210" name="组合 1"/>
          <p:cNvGrpSpPr/>
          <p:nvPr/>
        </p:nvGrpSpPr>
        <p:grpSpPr>
          <a:xfrm>
            <a:off x="6105224" y="1789738"/>
            <a:ext cx="1243758" cy="1680965"/>
            <a:chOff x="6105224" y="1789738"/>
            <a:chExt cx="1243758" cy="1680965"/>
          </a:xfrm>
        </p:grpSpPr>
        <p:grpSp>
          <p:nvGrpSpPr>
            <p:cNvPr id="1211" name="组合 52"/>
            <p:cNvGrpSpPr/>
            <p:nvPr/>
          </p:nvGrpSpPr>
          <p:grpSpPr>
            <a:xfrm>
              <a:off x="6105224" y="1789738"/>
              <a:ext cx="1243757" cy="1611557"/>
              <a:chOff x="3598957" y="656037"/>
              <a:chExt cx="1628438" cy="1611557"/>
            </a:xfrm>
          </p:grpSpPr>
          <p:cxnSp>
            <p:nvCxnSpPr>
              <p:cNvPr id="3146917" name="直线箭头连接符 53"/>
              <p:cNvCxnSpPr>
                <a:cxnSpLocks/>
                <a:stCxn id="1049889" idx="3"/>
                <a:endCxn id="1049901" idx="1"/>
              </p:cNvCxnSpPr>
              <p:nvPr/>
            </p:nvCxnSpPr>
            <p:spPr>
              <a:xfrm>
                <a:off x="3609943" y="736625"/>
                <a:ext cx="1617452" cy="1530969"/>
              </a:xfrm>
              <a:prstGeom prst="bentConnector3">
                <a:avLst>
                  <a:gd name="adj1" fmla="val 118505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2" name="组合 54"/>
              <p:cNvGrpSpPr/>
              <p:nvPr/>
            </p:nvGrpSpPr>
            <p:grpSpPr>
              <a:xfrm flipH="1">
                <a:off x="3598957" y="656037"/>
                <a:ext cx="140321" cy="168252"/>
                <a:chOff x="9290904" y="3640105"/>
                <a:chExt cx="140321" cy="168252"/>
              </a:xfrm>
            </p:grpSpPr>
            <p:cxnSp>
              <p:nvCxnSpPr>
                <p:cNvPr id="3146918" name="直线连接符 55"/>
                <p:cNvCxnSpPr>
                  <a:cxnSpLocks/>
                </p:cNvCxnSpPr>
                <p:nvPr/>
              </p:nvCxnSpPr>
              <p:spPr>
                <a:xfrm rot="10800000" flipH="1" flipV="1">
                  <a:off x="9300060" y="3640105"/>
                  <a:ext cx="122011" cy="75520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19" name="直线连接符 56"/>
                <p:cNvCxnSpPr>
                  <a:cxnSpLocks/>
                </p:cNvCxnSpPr>
                <p:nvPr/>
              </p:nvCxnSpPr>
              <p:spPr>
                <a:xfrm rot="10800000" flipV="1">
                  <a:off x="9290904" y="3732845"/>
                  <a:ext cx="140321" cy="75512"/>
                </a:xfrm>
                <a:prstGeom prst="line"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901" name="菱形 57"/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2" name="菱形 57"/>
          <p:cNvSpPr/>
          <p:nvPr/>
        </p:nvSpPr>
        <p:spPr>
          <a:xfrm rot="10800000">
            <a:off x="8239697" y="3847061"/>
            <a:ext cx="237303" cy="138816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49903" name="Rectangle 2"/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altLang="en-US" lang="zh-CN"/>
          </a:p>
        </p:txBody>
      </p:sp>
      <p:cxnSp>
        <p:nvCxnSpPr>
          <p:cNvPr id="3146920" name="肘形连接符 17"/>
          <p:cNvCxnSpPr>
            <a:cxnSpLocks/>
            <a:endCxn id="1049904" idx="3"/>
          </p:cNvCxnSpPr>
          <p:nvPr/>
        </p:nvCxnSpPr>
        <p:spPr>
          <a:xfrm rot="16200000" flipV="1">
            <a:off x="6924995" y="27357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921" name="肘形连接符 18"/>
          <p:cNvCxnSpPr>
            <a:cxnSpLocks/>
            <a:endCxn id="1049904" idx="3"/>
          </p:cNvCxnSpPr>
          <p:nvPr/>
        </p:nvCxnSpPr>
        <p:spPr>
          <a:xfrm rot="5400000" flipH="1" flipV="1">
            <a:off x="5970027" y="27217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04" name="三角形 19"/>
          <p:cNvSpPr/>
          <p:nvPr/>
        </p:nvSpPr>
        <p:spPr>
          <a:xfrm>
            <a:off x="6549969" y="2885207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214" name="组合 26"/>
          <p:cNvGrpSpPr/>
          <p:nvPr/>
        </p:nvGrpSpPr>
        <p:grpSpPr>
          <a:xfrm>
            <a:off x="4971155" y="3381177"/>
            <a:ext cx="1299652" cy="970078"/>
            <a:chOff x="3945602" y="1734296"/>
            <a:chExt cx="1506508" cy="864735"/>
          </a:xfrm>
        </p:grpSpPr>
        <p:grpSp>
          <p:nvGrpSpPr>
            <p:cNvPr id="1215" name="组合 28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49905" name="圆角矩形 30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22" name="直线连接符 31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23" name="直线连接符 32"/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06" name="文本框 29"/>
            <p:cNvSpPr txBox="1"/>
            <p:nvPr/>
          </p:nvSpPr>
          <p:spPr>
            <a:xfrm>
              <a:off x="3949685" y="1803623"/>
              <a:ext cx="1502410" cy="21948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00" lang="en-US" err="1"/>
                <a:t>FinanceDepartment</a:t>
              </a:r>
              <a:endParaRPr altLang="en-US" dirty="0" sz="1000" lang="zh-CN"/>
            </a:p>
          </p:txBody>
        </p:sp>
      </p:grpSp>
      <p:grpSp>
        <p:nvGrpSpPr>
          <p:cNvPr id="1216" name="组合 34"/>
          <p:cNvGrpSpPr/>
          <p:nvPr/>
        </p:nvGrpSpPr>
        <p:grpSpPr>
          <a:xfrm>
            <a:off x="6953075" y="3372304"/>
            <a:ext cx="1299640" cy="970078"/>
            <a:chOff x="3945601" y="1734296"/>
            <a:chExt cx="1506494" cy="864735"/>
          </a:xfrm>
        </p:grpSpPr>
        <p:grpSp>
          <p:nvGrpSpPr>
            <p:cNvPr id="1217" name="组合 36"/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1049907" name="圆角矩形 38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24" name="直线连接符 39"/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25" name="直线连接符 40"/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08" name="文本框 37"/>
            <p:cNvSpPr txBox="1"/>
            <p:nvPr/>
          </p:nvSpPr>
          <p:spPr>
            <a:xfrm>
              <a:off x="3949685" y="1770242"/>
              <a:ext cx="1502410" cy="22634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50" lang="en-US" err="1"/>
                <a:t>ConcreteCompany</a:t>
              </a:r>
              <a:endParaRPr altLang="en-US" dirty="0" sz="1050" lang="zh-CN"/>
            </a:p>
          </p:txBody>
        </p:sp>
      </p:grpSp>
      <p:grpSp>
        <p:nvGrpSpPr>
          <p:cNvPr id="1218" name="组合 52"/>
          <p:cNvGrpSpPr/>
          <p:nvPr/>
        </p:nvGrpSpPr>
        <p:grpSpPr>
          <a:xfrm>
            <a:off x="7277504" y="2325524"/>
            <a:ext cx="2251731" cy="2297040"/>
            <a:chOff x="1105961" y="785188"/>
            <a:chExt cx="2948171" cy="2297040"/>
          </a:xfrm>
        </p:grpSpPr>
        <p:cxnSp>
          <p:nvCxnSpPr>
            <p:cNvPr id="3146926" name="直线箭头连接符 53"/>
            <p:cNvCxnSpPr>
              <a:cxnSpLocks/>
              <a:endCxn id="1049902" idx="1"/>
            </p:cNvCxnSpPr>
            <p:nvPr/>
          </p:nvCxnSpPr>
          <p:spPr>
            <a:xfrm rot="16200000" flipH="1">
              <a:off x="2512374" y="1540469"/>
              <a:ext cx="1513028" cy="1570489"/>
            </a:xfrm>
            <a:prstGeom prst="bentConnector4">
              <a:avLst>
                <a:gd name="adj1" fmla="val 560"/>
                <a:gd name="adj2" fmla="val 119058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9" name="组合 54"/>
            <p:cNvGrpSpPr/>
            <p:nvPr/>
          </p:nvGrpSpPr>
          <p:grpSpPr>
            <a:xfrm flipH="1">
              <a:off x="1105961" y="785188"/>
              <a:ext cx="122012" cy="158631"/>
              <a:chOff x="11802209" y="3769256"/>
              <a:chExt cx="122012" cy="158631"/>
            </a:xfrm>
          </p:grpSpPr>
          <p:cxnSp>
            <p:nvCxnSpPr>
              <p:cNvPr id="3146927" name="直线连接符 55"/>
              <p:cNvCxnSpPr>
                <a:cxnSpLocks/>
              </p:cNvCxnSpPr>
              <p:nvPr/>
            </p:nvCxnSpPr>
            <p:spPr>
              <a:xfrm rot="10800000" flipH="1" flipV="1">
                <a:off x="11802209" y="3769256"/>
                <a:ext cx="122011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28" name="直线连接符 56"/>
              <p:cNvCxnSpPr>
                <a:cxnSpLocks/>
              </p:cNvCxnSpPr>
              <p:nvPr/>
            </p:nvCxnSpPr>
            <p:spPr>
              <a:xfrm flipH="1">
                <a:off x="11802209" y="3857391"/>
                <a:ext cx="122012" cy="70496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909" name="Rectangle 2"/>
          <p:cNvSpPr>
            <a:spLocks noChangeArrowheads="1"/>
          </p:cNvSpPr>
          <p:nvPr/>
        </p:nvSpPr>
        <p:spPr bwMode="auto">
          <a:xfrm>
            <a:off x="-1078693" y="18071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9910" name="文本框 50"/>
          <p:cNvSpPr txBox="1"/>
          <p:nvPr/>
        </p:nvSpPr>
        <p:spPr>
          <a:xfrm>
            <a:off x="4971155" y="3991077"/>
            <a:ext cx="1296117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+display(int</a:t>
            </a:r>
            <a:r>
              <a:rPr altLang="en-US" dirty="0" sz="800" lang="zh-CN"/>
              <a:t> </a:t>
            </a:r>
            <a:r>
              <a:rPr altLang="zh-CN" dirty="0" sz="800" lang="en-US"/>
              <a:t>depth)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lineOfDuty</a:t>
            </a:r>
            <a:r>
              <a:rPr altLang="zh-CN" dirty="0" sz="800" lang="en-US"/>
              <a:t>()</a:t>
            </a:r>
          </a:p>
        </p:txBody>
      </p:sp>
      <p:grpSp>
        <p:nvGrpSpPr>
          <p:cNvPr id="1220" name="组合 58"/>
          <p:cNvGrpSpPr/>
          <p:nvPr/>
        </p:nvGrpSpPr>
        <p:grpSpPr>
          <a:xfrm>
            <a:off x="3492171" y="3380352"/>
            <a:ext cx="1299652" cy="970078"/>
            <a:chOff x="3945602" y="1734296"/>
            <a:chExt cx="1506508" cy="864735"/>
          </a:xfrm>
        </p:grpSpPr>
        <p:grpSp>
          <p:nvGrpSpPr>
            <p:cNvPr id="1221" name="组合 59"/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49911" name="圆角矩形 61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29" name="直线连接符 62"/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30" name="直线连接符 63"/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12" name="文本框 60"/>
            <p:cNvSpPr txBox="1"/>
            <p:nvPr/>
          </p:nvSpPr>
          <p:spPr>
            <a:xfrm>
              <a:off x="3949685" y="1803623"/>
              <a:ext cx="1502410" cy="21948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00" lang="en-US" err="1"/>
                <a:t>HRDepartment</a:t>
              </a:r>
              <a:endParaRPr altLang="en-US" dirty="0" sz="1000" lang="zh-CN"/>
            </a:p>
          </p:txBody>
        </p:sp>
      </p:grpSp>
      <p:sp>
        <p:nvSpPr>
          <p:cNvPr id="1049913" name="文本框 64"/>
          <p:cNvSpPr txBox="1"/>
          <p:nvPr/>
        </p:nvSpPr>
        <p:spPr>
          <a:xfrm>
            <a:off x="3492171" y="3991077"/>
            <a:ext cx="1296117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+display(int</a:t>
            </a:r>
            <a:r>
              <a:rPr altLang="en-US" dirty="0" sz="800" lang="zh-CN"/>
              <a:t> </a:t>
            </a:r>
            <a:r>
              <a:rPr altLang="zh-CN" dirty="0" sz="800" lang="en-US"/>
              <a:t>depth)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lineOfDuty</a:t>
            </a:r>
            <a:r>
              <a:rPr altLang="zh-CN" dirty="0" sz="800" lang="en-US"/>
              <a:t>()</a:t>
            </a:r>
          </a:p>
        </p:txBody>
      </p:sp>
      <p:cxnSp>
        <p:nvCxnSpPr>
          <p:cNvPr id="3146931" name="肘形连接符 65"/>
          <p:cNvCxnSpPr>
            <a:cxnSpLocks/>
            <a:stCxn id="1049911" idx="0"/>
            <a:endCxn id="1049904" idx="3"/>
          </p:cNvCxnSpPr>
          <p:nvPr/>
        </p:nvCxnSpPr>
        <p:spPr>
          <a:xfrm rot="5400000" flipH="1" flipV="1">
            <a:off x="5212074" y="1962982"/>
            <a:ext cx="349037" cy="248570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2" name="组合 9"/>
          <p:cNvGrpSpPr/>
          <p:nvPr/>
        </p:nvGrpSpPr>
        <p:grpSpPr>
          <a:xfrm>
            <a:off x="5992736" y="1900460"/>
            <a:ext cx="1299653" cy="997845"/>
            <a:chOff x="3702160" y="3810111"/>
            <a:chExt cx="1506509" cy="889487"/>
          </a:xfrm>
        </p:grpSpPr>
        <p:grpSp>
          <p:nvGrpSpPr>
            <p:cNvPr id="1223" name="组合 10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24" name="组合 1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914" name="圆角矩形 1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32" name="直线连接符 15"/>
                <p:cNvCxnSpPr>
                  <a:cxnSpLocks/>
                </p:cNvCxnSpPr>
                <p:nvPr/>
              </p:nvCxnSpPr>
              <p:spPr>
                <a:xfrm>
                  <a:off x="3949700" y="2061467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33" name="直线连接符 16"/>
                <p:cNvCxnSpPr>
                  <a:cxnSpLocks/>
                </p:cNvCxnSpPr>
                <p:nvPr/>
              </p:nvCxnSpPr>
              <p:spPr>
                <a:xfrm>
                  <a:off x="3946063" y="21271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915" name="文本框 13"/>
              <p:cNvSpPr txBox="1"/>
              <p:nvPr/>
            </p:nvSpPr>
            <p:spPr>
              <a:xfrm>
                <a:off x="3949685" y="1734296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Company</a:t>
                </a:r>
                <a:endParaRPr altLang="en-US" dirty="0" sz="1600" i="1" lang="zh-CN"/>
              </a:p>
            </p:txBody>
          </p:sp>
        </p:grpSp>
        <p:sp>
          <p:nvSpPr>
            <p:cNvPr id="1049916" name="文本框 11"/>
            <p:cNvSpPr txBox="1"/>
            <p:nvPr/>
          </p:nvSpPr>
          <p:spPr>
            <a:xfrm>
              <a:off x="3702160" y="4178325"/>
              <a:ext cx="1502410" cy="52127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+add(Component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c)</a:t>
              </a:r>
            </a:p>
            <a:p>
              <a:pPr algn="l"/>
              <a:r>
                <a:rPr altLang="zh-CN" dirty="0" sz="800" lang="en-US"/>
                <a:t>+remove(Component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c)</a:t>
              </a:r>
            </a:p>
            <a:p>
              <a:pPr algn="l"/>
              <a:r>
                <a:rPr altLang="zh-CN" dirty="0" sz="800" lang="en-US"/>
                <a:t>+display(int</a:t>
              </a:r>
              <a:r>
                <a:rPr altLang="en-US" dirty="0" sz="800" lang="zh-CN"/>
                <a:t> </a:t>
              </a:r>
              <a:r>
                <a:rPr altLang="zh-CN" dirty="0" sz="800" lang="en-US"/>
                <a:t>depth)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lineOfDuty</a:t>
              </a:r>
              <a:r>
                <a:rPr altLang="zh-CN" dirty="0" sz="800" lang="en-US"/>
                <a:t>()</a:t>
              </a:r>
            </a:p>
          </p:txBody>
        </p:sp>
      </p:grpSp>
      <p:sp>
        <p:nvSpPr>
          <p:cNvPr id="1049917" name="文本框 69"/>
          <p:cNvSpPr txBox="1"/>
          <p:nvPr/>
        </p:nvSpPr>
        <p:spPr>
          <a:xfrm>
            <a:off x="6960096" y="3789040"/>
            <a:ext cx="1296117" cy="58477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+add(Component</a:t>
            </a:r>
            <a:r>
              <a:rPr altLang="en-US" dirty="0" sz="800" lang="zh-CN"/>
              <a:t> </a:t>
            </a:r>
            <a:r>
              <a:rPr altLang="zh-CN" dirty="0" sz="800" lang="en-US"/>
              <a:t>c)</a:t>
            </a:r>
          </a:p>
          <a:p>
            <a:pPr algn="l"/>
            <a:r>
              <a:rPr altLang="zh-CN" dirty="0" sz="800" lang="en-US"/>
              <a:t>+remove(Component</a:t>
            </a:r>
            <a:r>
              <a:rPr altLang="en-US" dirty="0" sz="800" lang="zh-CN"/>
              <a:t> </a:t>
            </a:r>
            <a:r>
              <a:rPr altLang="zh-CN" dirty="0" sz="800" lang="en-US"/>
              <a:t>c)</a:t>
            </a:r>
          </a:p>
          <a:p>
            <a:pPr algn="l"/>
            <a:r>
              <a:rPr altLang="zh-CN" dirty="0" sz="800" lang="en-US"/>
              <a:t>+display(int</a:t>
            </a:r>
            <a:r>
              <a:rPr altLang="en-US" dirty="0" sz="800" lang="zh-CN"/>
              <a:t> </a:t>
            </a:r>
            <a:r>
              <a:rPr altLang="zh-CN" dirty="0" sz="800" lang="en-US"/>
              <a:t>depth)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lineOfDuty</a:t>
            </a:r>
            <a:r>
              <a:rPr altLang="zh-CN" dirty="0" sz="800" lang="en-US"/>
              <a:t>()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8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sz="12400" kumimoji="1" lang="en-US"/>
              <a:t>20</a:t>
            </a:r>
            <a:r>
              <a:rPr altLang="en-US" sz="12400" kumimoji="1" lang="zh-CN"/>
              <a:t>章</a:t>
            </a:r>
            <a:endParaRPr altLang="en-US" dirty="0" sz="12400" kumimoji="1" 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9" name="三角形 82"/>
          <p:cNvSpPr/>
          <p:nvPr/>
        </p:nvSpPr>
        <p:spPr>
          <a:xfrm>
            <a:off x="3778085" y="2377361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227" name="组合 84"/>
          <p:cNvGrpSpPr/>
          <p:nvPr/>
        </p:nvGrpSpPr>
        <p:grpSpPr>
          <a:xfrm rot="10800000">
            <a:off x="4490943" y="3299665"/>
            <a:ext cx="1659241" cy="154396"/>
            <a:chOff x="3603546" y="668931"/>
            <a:chExt cx="2172429" cy="154396"/>
          </a:xfrm>
        </p:grpSpPr>
        <p:cxnSp>
          <p:nvCxnSpPr>
            <p:cNvPr id="3146934" name="直线箭头连接符 85"/>
            <p:cNvCxnSpPr>
              <a:cxnSpLocks/>
            </p:cNvCxnSpPr>
            <p:nvPr/>
          </p:nvCxnSpPr>
          <p:spPr>
            <a:xfrm rot="10800000" flipH="1" flipV="1">
              <a:off x="3610161" y="746401"/>
              <a:ext cx="2165814" cy="8554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8" name="组合 86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935" name="直线连接符 87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36" name="直线连接符 88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920" name="线形标注 1 (带边框和强调线) 80"/>
          <p:cNvSpPr/>
          <p:nvPr/>
        </p:nvSpPr>
        <p:spPr>
          <a:xfrm>
            <a:off x="4490943" y="931993"/>
            <a:ext cx="924269" cy="385094"/>
          </a:xfrm>
          <a:prstGeom prst="accentBorderCallout1">
            <a:avLst>
              <a:gd name="adj1" fmla="val 44779"/>
              <a:gd name="adj2" fmla="val -6151"/>
              <a:gd name="adj3" fmla="val 144772"/>
              <a:gd name="adj4" fmla="val -639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聚集抽象类</a:t>
            </a:r>
          </a:p>
        </p:txBody>
      </p:sp>
      <p:sp>
        <p:nvSpPr>
          <p:cNvPr id="1049921" name="线形标注 1 (带边框和强调线) 81"/>
          <p:cNvSpPr/>
          <p:nvPr/>
        </p:nvSpPr>
        <p:spPr>
          <a:xfrm>
            <a:off x="1976516" y="3947544"/>
            <a:ext cx="1082270" cy="584776"/>
          </a:xfrm>
          <a:prstGeom prst="accentBorderCallout1">
            <a:avLst>
              <a:gd name="adj1" fmla="val 54499"/>
              <a:gd name="adj2" fmla="val 103945"/>
              <a:gd name="adj3" fmla="val -52946"/>
              <a:gd name="adj4" fmla="val 135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具体聚集类，继承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Aggregate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922" name="线形标注 1 (带边框和强调线) 6"/>
          <p:cNvSpPr/>
          <p:nvPr/>
        </p:nvSpPr>
        <p:spPr>
          <a:xfrm>
            <a:off x="3754481" y="4358610"/>
            <a:ext cx="2567608" cy="568689"/>
          </a:xfrm>
          <a:prstGeom prst="accentBorderCallout1">
            <a:avLst>
              <a:gd name="adj1" fmla="val 53833"/>
              <a:gd name="adj2" fmla="val 102700"/>
              <a:gd name="adj3" fmla="val -102207"/>
              <a:gd name="adj4" fmla="val 1188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具体迭代器类，继承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，实现开始、下一个、是否结尾、当前对象等方法</a:t>
            </a:r>
          </a:p>
        </p:txBody>
      </p:sp>
      <p:sp>
        <p:nvSpPr>
          <p:cNvPr id="1049923" name="线形标注 1 (带边框和强调线) 7"/>
          <p:cNvSpPr/>
          <p:nvPr/>
        </p:nvSpPr>
        <p:spPr>
          <a:xfrm>
            <a:off x="9071771" y="3932031"/>
            <a:ext cx="1675587" cy="584776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具体迭代器类，实现反序遍历，继承</a:t>
            </a:r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Iterator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9924" name="线形标注 1 (带边框和强调线) 8"/>
          <p:cNvSpPr/>
          <p:nvPr/>
        </p:nvSpPr>
        <p:spPr>
          <a:xfrm>
            <a:off x="8273288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迭代抽象类，用于定义得到开始对象、得到下一个对象、判断是否到结尾、当前对象等抽象方法，统一接口</a:t>
            </a:r>
          </a:p>
        </p:txBody>
      </p:sp>
      <p:grpSp>
        <p:nvGrpSpPr>
          <p:cNvPr id="1229" name="组合 9"/>
          <p:cNvGrpSpPr/>
          <p:nvPr/>
        </p:nvGrpSpPr>
        <p:grpSpPr>
          <a:xfrm>
            <a:off x="7146987" y="1362254"/>
            <a:ext cx="1313756" cy="998186"/>
            <a:chOff x="3685812" y="3789575"/>
            <a:chExt cx="1522857" cy="889790"/>
          </a:xfrm>
        </p:grpSpPr>
        <p:grpSp>
          <p:nvGrpSpPr>
            <p:cNvPr id="1230" name="组合 10"/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1231" name="组合 1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925" name="圆角矩形 1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37" name="直线连接符 15"/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38" name="直线连接符 16"/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926" name="文本框 13"/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Iterator</a:t>
                </a:r>
                <a:endParaRPr altLang="en-US" dirty="0" sz="1600" i="1" lang="zh-CN"/>
              </a:p>
            </p:txBody>
          </p:sp>
        </p:grpSp>
        <p:sp>
          <p:nvSpPr>
            <p:cNvPr id="1049927" name="文本框 11"/>
            <p:cNvSpPr txBox="1"/>
            <p:nvPr/>
          </p:nvSpPr>
          <p:spPr>
            <a:xfrm>
              <a:off x="3685812" y="4158092"/>
              <a:ext cx="1502410" cy="52127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800" lang="en-US"/>
                <a:t>+first()</a:t>
              </a:r>
            </a:p>
            <a:p>
              <a:pPr algn="l"/>
              <a:r>
                <a:rPr altLang="zh-CN" dirty="0" sz="800" lang="en-US"/>
                <a:t>+next()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isDone</a:t>
              </a:r>
              <a:r>
                <a:rPr altLang="zh-CN" dirty="0" sz="800" lang="en-US"/>
                <a:t>()</a:t>
              </a:r>
            </a:p>
            <a:p>
              <a:pPr algn="l"/>
              <a:r>
                <a:rPr altLang="zh-CN" dirty="0" sz="800" lang="en-US"/>
                <a:t>+</a:t>
              </a:r>
              <a:r>
                <a:rPr altLang="zh-CN" dirty="0" sz="800" lang="en-US" err="1"/>
                <a:t>currentItem</a:t>
              </a:r>
              <a:r>
                <a:rPr altLang="zh-CN" dirty="0" sz="800" lang="en-US"/>
                <a:t>()</a:t>
              </a:r>
            </a:p>
          </p:txBody>
        </p:sp>
      </p:grpSp>
      <p:cxnSp>
        <p:nvCxnSpPr>
          <p:cNvPr id="3146939" name="肘形连接符 17"/>
          <p:cNvCxnSpPr>
            <a:cxnSpLocks/>
            <a:endCxn id="1049928" idx="3"/>
          </p:cNvCxnSpPr>
          <p:nvPr/>
        </p:nvCxnSpPr>
        <p:spPr>
          <a:xfrm rot="16200000" flipV="1">
            <a:off x="8093350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940" name="肘形连接符 18"/>
          <p:cNvCxnSpPr>
            <a:cxnSpLocks/>
            <a:endCxn id="1049928" idx="3"/>
          </p:cNvCxnSpPr>
          <p:nvPr/>
        </p:nvCxnSpPr>
        <p:spPr>
          <a:xfrm rot="5400000" flipH="1" flipV="1">
            <a:off x="7138382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28" name="三角形 19"/>
          <p:cNvSpPr/>
          <p:nvPr/>
        </p:nvSpPr>
        <p:spPr>
          <a:xfrm>
            <a:off x="7718324" y="2370033"/>
            <a:ext cx="158952" cy="146108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grpSp>
        <p:nvGrpSpPr>
          <p:cNvPr id="1232" name="组合 20"/>
          <p:cNvGrpSpPr/>
          <p:nvPr/>
        </p:nvGrpSpPr>
        <p:grpSpPr>
          <a:xfrm rot="10800000">
            <a:off x="6363950" y="1806216"/>
            <a:ext cx="782471" cy="154396"/>
            <a:chOff x="3603546" y="668931"/>
            <a:chExt cx="1024482" cy="154396"/>
          </a:xfrm>
        </p:grpSpPr>
        <p:cxnSp>
          <p:nvCxnSpPr>
            <p:cNvPr id="3146941" name="直线箭头连接符 21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3" name="组合 22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942" name="直线连接符 23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43" name="直线连接符 24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4" name="组合 26"/>
          <p:cNvGrpSpPr/>
          <p:nvPr/>
        </p:nvGrpSpPr>
        <p:grpSpPr>
          <a:xfrm>
            <a:off x="6139510" y="2852936"/>
            <a:ext cx="1299652" cy="1000320"/>
            <a:chOff x="3945602" y="1722648"/>
            <a:chExt cx="1506508" cy="891693"/>
          </a:xfrm>
        </p:grpSpPr>
        <p:grpSp>
          <p:nvGrpSpPr>
            <p:cNvPr id="1235" name="组合 28"/>
            <p:cNvGrpSpPr/>
            <p:nvPr/>
          </p:nvGrpSpPr>
          <p:grpSpPr>
            <a:xfrm>
              <a:off x="3945602" y="1749606"/>
              <a:ext cx="1506508" cy="864735"/>
              <a:chOff x="3946063" y="1748838"/>
              <a:chExt cx="1337137" cy="884530"/>
            </a:xfrm>
          </p:grpSpPr>
          <p:sp>
            <p:nvSpPr>
              <p:cNvPr id="1049929" name="圆角矩形 30"/>
              <p:cNvSpPr/>
              <p:nvPr/>
            </p:nvSpPr>
            <p:spPr>
              <a:xfrm>
                <a:off x="3949668" y="1748838"/>
                <a:ext cx="1333500" cy="88453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44" name="直线连接符 31"/>
              <p:cNvCxnSpPr>
                <a:cxnSpLocks/>
              </p:cNvCxnSpPr>
              <p:nvPr/>
            </p:nvCxnSpPr>
            <p:spPr>
              <a:xfrm>
                <a:off x="3949700" y="198389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45" name="直线连接符 32"/>
              <p:cNvCxnSpPr>
                <a:cxnSpLocks/>
              </p:cNvCxnSpPr>
              <p:nvPr/>
            </p:nvCxnSpPr>
            <p:spPr>
              <a:xfrm>
                <a:off x="3946063" y="211521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30" name="文本框 29"/>
            <p:cNvSpPr txBox="1"/>
            <p:nvPr/>
          </p:nvSpPr>
          <p:spPr>
            <a:xfrm>
              <a:off x="3949685" y="1722648"/>
              <a:ext cx="1502410" cy="24691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ConcreteIterator</a:t>
              </a:r>
              <a:endParaRPr altLang="en-US" dirty="0" sz="1200" lang="zh-CN"/>
            </a:p>
          </p:txBody>
        </p:sp>
      </p:grpSp>
      <p:grpSp>
        <p:nvGrpSpPr>
          <p:cNvPr id="1236" name="组合 34"/>
          <p:cNvGrpSpPr/>
          <p:nvPr/>
        </p:nvGrpSpPr>
        <p:grpSpPr>
          <a:xfrm>
            <a:off x="8121430" y="2857130"/>
            <a:ext cx="1905848" cy="970078"/>
            <a:chOff x="3945601" y="1734296"/>
            <a:chExt cx="1506494" cy="864735"/>
          </a:xfrm>
        </p:grpSpPr>
        <p:grpSp>
          <p:nvGrpSpPr>
            <p:cNvPr id="1237" name="组合 36"/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1049931" name="圆角矩形 38"/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46" name="直线连接符 39"/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47" name="直线连接符 40"/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32" name="文本框 37"/>
            <p:cNvSpPr txBox="1"/>
            <p:nvPr/>
          </p:nvSpPr>
          <p:spPr>
            <a:xfrm>
              <a:off x="3949685" y="1743644"/>
              <a:ext cx="1502410" cy="46640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400" lang="en-US" err="1"/>
                <a:t>ConcreteIteratorDesc</a:t>
              </a:r>
              <a:endParaRPr altLang="en-US" dirty="0" sz="1400" lang="zh-CN"/>
            </a:p>
          </p:txBody>
        </p:sp>
      </p:grpSp>
      <p:grpSp>
        <p:nvGrpSpPr>
          <p:cNvPr id="1238" name="组合 43"/>
          <p:cNvGrpSpPr/>
          <p:nvPr/>
        </p:nvGrpSpPr>
        <p:grpSpPr>
          <a:xfrm>
            <a:off x="5421753" y="1449380"/>
            <a:ext cx="1006125" cy="814155"/>
            <a:chOff x="3949685" y="1783083"/>
            <a:chExt cx="1502426" cy="725745"/>
          </a:xfrm>
        </p:grpSpPr>
        <p:grpSp>
          <p:nvGrpSpPr>
            <p:cNvPr id="1239" name="组合 45"/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1049933" name="圆角矩形 47"/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48" name="直线连接符 48"/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49" name="直线连接符 49"/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34" name="文本框 46"/>
            <p:cNvSpPr txBox="1"/>
            <p:nvPr/>
          </p:nvSpPr>
          <p:spPr>
            <a:xfrm>
              <a:off x="3949685" y="1803623"/>
              <a:ext cx="1502410" cy="32922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sz="1600" lang="zh-CN"/>
            </a:p>
          </p:txBody>
        </p:sp>
      </p:grpSp>
      <p:sp>
        <p:nvSpPr>
          <p:cNvPr id="1049935" name="Rectangle 2"/>
          <p:cNvSpPr>
            <a:spLocks noChangeArrowheads="1"/>
          </p:cNvSpPr>
          <p:nvPr/>
        </p:nvSpPr>
        <p:spPr bwMode="auto">
          <a:xfrm>
            <a:off x="-2234526" y="-521485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9936" name="文本框 50"/>
          <p:cNvSpPr txBox="1"/>
          <p:nvPr/>
        </p:nvSpPr>
        <p:spPr>
          <a:xfrm>
            <a:off x="8123043" y="3265947"/>
            <a:ext cx="1899069" cy="58477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+first()</a:t>
            </a:r>
          </a:p>
          <a:p>
            <a:pPr algn="l"/>
            <a:r>
              <a:rPr altLang="zh-CN" dirty="0" sz="800" lang="en-US"/>
              <a:t>+next()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isDone</a:t>
            </a:r>
            <a:r>
              <a:rPr altLang="zh-CN" dirty="0" sz="800" lang="en-US"/>
              <a:t>()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currentItem</a:t>
            </a:r>
            <a:r>
              <a:rPr altLang="zh-CN" dirty="0" sz="800" lang="en-US"/>
              <a:t>()</a:t>
            </a:r>
          </a:p>
        </p:txBody>
      </p:sp>
      <p:sp>
        <p:nvSpPr>
          <p:cNvPr id="1049937" name="文本框 58"/>
          <p:cNvSpPr txBox="1"/>
          <p:nvPr/>
        </p:nvSpPr>
        <p:spPr>
          <a:xfrm>
            <a:off x="6131731" y="3273296"/>
            <a:ext cx="1296117" cy="58477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800" lang="en-US"/>
              <a:t>+first()</a:t>
            </a:r>
          </a:p>
          <a:p>
            <a:pPr algn="l"/>
            <a:r>
              <a:rPr altLang="zh-CN" dirty="0" sz="800" lang="en-US"/>
              <a:t>+next()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isDone</a:t>
            </a:r>
            <a:r>
              <a:rPr altLang="zh-CN" dirty="0" sz="800" lang="en-US"/>
              <a:t>()</a:t>
            </a:r>
          </a:p>
          <a:p>
            <a:pPr algn="l"/>
            <a:r>
              <a:rPr altLang="zh-CN" dirty="0" sz="800" lang="en-US"/>
              <a:t>+</a:t>
            </a:r>
            <a:r>
              <a:rPr altLang="zh-CN" dirty="0" sz="800" lang="en-US" err="1"/>
              <a:t>currentItem</a:t>
            </a:r>
            <a:r>
              <a:rPr altLang="zh-CN" dirty="0" sz="800" lang="en-US"/>
              <a:t>()</a:t>
            </a:r>
          </a:p>
        </p:txBody>
      </p:sp>
      <p:grpSp>
        <p:nvGrpSpPr>
          <p:cNvPr id="1240" name="组合 59"/>
          <p:cNvGrpSpPr/>
          <p:nvPr/>
        </p:nvGrpSpPr>
        <p:grpSpPr>
          <a:xfrm>
            <a:off x="3026049" y="1385292"/>
            <a:ext cx="1612384" cy="993116"/>
            <a:chOff x="3685812" y="3789575"/>
            <a:chExt cx="1522857" cy="885271"/>
          </a:xfrm>
        </p:grpSpPr>
        <p:grpSp>
          <p:nvGrpSpPr>
            <p:cNvPr id="1241" name="组合 60"/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1242" name="组合 62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938" name="圆角矩形 64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50" name="直线连接符 65"/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51" name="直线连接符 66"/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939" name="文本框 63"/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i="1" lang="en-US"/>
                  <a:t>Aggregate</a:t>
                </a:r>
                <a:endParaRPr altLang="en-US" dirty="0" sz="1600" i="1" lang="zh-CN"/>
              </a:p>
            </p:txBody>
          </p:sp>
        </p:grpSp>
        <p:sp>
          <p:nvSpPr>
            <p:cNvPr id="1049940" name="文本框 61"/>
            <p:cNvSpPr txBox="1"/>
            <p:nvPr/>
          </p:nvSpPr>
          <p:spPr>
            <a:xfrm>
              <a:off x="3685812" y="4158092"/>
              <a:ext cx="1502411" cy="20576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createIterator</a:t>
              </a:r>
              <a:r>
                <a:rPr altLang="zh-CN" dirty="0" sz="900" lang="en-US"/>
                <a:t>()</a:t>
              </a:r>
              <a:r>
                <a:rPr altLang="en-US" dirty="0" sz="900" lang="zh-CN"/>
                <a:t>：</a:t>
              </a:r>
              <a:r>
                <a:rPr altLang="zh-CN" dirty="0" sz="900" lang="en-US"/>
                <a:t>Iterator</a:t>
              </a:r>
            </a:p>
          </p:txBody>
        </p:sp>
      </p:grpSp>
      <p:grpSp>
        <p:nvGrpSpPr>
          <p:cNvPr id="1243" name="组合 67"/>
          <p:cNvGrpSpPr/>
          <p:nvPr/>
        </p:nvGrpSpPr>
        <p:grpSpPr>
          <a:xfrm>
            <a:off x="4633664" y="1803478"/>
            <a:ext cx="782471" cy="154396"/>
            <a:chOff x="3603546" y="668931"/>
            <a:chExt cx="1024482" cy="154396"/>
          </a:xfrm>
        </p:grpSpPr>
        <p:cxnSp>
          <p:nvCxnSpPr>
            <p:cNvPr id="3146952" name="直线箭头连接符 68"/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4" name="组合 69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953" name="直线连接符 70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54" name="直线连接符 71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5" name="组合 72"/>
          <p:cNvGrpSpPr/>
          <p:nvPr/>
        </p:nvGrpSpPr>
        <p:grpSpPr>
          <a:xfrm>
            <a:off x="3044884" y="2830120"/>
            <a:ext cx="1612384" cy="993116"/>
            <a:chOff x="3685812" y="3789575"/>
            <a:chExt cx="1522857" cy="885271"/>
          </a:xfrm>
        </p:grpSpPr>
        <p:grpSp>
          <p:nvGrpSpPr>
            <p:cNvPr id="1246" name="组合 73"/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1247" name="组合 75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941" name="圆角矩形 77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55" name="直线连接符 78"/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56" name="直线连接符 79"/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942" name="文本框 76"/>
              <p:cNvSpPr txBox="1"/>
              <p:nvPr/>
            </p:nvSpPr>
            <p:spPr>
              <a:xfrm>
                <a:off x="3949685" y="1713760"/>
                <a:ext cx="1502410" cy="246919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200" lang="en-US" err="1"/>
                  <a:t>ConcreteAggregate</a:t>
                </a:r>
                <a:endParaRPr altLang="en-US" dirty="0" sz="1200" lang="zh-CN"/>
              </a:p>
            </p:txBody>
          </p:sp>
        </p:grpSp>
        <p:sp>
          <p:nvSpPr>
            <p:cNvPr id="1049943" name="文本框 74"/>
            <p:cNvSpPr txBox="1"/>
            <p:nvPr/>
          </p:nvSpPr>
          <p:spPr>
            <a:xfrm>
              <a:off x="3685812" y="4158092"/>
              <a:ext cx="1502411" cy="20576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createIterator</a:t>
              </a:r>
              <a:r>
                <a:rPr altLang="zh-CN" dirty="0" sz="900" lang="en-US"/>
                <a:t>()</a:t>
              </a:r>
              <a:r>
                <a:rPr altLang="en-US" dirty="0" sz="900" lang="zh-CN"/>
                <a:t>：</a:t>
              </a:r>
              <a:r>
                <a:rPr altLang="zh-CN" dirty="0" sz="900" lang="en-US"/>
                <a:t>Iterator</a:t>
              </a:r>
            </a:p>
          </p:txBody>
        </p:sp>
      </p:grpSp>
      <p:cxnSp>
        <p:nvCxnSpPr>
          <p:cNvPr id="3146957" name="肘形连接符 83"/>
          <p:cNvCxnSpPr>
            <a:cxnSpLocks/>
            <a:stCxn id="1049942" idx="0"/>
            <a:endCxn id="1049919" idx="3"/>
          </p:cNvCxnSpPr>
          <p:nvPr/>
        </p:nvCxnSpPr>
        <p:spPr>
          <a:xfrm flipH="1" flipV="1">
            <a:off x="3857561" y="2523469"/>
            <a:ext cx="4324" cy="306651"/>
          </a:xfrm>
          <a:prstGeom prst="straightConnector1"/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8" name="组合 90"/>
          <p:cNvGrpSpPr/>
          <p:nvPr/>
        </p:nvGrpSpPr>
        <p:grpSpPr>
          <a:xfrm rot="10800000">
            <a:off x="3861870" y="3311023"/>
            <a:ext cx="4248279" cy="512212"/>
            <a:chOff x="3603546" y="311115"/>
            <a:chExt cx="5562234" cy="512212"/>
          </a:xfrm>
        </p:grpSpPr>
        <p:cxnSp>
          <p:nvCxnSpPr>
            <p:cNvPr id="3146958" name="直线箭头连接符 91"/>
            <p:cNvCxnSpPr>
              <a:cxnSpLocks/>
              <a:stCxn id="1049941" idx="2"/>
            </p:cNvCxnSpPr>
            <p:nvPr/>
          </p:nvCxnSpPr>
          <p:spPr>
            <a:xfrm rot="16200000" flipH="1" flipV="1">
              <a:off x="6170328" y="-2249052"/>
              <a:ext cx="435286" cy="5555619"/>
            </a:xfrm>
            <a:prstGeom prst="bentConnector4">
              <a:avLst>
                <a:gd name="adj1" fmla="val -52517"/>
                <a:gd name="adj2" fmla="val 9214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9" name="组合 92"/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3146959" name="直线连接符 93"/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60" name="直线连接符 94"/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44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21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45" name="肘形连接符 176"/>
          <p:cNvCxnSpPr>
            <a:cxnSpLocks/>
            <a:stCxn id="1048736" idx="0"/>
            <a:endCxn id="1048739" idx="3"/>
          </p:cNvCxnSpPr>
          <p:nvPr/>
        </p:nvCxnSpPr>
        <p:spPr>
          <a:xfrm rot="5400000" flipH="1" flipV="1">
            <a:off x="7726942" y="2850991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177"/>
          <p:cNvGrpSpPr/>
          <p:nvPr/>
        </p:nvGrpSpPr>
        <p:grpSpPr>
          <a:xfrm>
            <a:off x="7724948" y="1881821"/>
            <a:ext cx="1502410" cy="1137285"/>
            <a:chOff x="3949700" y="1783080"/>
            <a:chExt cx="1502410" cy="1137285"/>
          </a:xfrm>
        </p:grpSpPr>
        <p:grpSp>
          <p:nvGrpSpPr>
            <p:cNvPr id="260" name="组合 17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33" name="圆角矩形 18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46" name="直线连接符 18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7" name="直线连接符 18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34" name="文本框 179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261" name="组合 183"/>
          <p:cNvGrpSpPr/>
          <p:nvPr/>
        </p:nvGrpSpPr>
        <p:grpSpPr>
          <a:xfrm>
            <a:off x="6568931" y="3579658"/>
            <a:ext cx="1502410" cy="1137285"/>
            <a:chOff x="3949700" y="1783080"/>
            <a:chExt cx="1502410" cy="1137285"/>
          </a:xfrm>
        </p:grpSpPr>
        <p:grpSp>
          <p:nvGrpSpPr>
            <p:cNvPr id="262" name="组合 18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35" name="圆角矩形 18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48" name="直线连接符 18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9" name="直线连接符 18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36" name="文本框 185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猫</a:t>
              </a:r>
            </a:p>
          </p:txBody>
        </p:sp>
      </p:grpSp>
      <p:grpSp>
        <p:nvGrpSpPr>
          <p:cNvPr id="263" name="组合 189"/>
          <p:cNvGrpSpPr/>
          <p:nvPr/>
        </p:nvGrpSpPr>
        <p:grpSpPr>
          <a:xfrm>
            <a:off x="8890491" y="3576389"/>
            <a:ext cx="1502410" cy="1137285"/>
            <a:chOff x="3949700" y="1783080"/>
            <a:chExt cx="1502410" cy="1137285"/>
          </a:xfrm>
        </p:grpSpPr>
        <p:grpSp>
          <p:nvGrpSpPr>
            <p:cNvPr id="264" name="组合 19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37" name="圆角矩形 19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50" name="直线连接符 19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1" name="直线连接符 194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38" name="文本框 191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狗</a:t>
              </a:r>
            </a:p>
          </p:txBody>
        </p:sp>
      </p:grpSp>
      <p:sp>
        <p:nvSpPr>
          <p:cNvPr id="1048739" name="三角形 195"/>
          <p:cNvSpPr/>
          <p:nvPr/>
        </p:nvSpPr>
        <p:spPr>
          <a:xfrm>
            <a:off x="8337711" y="3019106"/>
            <a:ext cx="276881" cy="238690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5852" name="肘形连接符 196"/>
          <p:cNvCxnSpPr>
            <a:cxnSpLocks/>
          </p:cNvCxnSpPr>
          <p:nvPr/>
        </p:nvCxnSpPr>
        <p:spPr>
          <a:xfrm rot="16200000" flipV="1">
            <a:off x="8899628" y="2845823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0" name="文本框 64"/>
          <p:cNvSpPr txBox="1"/>
          <p:nvPr/>
        </p:nvSpPr>
        <p:spPr>
          <a:xfrm>
            <a:off x="6856377" y="4406072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8741" name="文本框 65"/>
          <p:cNvSpPr txBox="1"/>
          <p:nvPr/>
        </p:nvSpPr>
        <p:spPr>
          <a:xfrm>
            <a:off x="9177937" y="441212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grpSp>
        <p:nvGrpSpPr>
          <p:cNvPr id="265" name="组合 66"/>
          <p:cNvGrpSpPr/>
          <p:nvPr/>
        </p:nvGrpSpPr>
        <p:grpSpPr>
          <a:xfrm>
            <a:off x="1682145" y="3579658"/>
            <a:ext cx="1502410" cy="1137285"/>
            <a:chOff x="3949700" y="1783080"/>
            <a:chExt cx="1502410" cy="1137285"/>
          </a:xfrm>
        </p:grpSpPr>
        <p:grpSp>
          <p:nvGrpSpPr>
            <p:cNvPr id="266" name="组合 67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42" name="圆角矩形 69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53" name="直线连接符 70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4" name="直线连接符 71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43" name="文本框 68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猫</a:t>
              </a:r>
            </a:p>
          </p:txBody>
        </p:sp>
      </p:grpSp>
      <p:grpSp>
        <p:nvGrpSpPr>
          <p:cNvPr id="267" name="组合 72"/>
          <p:cNvGrpSpPr/>
          <p:nvPr/>
        </p:nvGrpSpPr>
        <p:grpSpPr>
          <a:xfrm>
            <a:off x="3417883" y="3576389"/>
            <a:ext cx="1502410" cy="1137285"/>
            <a:chOff x="3949700" y="1783080"/>
            <a:chExt cx="1502410" cy="1137285"/>
          </a:xfrm>
        </p:grpSpPr>
        <p:grpSp>
          <p:nvGrpSpPr>
            <p:cNvPr id="268" name="组合 7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8744" name="圆角矩形 7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5855" name="直线连接符 7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6" name="直线连接符 80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45" name="文本框 7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狗</a:t>
              </a:r>
            </a:p>
          </p:txBody>
        </p:sp>
      </p:grpSp>
      <p:sp>
        <p:nvSpPr>
          <p:cNvPr id="1048746" name="文本框 81"/>
          <p:cNvSpPr txBox="1"/>
          <p:nvPr/>
        </p:nvSpPr>
        <p:spPr>
          <a:xfrm>
            <a:off x="1969591" y="4406072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8747" name="文本框 82"/>
          <p:cNvSpPr txBox="1"/>
          <p:nvPr/>
        </p:nvSpPr>
        <p:spPr>
          <a:xfrm>
            <a:off x="3705329" y="441212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8748" name="右箭头 2"/>
          <p:cNvSpPr/>
          <p:nvPr/>
        </p:nvSpPr>
        <p:spPr>
          <a:xfrm>
            <a:off x="5238029" y="3851369"/>
            <a:ext cx="978408" cy="484632"/>
          </a:xfrm>
          <a:prstGeom prst="rightArrow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48749" name="文本框 83"/>
          <p:cNvSpPr txBox="1"/>
          <p:nvPr/>
        </p:nvSpPr>
        <p:spPr>
          <a:xfrm>
            <a:off x="8012393" y="2691860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</a:t>
            </a:r>
            <a:r>
              <a:rPr altLang="zh-CN" dirty="0" sz="1100" lang="en-US"/>
              <a:t>()</a:t>
            </a:r>
            <a:endParaRPr altLang="en-US" dirty="0" sz="1100" lang="zh-CN"/>
          </a:p>
        </p:txBody>
      </p:sp>
      <p:sp>
        <p:nvSpPr>
          <p:cNvPr id="1048750" name="文本框 84"/>
          <p:cNvSpPr txBox="1"/>
          <p:nvPr/>
        </p:nvSpPr>
        <p:spPr>
          <a:xfrm>
            <a:off x="1969528" y="403125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叫几声</a:t>
            </a:r>
          </a:p>
        </p:txBody>
      </p:sp>
      <p:sp>
        <p:nvSpPr>
          <p:cNvPr id="1048751" name="文本框 85"/>
          <p:cNvSpPr txBox="1"/>
          <p:nvPr/>
        </p:nvSpPr>
        <p:spPr>
          <a:xfrm>
            <a:off x="3693060" y="4031251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+</a:t>
            </a:r>
            <a:r>
              <a:rPr altLang="en-US" dirty="0" sz="1100" lang="zh-CN"/>
              <a:t>叫几声</a:t>
            </a:r>
          </a:p>
        </p:txBody>
      </p:sp>
      <p:sp>
        <p:nvSpPr>
          <p:cNvPr id="1048752" name="文本框 86"/>
          <p:cNvSpPr txBox="1"/>
          <p:nvPr/>
        </p:nvSpPr>
        <p:spPr>
          <a:xfrm>
            <a:off x="8012393" y="2339028"/>
            <a:ext cx="927516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sz="1100" lang="en-US"/>
              <a:t>#</a:t>
            </a:r>
            <a:r>
              <a:rPr altLang="en-US" dirty="0" sz="1100" lang="zh-CN"/>
              <a:t>叫几声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45" name="Rectangle 4"/>
          <p:cNvSpPr>
            <a:spLocks noChangeArrowheads="1"/>
          </p:cNvSpPr>
          <p:nvPr/>
        </p:nvSpPr>
        <p:spPr bwMode="auto">
          <a:xfrm>
            <a:off x="1343472" y="116632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9946" name="线形标注 1 (带边框和强调线) 7"/>
          <p:cNvSpPr/>
          <p:nvPr/>
        </p:nvSpPr>
        <p:spPr>
          <a:xfrm>
            <a:off x="6023992" y="1968517"/>
            <a:ext cx="2376264" cy="792081"/>
          </a:xfrm>
          <a:prstGeom prst="accentBorderCallout1">
            <a:avLst>
              <a:gd name="adj1" fmla="val 41871"/>
              <a:gd name="adj2" fmla="val -3230"/>
              <a:gd name="adj3" fmla="val 55118"/>
              <a:gd name="adj4" fmla="val -2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zh-CN" dirty="0" sz="1050" kumimoji="1" lang="en-US">
                <a:solidFill>
                  <a:schemeClr val="bg1">
                    <a:lumMod val="50000"/>
                  </a:schemeClr>
                </a:solidFill>
              </a:rPr>
              <a:t>Singleton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类，定义一个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操作，允许客户访问它的唯一实例。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是一个静态方法，主要负责创建自己的唯一实例。</a:t>
            </a:r>
          </a:p>
        </p:txBody>
      </p:sp>
      <p:grpSp>
        <p:nvGrpSpPr>
          <p:cNvPr id="1252" name="组合 8"/>
          <p:cNvGrpSpPr/>
          <p:nvPr/>
        </p:nvGrpSpPr>
        <p:grpSpPr>
          <a:xfrm>
            <a:off x="4364298" y="1856200"/>
            <a:ext cx="1300170" cy="970078"/>
            <a:chOff x="3702161" y="3810111"/>
            <a:chExt cx="1507109" cy="864735"/>
          </a:xfrm>
        </p:grpSpPr>
        <p:grpSp>
          <p:nvGrpSpPr>
            <p:cNvPr id="1253" name="组合 9"/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54" name="组合 11"/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9947" name="圆角矩形 13"/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altLang="en-US" dirty="0" kumimoji="1" lang="zh-CN"/>
                </a:p>
              </p:txBody>
            </p:sp>
            <p:cxnSp>
              <p:nvCxnSpPr>
                <p:cNvPr id="3146961" name="直线连接符 14"/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962" name="直线连接符 15"/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948" name="文本框 12"/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/>
              <a:noFill/>
            </p:spPr>
            <p:txBody>
              <a:bodyPr rtlCol="0" wrap="square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altLang="zh-CN" dirty="0" sz="1600" lang="en-US"/>
                  <a:t>Singleton</a:t>
                </a:r>
                <a:endParaRPr altLang="en-US" dirty="0" sz="1600" lang="zh-CN"/>
              </a:p>
            </p:txBody>
          </p:sp>
        </p:grpSp>
        <p:sp>
          <p:nvSpPr>
            <p:cNvPr id="1049949" name="文本框 10"/>
            <p:cNvSpPr txBox="1"/>
            <p:nvPr/>
          </p:nvSpPr>
          <p:spPr>
            <a:xfrm>
              <a:off x="3706860" y="4313477"/>
              <a:ext cx="1502410" cy="329225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altLang="zh-CN" dirty="0" sz="900" lang="en-US"/>
                <a:t>-Singleton()</a:t>
              </a:r>
            </a:p>
            <a:p>
              <a:pPr algn="l"/>
              <a:r>
                <a:rPr altLang="zh-CN" dirty="0" sz="900" lang="en-US"/>
                <a:t>+</a:t>
              </a:r>
              <a:r>
                <a:rPr altLang="zh-CN" dirty="0" sz="900" lang="en-US" err="1"/>
                <a:t>getInstance</a:t>
              </a:r>
              <a:r>
                <a:rPr altLang="zh-CN" dirty="0" sz="900" lang="en-US"/>
                <a:t>()</a:t>
              </a:r>
            </a:p>
          </p:txBody>
        </p:sp>
      </p:grpSp>
      <p:sp>
        <p:nvSpPr>
          <p:cNvPr id="1049950" name="文本框 25"/>
          <p:cNvSpPr txBox="1"/>
          <p:nvPr/>
        </p:nvSpPr>
        <p:spPr>
          <a:xfrm>
            <a:off x="4367836" y="2249142"/>
            <a:ext cx="1296116" cy="23083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900" lang="en-US"/>
              <a:t>+</a:t>
            </a:r>
            <a:r>
              <a:rPr altLang="zh-CN" dirty="0" sz="900" lang="en-US" err="1"/>
              <a:t>instance:Singleton</a:t>
            </a:r>
            <a:endParaRPr altLang="zh-CN" dirty="0" sz="900"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51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22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963" name="肘形连接符 6"/>
          <p:cNvCxnSpPr>
            <a:cxnSpLocks/>
            <a:stCxn id="1049954" idx="0"/>
            <a:endCxn id="1049952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52" name="三角形 13"/>
          <p:cNvSpPr/>
          <p:nvPr/>
        </p:nvSpPr>
        <p:spPr>
          <a:xfrm>
            <a:off x="6004906" y="2248347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964" name="肘形连接符 14"/>
          <p:cNvCxnSpPr>
            <a:cxnSpLocks/>
            <a:stCxn id="1049955" idx="0"/>
            <a:endCxn id="1049952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7" name="组合 24"/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1258" name="组合 4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53" name="圆角矩形 4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65" name="直线连接符 4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66" name="直线连接符 4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54" name="文本框 44"/>
            <p:cNvSpPr txBox="1"/>
            <p:nvPr/>
          </p:nvSpPr>
          <p:spPr>
            <a:xfrm>
              <a:off x="3949699" y="1803623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endParaRPr altLang="en-US" dirty="0" lang="zh-CN"/>
            </a:p>
          </p:txBody>
        </p:sp>
      </p:grpSp>
      <p:grpSp>
        <p:nvGrpSpPr>
          <p:cNvPr id="1259" name="组合 25"/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1260" name="组合 3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55" name="圆角矩形 4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67" name="直线连接符 4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68" name="直线连接符 4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56" name="文本框 39"/>
            <p:cNvSpPr txBox="1"/>
            <p:nvPr/>
          </p:nvSpPr>
          <p:spPr>
            <a:xfrm>
              <a:off x="3945032" y="1803623"/>
              <a:ext cx="1487723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N</a:t>
              </a:r>
              <a:endParaRPr altLang="en-US" dirty="0" lang="zh-CN"/>
            </a:p>
          </p:txBody>
        </p:sp>
      </p:grpSp>
      <p:grpSp>
        <p:nvGrpSpPr>
          <p:cNvPr id="1261" name="组合 79"/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1262" name="组合 72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57" name="圆角矩形 74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69" name="直线连接符 75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70" name="直线连接符 76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58" name="文本框 73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263" name="组合 80"/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1264" name="组合 81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59" name="圆角矩形 83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71" name="直线连接符 84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72" name="直线连接符 85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60" name="文本框 82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游戏</a:t>
              </a:r>
            </a:p>
          </p:txBody>
        </p:sp>
      </p:grpSp>
      <p:grpSp>
        <p:nvGrpSpPr>
          <p:cNvPr id="1265" name="组合 86"/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1266" name="组合 87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61" name="圆角矩形 89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73" name="直线连接符 90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74" name="直线连接符 91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62" name="文本框 88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267" name="组合 92"/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1268" name="组合 93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63" name="圆角矩形 95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75" name="直线连接符 96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76" name="直线连接符 97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64" name="文本框 94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游戏</a:t>
              </a:r>
            </a:p>
          </p:txBody>
        </p:sp>
      </p:grpSp>
      <p:grpSp>
        <p:nvGrpSpPr>
          <p:cNvPr id="1269" name="组合 7"/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1270" name="组合 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65" name="圆角矩形 1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77" name="直线连接符 1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78" name="直线连接符 1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66" name="文本框 9"/>
            <p:cNvSpPr txBox="1"/>
            <p:nvPr/>
          </p:nvSpPr>
          <p:spPr>
            <a:xfrm>
              <a:off x="3949701" y="1803623"/>
              <a:ext cx="1464476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手机品牌</a:t>
              </a:r>
            </a:p>
          </p:txBody>
        </p:sp>
      </p:grpSp>
      <p:sp>
        <p:nvSpPr>
          <p:cNvPr id="1049967" name="三角形 105"/>
          <p:cNvSpPr/>
          <p:nvPr/>
        </p:nvSpPr>
        <p:spPr>
          <a:xfrm>
            <a:off x="3385010" y="3741618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979" name="肘形连接符 106"/>
          <p:cNvCxnSpPr>
            <a:cxnSpLocks/>
            <a:stCxn id="1049960" idx="0"/>
            <a:endCxn id="1049967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980" name="肘形连接符 108"/>
          <p:cNvCxnSpPr>
            <a:cxnSpLocks/>
            <a:stCxn id="1049958" idx="0"/>
            <a:endCxn id="1049967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68" name="三角形 113"/>
          <p:cNvSpPr/>
          <p:nvPr/>
        </p:nvSpPr>
        <p:spPr>
          <a:xfrm>
            <a:off x="8650115" y="3717032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981" name="肘形连接符 114"/>
          <p:cNvCxnSpPr>
            <a:cxnSpLocks/>
            <a:endCxn id="1049968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6982" name="肘形连接符 115"/>
          <p:cNvCxnSpPr>
            <a:cxnSpLocks/>
            <a:endCxn id="1049968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6983" name="肘形连接符 6"/>
          <p:cNvCxnSpPr>
            <a:cxnSpLocks/>
            <a:stCxn id="1049974" idx="0"/>
            <a:endCxn id="1049972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72" name="三角形 13"/>
          <p:cNvSpPr/>
          <p:nvPr/>
        </p:nvSpPr>
        <p:spPr>
          <a:xfrm>
            <a:off x="6004906" y="2248347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984" name="肘形连接符 14"/>
          <p:cNvCxnSpPr>
            <a:cxnSpLocks/>
            <a:stCxn id="1049975" idx="0"/>
            <a:endCxn id="1049972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4" name="组合 24"/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1275" name="组合 4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73" name="圆角矩形 4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85" name="直线连接符 4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86" name="直线连接符 4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74" name="文本框 44"/>
            <p:cNvSpPr txBox="1"/>
            <p:nvPr/>
          </p:nvSpPr>
          <p:spPr>
            <a:xfrm>
              <a:off x="3949699" y="1803623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276" name="组合 25"/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1277" name="组合 3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75" name="圆角矩形 4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87" name="直线连接符 4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88" name="直线连接符 4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76" name="文本框 39"/>
            <p:cNvSpPr txBox="1"/>
            <p:nvPr/>
          </p:nvSpPr>
          <p:spPr>
            <a:xfrm>
              <a:off x="3945032" y="1803623"/>
              <a:ext cx="1487723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游戏</a:t>
              </a:r>
            </a:p>
          </p:txBody>
        </p:sp>
      </p:grpSp>
      <p:grpSp>
        <p:nvGrpSpPr>
          <p:cNvPr id="1278" name="组合 79"/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1279" name="组合 72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77" name="圆角矩形 74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89" name="直线连接符 75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90" name="直线连接符 76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78" name="文本框 73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280" name="组合 80"/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1281" name="组合 81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79" name="圆角矩形 83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91" name="直线连接符 84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92" name="直线连接符 85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80" name="文本框 82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N</a:t>
              </a:r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282" name="组合 86"/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1283" name="组合 87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81" name="圆角矩形 89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93" name="直线连接符 90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94" name="直线连接符 91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82" name="文本框 88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r>
                <a:rPr altLang="en-US" dirty="0" lang="zh-CN"/>
                <a:t>游戏</a:t>
              </a:r>
            </a:p>
          </p:txBody>
        </p:sp>
      </p:grpSp>
      <p:grpSp>
        <p:nvGrpSpPr>
          <p:cNvPr id="1284" name="组合 92"/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1285" name="组合 93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49983" name="圆角矩形 95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95" name="直线连接符 96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96" name="直线连接符 97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84" name="文本框 94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N</a:t>
              </a:r>
              <a:r>
                <a:rPr altLang="en-US" dirty="0" lang="zh-CN"/>
                <a:t>游戏</a:t>
              </a:r>
            </a:p>
          </p:txBody>
        </p:sp>
      </p:grpSp>
      <p:grpSp>
        <p:nvGrpSpPr>
          <p:cNvPr id="1286" name="组合 7"/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1287" name="组合 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85" name="圆角矩形 1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6997" name="直线连接符 1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998" name="直线连接符 1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86" name="文本框 9"/>
            <p:cNvSpPr txBox="1"/>
            <p:nvPr/>
          </p:nvSpPr>
          <p:spPr>
            <a:xfrm>
              <a:off x="3949701" y="1803623"/>
              <a:ext cx="1464476" cy="36933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kumimoji="1" lang="zh-CN">
                  <a:solidFill>
                    <a:schemeClr val="bg1"/>
                  </a:solidFill>
                </a:rPr>
                <a:t>手机软件</a:t>
              </a:r>
            </a:p>
          </p:txBody>
        </p:sp>
      </p:grpSp>
      <p:sp>
        <p:nvSpPr>
          <p:cNvPr id="1049987" name="三角形 105"/>
          <p:cNvSpPr/>
          <p:nvPr/>
        </p:nvSpPr>
        <p:spPr>
          <a:xfrm>
            <a:off x="3385010" y="3741618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6999" name="肘形连接符 106"/>
          <p:cNvCxnSpPr>
            <a:cxnSpLocks/>
            <a:stCxn id="1049980" idx="0"/>
            <a:endCxn id="1049987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00" name="肘形连接符 108"/>
          <p:cNvCxnSpPr>
            <a:cxnSpLocks/>
            <a:stCxn id="1049978" idx="0"/>
            <a:endCxn id="1049987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988" name="三角形 113"/>
          <p:cNvSpPr/>
          <p:nvPr/>
        </p:nvSpPr>
        <p:spPr>
          <a:xfrm>
            <a:off x="8650115" y="3717032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01" name="肘形连接符 114"/>
          <p:cNvCxnSpPr>
            <a:cxnSpLocks/>
            <a:endCxn id="1049988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02" name="肘形连接符 115"/>
          <p:cNvCxnSpPr>
            <a:cxnSpLocks/>
            <a:endCxn id="1049988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组合 10"/>
          <p:cNvGrpSpPr/>
          <p:nvPr/>
        </p:nvGrpSpPr>
        <p:grpSpPr>
          <a:xfrm>
            <a:off x="1766746" y="2110478"/>
            <a:ext cx="1502410" cy="1137285"/>
            <a:chOff x="3949700" y="1783080"/>
            <a:chExt cx="1502410" cy="1137285"/>
          </a:xfrm>
        </p:grpSpPr>
        <p:grpSp>
          <p:nvGrpSpPr>
            <p:cNvPr id="1292" name="组合 11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92" name="圆角矩形 13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03" name="直线连接符 14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04" name="直线连接符 15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93" name="文本框 12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雁群</a:t>
              </a:r>
            </a:p>
          </p:txBody>
        </p:sp>
      </p:grpSp>
      <p:grpSp>
        <p:nvGrpSpPr>
          <p:cNvPr id="1293" name="组合 16"/>
          <p:cNvGrpSpPr/>
          <p:nvPr/>
        </p:nvGrpSpPr>
        <p:grpSpPr>
          <a:xfrm>
            <a:off x="3287688" y="2429791"/>
            <a:ext cx="1991965" cy="400349"/>
            <a:chOff x="7052707" y="1970714"/>
            <a:chExt cx="1991965" cy="400349"/>
          </a:xfrm>
        </p:grpSpPr>
        <p:cxnSp>
          <p:nvCxnSpPr>
            <p:cNvPr id="3147005" name="直线箭头连接符 17"/>
            <p:cNvCxnSpPr>
              <a:cxnSpLocks/>
              <a:stCxn id="1049994" idx="3"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994" name="菱形 18"/>
            <p:cNvSpPr/>
            <p:nvPr/>
          </p:nvSpPr>
          <p:spPr>
            <a:xfrm>
              <a:off x="7052707" y="2155620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9995" name="文本框 19"/>
            <p:cNvSpPr txBox="1"/>
            <p:nvPr/>
          </p:nvSpPr>
          <p:spPr>
            <a:xfrm>
              <a:off x="7630466" y="1970714"/>
              <a:ext cx="800219" cy="276999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1294" name="组合 20"/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3147006" name="直线连接符 21"/>
              <p:cNvCxnSpPr>
                <a:cxnSpLocks/>
              </p:cNvCxnSpPr>
              <p:nvPr/>
            </p:nvCxnSpPr>
            <p:spPr>
              <a:xfrm>
                <a:off x="9609895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07" name="直线连接符 22"/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5" name="组合 32"/>
          <p:cNvGrpSpPr/>
          <p:nvPr/>
        </p:nvGrpSpPr>
        <p:grpSpPr>
          <a:xfrm>
            <a:off x="8535338" y="2153399"/>
            <a:ext cx="1502410" cy="1137285"/>
            <a:chOff x="3949700" y="1783080"/>
            <a:chExt cx="1502410" cy="1137285"/>
          </a:xfrm>
        </p:grpSpPr>
        <p:grpSp>
          <p:nvGrpSpPr>
            <p:cNvPr id="1296" name="组合 3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49996" name="圆角矩形 3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08" name="直线连接符 3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09" name="直线连接符 3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997" name="文本框 34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翅膀</a:t>
              </a:r>
            </a:p>
          </p:txBody>
        </p:sp>
      </p:grpSp>
      <p:grpSp>
        <p:nvGrpSpPr>
          <p:cNvPr id="1297" name="组合 38"/>
          <p:cNvGrpSpPr/>
          <p:nvPr/>
        </p:nvGrpSpPr>
        <p:grpSpPr>
          <a:xfrm>
            <a:off x="6606927" y="2335690"/>
            <a:ext cx="1929841" cy="465046"/>
            <a:chOff x="6532665" y="1906017"/>
            <a:chExt cx="1929841" cy="465046"/>
          </a:xfrm>
        </p:grpSpPr>
        <p:cxnSp>
          <p:nvCxnSpPr>
            <p:cNvPr id="3147010" name="直线箭头连接符 39"/>
            <p:cNvCxnSpPr>
              <a:cxnSpLocks/>
              <a:stCxn id="1049998" idx="3"/>
            </p:cNvCxnSpPr>
            <p:nvPr/>
          </p:nvCxnSpPr>
          <p:spPr>
            <a:xfrm>
              <a:off x="6888088" y="2263342"/>
              <a:ext cx="1574418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998" name="菱形 40"/>
            <p:cNvSpPr/>
            <p:nvPr/>
          </p:nvSpPr>
          <p:spPr>
            <a:xfrm>
              <a:off x="6532665" y="2155620"/>
              <a:ext cx="355423" cy="215443"/>
            </a:xfrm>
            <a:prstGeom prst="diamond"/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sp>
          <p:nvSpPr>
            <p:cNvPr id="1049999" name="文本框 41"/>
            <p:cNvSpPr txBox="1"/>
            <p:nvPr/>
          </p:nvSpPr>
          <p:spPr>
            <a:xfrm rot="16200000">
              <a:off x="7341930" y="1428963"/>
              <a:ext cx="369332" cy="1323439"/>
            </a:xfrm>
            <a:prstGeom prst="rect"/>
            <a:noFill/>
          </p:spPr>
          <p:txBody>
            <a:bodyPr rtlCol="0" vert="eaVert" wrap="none">
              <a:spAutoFit/>
            </a:bodyPr>
            <a:p>
              <a:r>
                <a:rPr altLang="en-US" dirty="0" sz="1200" kumimoji="1" lang="zh-CN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1298" name="组合 42"/>
            <p:cNvGrpSpPr/>
            <p:nvPr/>
          </p:nvGrpSpPr>
          <p:grpSpPr>
            <a:xfrm>
              <a:off x="8284504" y="2173947"/>
              <a:ext cx="178002" cy="191042"/>
              <a:chOff x="9216634" y="3717050"/>
              <a:chExt cx="178002" cy="191042"/>
            </a:xfrm>
          </p:grpSpPr>
          <p:cxnSp>
            <p:nvCxnSpPr>
              <p:cNvPr id="3147011" name="直线连接符 43"/>
              <p:cNvCxnSpPr>
                <a:cxnSpLocks/>
              </p:cNvCxnSpPr>
              <p:nvPr/>
            </p:nvCxnSpPr>
            <p:spPr>
              <a:xfrm>
                <a:off x="9218064" y="3717050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12" name="直线连接符 44"/>
              <p:cNvCxnSpPr>
                <a:cxnSpLocks/>
              </p:cNvCxnSpPr>
              <p:nvPr/>
            </p:nvCxnSpPr>
            <p:spPr>
              <a:xfrm flipH="1">
                <a:off x="9216634" y="3804584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0000" name="文本框 45"/>
          <p:cNvSpPr txBox="1"/>
          <p:nvPr/>
        </p:nvSpPr>
        <p:spPr>
          <a:xfrm>
            <a:off x="6822682" y="2725923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1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0001" name="文本框 46"/>
          <p:cNvSpPr txBox="1"/>
          <p:nvPr/>
        </p:nvSpPr>
        <p:spPr>
          <a:xfrm>
            <a:off x="8150372" y="2709583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2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0002" name="文本框 47"/>
          <p:cNvSpPr txBox="1"/>
          <p:nvPr/>
        </p:nvSpPr>
        <p:spPr>
          <a:xfrm>
            <a:off x="3556861" y="2756121"/>
            <a:ext cx="266420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kumimoji="1" lang="en-US">
                <a:solidFill>
                  <a:schemeClr val="bg1">
                    <a:lumMod val="50000"/>
                  </a:schemeClr>
                </a:solidFill>
              </a:rPr>
              <a:t>1</a:t>
            </a:r>
            <a:endParaRPr altLang="en-US" dirty="0" sz="120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0003" name="文本框 48"/>
          <p:cNvSpPr txBox="1"/>
          <p:nvPr/>
        </p:nvSpPr>
        <p:spPr>
          <a:xfrm>
            <a:off x="4681045" y="2756120"/>
            <a:ext cx="258404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400" kumimoji="1" lang="zh-CN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1299" name="组合 3"/>
          <p:cNvGrpSpPr/>
          <p:nvPr/>
        </p:nvGrpSpPr>
        <p:grpSpPr>
          <a:xfrm>
            <a:off x="5087888" y="2132856"/>
            <a:ext cx="1502410" cy="1137285"/>
            <a:chOff x="3949700" y="1783080"/>
            <a:chExt cx="1502410" cy="1137285"/>
          </a:xfrm>
        </p:grpSpPr>
        <p:grpSp>
          <p:nvGrpSpPr>
            <p:cNvPr id="1300" name="组合 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04" name="圆角矩形 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13" name="直线连接符 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14" name="直线连接符 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05" name="文本框 5"/>
            <p:cNvSpPr txBox="1"/>
            <p:nvPr/>
          </p:nvSpPr>
          <p:spPr>
            <a:xfrm>
              <a:off x="4286567" y="1803623"/>
              <a:ext cx="828675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大雁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组合 24"/>
          <p:cNvGrpSpPr/>
          <p:nvPr/>
        </p:nvGrpSpPr>
        <p:grpSpPr>
          <a:xfrm>
            <a:off x="3143672" y="188640"/>
            <a:ext cx="1502411" cy="1137285"/>
            <a:chOff x="3949699" y="1783080"/>
            <a:chExt cx="1502411" cy="1137285"/>
          </a:xfrm>
        </p:grpSpPr>
        <p:grpSp>
          <p:nvGrpSpPr>
            <p:cNvPr id="1303" name="组合 43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06" name="圆角矩形 45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15" name="直线连接符 46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16" name="直线连接符 47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07" name="文本框 44"/>
            <p:cNvSpPr txBox="1"/>
            <p:nvPr/>
          </p:nvSpPr>
          <p:spPr>
            <a:xfrm>
              <a:off x="3949699" y="1803623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</a:p>
          </p:txBody>
        </p:sp>
      </p:grpSp>
      <p:grpSp>
        <p:nvGrpSpPr>
          <p:cNvPr id="1304" name="组合 25"/>
          <p:cNvGrpSpPr/>
          <p:nvPr/>
        </p:nvGrpSpPr>
        <p:grpSpPr>
          <a:xfrm>
            <a:off x="6969043" y="188640"/>
            <a:ext cx="1507078" cy="1137285"/>
            <a:chOff x="3945032" y="1783080"/>
            <a:chExt cx="1507078" cy="1137285"/>
          </a:xfrm>
        </p:grpSpPr>
        <p:grpSp>
          <p:nvGrpSpPr>
            <p:cNvPr id="1305" name="组合 3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08" name="圆角矩形 4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17" name="直线连接符 4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18" name="直线连接符 4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09" name="文本框 39"/>
            <p:cNvSpPr txBox="1"/>
            <p:nvPr/>
          </p:nvSpPr>
          <p:spPr>
            <a:xfrm>
              <a:off x="3945032" y="1803623"/>
              <a:ext cx="1487723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手机软件</a:t>
              </a:r>
            </a:p>
          </p:txBody>
        </p:sp>
      </p:grpSp>
      <p:grpSp>
        <p:nvGrpSpPr>
          <p:cNvPr id="1306" name="组合 79"/>
          <p:cNvGrpSpPr/>
          <p:nvPr/>
        </p:nvGrpSpPr>
        <p:grpSpPr>
          <a:xfrm>
            <a:off x="2144877" y="1670122"/>
            <a:ext cx="1502409" cy="1137285"/>
            <a:chOff x="2351583" y="4437112"/>
            <a:chExt cx="2160240" cy="1137285"/>
          </a:xfrm>
        </p:grpSpPr>
        <p:grpSp>
          <p:nvGrpSpPr>
            <p:cNvPr id="1307" name="组合 72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10" name="圆角矩形 74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19" name="直线连接符 75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20" name="直线连接符 76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11" name="文本框 73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endParaRPr altLang="en-US" dirty="0" lang="zh-CN"/>
            </a:p>
          </p:txBody>
        </p:sp>
      </p:grpSp>
      <p:grpSp>
        <p:nvGrpSpPr>
          <p:cNvPr id="1308" name="组合 80"/>
          <p:cNvGrpSpPr/>
          <p:nvPr/>
        </p:nvGrpSpPr>
        <p:grpSpPr>
          <a:xfrm>
            <a:off x="4027485" y="1679697"/>
            <a:ext cx="1502410" cy="1137285"/>
            <a:chOff x="2351583" y="4437112"/>
            <a:chExt cx="2160240" cy="1137285"/>
          </a:xfrm>
        </p:grpSpPr>
        <p:grpSp>
          <p:nvGrpSpPr>
            <p:cNvPr id="1309" name="组合 81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12" name="圆角矩形 83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21" name="直线连接符 84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22" name="直线连接符 85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13" name="文本框 82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N</a:t>
              </a:r>
              <a:endParaRPr altLang="en-US" dirty="0" lang="zh-CN"/>
            </a:p>
          </p:txBody>
        </p:sp>
      </p:grpSp>
      <p:grpSp>
        <p:nvGrpSpPr>
          <p:cNvPr id="1310" name="组合 86"/>
          <p:cNvGrpSpPr/>
          <p:nvPr/>
        </p:nvGrpSpPr>
        <p:grpSpPr>
          <a:xfrm>
            <a:off x="6115717" y="1703632"/>
            <a:ext cx="1440161" cy="1137285"/>
            <a:chOff x="2351583" y="4437112"/>
            <a:chExt cx="2160240" cy="1137285"/>
          </a:xfrm>
        </p:grpSpPr>
        <p:grpSp>
          <p:nvGrpSpPr>
            <p:cNvPr id="1311" name="组合 87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14" name="圆角矩形 89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23" name="直线连接符 90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24" name="直线连接符 91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15" name="文本框 88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312" name="组合 92"/>
          <p:cNvGrpSpPr/>
          <p:nvPr/>
        </p:nvGrpSpPr>
        <p:grpSpPr>
          <a:xfrm>
            <a:off x="7949758" y="1703631"/>
            <a:ext cx="1440161" cy="1137285"/>
            <a:chOff x="2351583" y="4437112"/>
            <a:chExt cx="2160240" cy="1137285"/>
          </a:xfrm>
        </p:grpSpPr>
        <p:grpSp>
          <p:nvGrpSpPr>
            <p:cNvPr id="1313" name="组合 93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16" name="圆角矩形 95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25" name="直线连接符 96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26" name="直线连接符 97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17" name="文本框 94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游戏</a:t>
              </a:r>
            </a:p>
          </p:txBody>
        </p:sp>
      </p:grpSp>
      <p:sp>
        <p:nvSpPr>
          <p:cNvPr id="1050018" name="三角形 105"/>
          <p:cNvSpPr/>
          <p:nvPr/>
        </p:nvSpPr>
        <p:spPr>
          <a:xfrm>
            <a:off x="3764767" y="1353335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27" name="肘形连接符 106"/>
          <p:cNvCxnSpPr>
            <a:cxnSpLocks/>
            <a:stCxn id="1050013" idx="0"/>
            <a:endCxn id="1050018" idx="3"/>
          </p:cNvCxnSpPr>
          <p:nvPr/>
        </p:nvCxnSpPr>
        <p:spPr>
          <a:xfrm rot="16200000" flipV="1">
            <a:off x="4221889" y="1136287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28" name="肘形连接符 108"/>
          <p:cNvCxnSpPr>
            <a:cxnSpLocks/>
            <a:stCxn id="1050011" idx="0"/>
            <a:endCxn id="1050018" idx="3"/>
          </p:cNvCxnSpPr>
          <p:nvPr/>
        </p:nvCxnSpPr>
        <p:spPr>
          <a:xfrm rot="5400000" flipH="1" flipV="1">
            <a:off x="3285371" y="1113024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19" name="三角形 113"/>
          <p:cNvSpPr/>
          <p:nvPr/>
        </p:nvSpPr>
        <p:spPr>
          <a:xfrm>
            <a:off x="7661724" y="1328749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29" name="肘形连接符 114"/>
          <p:cNvCxnSpPr>
            <a:cxnSpLocks/>
            <a:stCxn id="1050017" idx="0"/>
            <a:endCxn id="1050019" idx="3"/>
          </p:cNvCxnSpPr>
          <p:nvPr/>
        </p:nvCxnSpPr>
        <p:spPr>
          <a:xfrm rot="16200000" flipV="1">
            <a:off x="8091681" y="1138866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30" name="肘形连接符 115"/>
          <p:cNvCxnSpPr>
            <a:cxnSpLocks/>
            <a:stCxn id="1050014" idx="0"/>
            <a:endCxn id="1050019" idx="3"/>
          </p:cNvCxnSpPr>
          <p:nvPr/>
        </p:nvCxnSpPr>
        <p:spPr>
          <a:xfrm rot="5400000" flipH="1" flipV="1">
            <a:off x="7181356" y="1132170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4" name="组合 57"/>
          <p:cNvGrpSpPr/>
          <p:nvPr/>
        </p:nvGrpSpPr>
        <p:grpSpPr>
          <a:xfrm>
            <a:off x="3143672" y="3868438"/>
            <a:ext cx="1502411" cy="1137285"/>
            <a:chOff x="3949699" y="1783080"/>
            <a:chExt cx="1502411" cy="1137285"/>
          </a:xfrm>
        </p:grpSpPr>
        <p:grpSp>
          <p:nvGrpSpPr>
            <p:cNvPr id="1315" name="组合 5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20" name="圆角矩形 6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31" name="直线连接符 6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32" name="直线连接符 6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21" name="文本框 59"/>
            <p:cNvSpPr txBox="1"/>
            <p:nvPr/>
          </p:nvSpPr>
          <p:spPr>
            <a:xfrm>
              <a:off x="3949699" y="1803623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</a:p>
          </p:txBody>
        </p:sp>
      </p:grpSp>
      <p:grpSp>
        <p:nvGrpSpPr>
          <p:cNvPr id="1316" name="组合 63"/>
          <p:cNvGrpSpPr/>
          <p:nvPr/>
        </p:nvGrpSpPr>
        <p:grpSpPr>
          <a:xfrm>
            <a:off x="6969043" y="3868438"/>
            <a:ext cx="1507078" cy="1137285"/>
            <a:chOff x="3945032" y="1783080"/>
            <a:chExt cx="1507078" cy="1137285"/>
          </a:xfrm>
        </p:grpSpPr>
        <p:grpSp>
          <p:nvGrpSpPr>
            <p:cNvPr id="1317" name="组合 6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22" name="圆角矩形 6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33" name="直线连接符 6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34" name="直线连接符 6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23" name="文本框 65"/>
            <p:cNvSpPr txBox="1"/>
            <p:nvPr/>
          </p:nvSpPr>
          <p:spPr>
            <a:xfrm>
              <a:off x="3945032" y="1803623"/>
              <a:ext cx="1487723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手机软件</a:t>
              </a:r>
            </a:p>
          </p:txBody>
        </p:sp>
      </p:grpSp>
      <p:grpSp>
        <p:nvGrpSpPr>
          <p:cNvPr id="1318" name="组合 69"/>
          <p:cNvGrpSpPr/>
          <p:nvPr/>
        </p:nvGrpSpPr>
        <p:grpSpPr>
          <a:xfrm>
            <a:off x="2144877" y="5349920"/>
            <a:ext cx="1502409" cy="1137285"/>
            <a:chOff x="2351583" y="4437112"/>
            <a:chExt cx="2160240" cy="1137285"/>
          </a:xfrm>
        </p:grpSpPr>
        <p:grpSp>
          <p:nvGrpSpPr>
            <p:cNvPr id="1319" name="组合 70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24" name="圆角矩形 77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35" name="直线连接符 78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36" name="直线连接符 98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25" name="文本框 71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M</a:t>
              </a:r>
              <a:endParaRPr altLang="en-US" dirty="0" lang="zh-CN"/>
            </a:p>
          </p:txBody>
        </p:sp>
      </p:grpSp>
      <p:grpSp>
        <p:nvGrpSpPr>
          <p:cNvPr id="1320" name="组合 99"/>
          <p:cNvGrpSpPr/>
          <p:nvPr/>
        </p:nvGrpSpPr>
        <p:grpSpPr>
          <a:xfrm>
            <a:off x="4027485" y="5359495"/>
            <a:ext cx="1502410" cy="1137285"/>
            <a:chOff x="2351583" y="4437112"/>
            <a:chExt cx="2160240" cy="1137285"/>
          </a:xfrm>
        </p:grpSpPr>
        <p:grpSp>
          <p:nvGrpSpPr>
            <p:cNvPr id="1321" name="组合 100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26" name="圆角矩形 102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37" name="直线连接符 103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38" name="直线连接符 104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27" name="文本框 101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手机品牌</a:t>
              </a:r>
              <a:r>
                <a:rPr altLang="zh-CN" dirty="0" lang="en-US"/>
                <a:t>N</a:t>
              </a:r>
              <a:endParaRPr altLang="en-US" dirty="0" lang="zh-CN"/>
            </a:p>
          </p:txBody>
        </p:sp>
      </p:grpSp>
      <p:grpSp>
        <p:nvGrpSpPr>
          <p:cNvPr id="1322" name="组合 107"/>
          <p:cNvGrpSpPr/>
          <p:nvPr/>
        </p:nvGrpSpPr>
        <p:grpSpPr>
          <a:xfrm>
            <a:off x="6115717" y="5383430"/>
            <a:ext cx="1440161" cy="1137285"/>
            <a:chOff x="2351583" y="4437112"/>
            <a:chExt cx="2160240" cy="1137285"/>
          </a:xfrm>
        </p:grpSpPr>
        <p:grpSp>
          <p:nvGrpSpPr>
            <p:cNvPr id="1323" name="组合 109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28" name="圆角矩形 111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39" name="直线连接符 112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40" name="直线连接符 116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29" name="文本框 110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通讯录</a:t>
              </a:r>
            </a:p>
          </p:txBody>
        </p:sp>
      </p:grpSp>
      <p:grpSp>
        <p:nvGrpSpPr>
          <p:cNvPr id="1324" name="组合 117"/>
          <p:cNvGrpSpPr/>
          <p:nvPr/>
        </p:nvGrpSpPr>
        <p:grpSpPr>
          <a:xfrm>
            <a:off x="7949758" y="5383429"/>
            <a:ext cx="1440161" cy="1137285"/>
            <a:chOff x="2351583" y="4437112"/>
            <a:chExt cx="2160240" cy="1137285"/>
          </a:xfrm>
        </p:grpSpPr>
        <p:grpSp>
          <p:nvGrpSpPr>
            <p:cNvPr id="1325" name="组合 118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30" name="圆角矩形 120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41" name="直线连接符 121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42" name="直线连接符 122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31" name="文本框 119"/>
            <p:cNvSpPr txBox="1"/>
            <p:nvPr/>
          </p:nvSpPr>
          <p:spPr>
            <a:xfrm>
              <a:off x="2351583" y="4450504"/>
              <a:ext cx="2160239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游戏</a:t>
              </a:r>
            </a:p>
          </p:txBody>
        </p:sp>
      </p:grpSp>
      <p:sp>
        <p:nvSpPr>
          <p:cNvPr id="1050032" name="三角形 123"/>
          <p:cNvSpPr/>
          <p:nvPr/>
        </p:nvSpPr>
        <p:spPr>
          <a:xfrm>
            <a:off x="3764767" y="5033133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43" name="肘形连接符 124"/>
          <p:cNvCxnSpPr>
            <a:cxnSpLocks/>
            <a:stCxn id="1050027" idx="0"/>
            <a:endCxn id="1050032" idx="3"/>
          </p:cNvCxnSpPr>
          <p:nvPr/>
        </p:nvCxnSpPr>
        <p:spPr>
          <a:xfrm rot="16200000" flipV="1">
            <a:off x="4221889" y="4816085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44" name="肘形连接符 125"/>
          <p:cNvCxnSpPr>
            <a:cxnSpLocks/>
            <a:stCxn id="1050025" idx="0"/>
            <a:endCxn id="1050032" idx="3"/>
          </p:cNvCxnSpPr>
          <p:nvPr/>
        </p:nvCxnSpPr>
        <p:spPr>
          <a:xfrm rot="5400000" flipH="1" flipV="1">
            <a:off x="3285371" y="4792822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33" name="三角形 126"/>
          <p:cNvSpPr/>
          <p:nvPr/>
        </p:nvSpPr>
        <p:spPr>
          <a:xfrm>
            <a:off x="7661724" y="5008547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45" name="肘形连接符 127"/>
          <p:cNvCxnSpPr>
            <a:cxnSpLocks/>
            <a:stCxn id="1050031" idx="0"/>
            <a:endCxn id="1050033" idx="3"/>
          </p:cNvCxnSpPr>
          <p:nvPr/>
        </p:nvCxnSpPr>
        <p:spPr>
          <a:xfrm rot="16200000" flipV="1">
            <a:off x="8091681" y="4818664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46" name="肘形连接符 128"/>
          <p:cNvCxnSpPr>
            <a:cxnSpLocks/>
            <a:stCxn id="1050028" idx="0"/>
            <a:endCxn id="1050033" idx="3"/>
          </p:cNvCxnSpPr>
          <p:nvPr/>
        </p:nvCxnSpPr>
        <p:spPr>
          <a:xfrm rot="5400000" flipH="1" flipV="1">
            <a:off x="7181356" y="4811968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6" name="组合 129"/>
          <p:cNvGrpSpPr/>
          <p:nvPr/>
        </p:nvGrpSpPr>
        <p:grpSpPr>
          <a:xfrm>
            <a:off x="4686630" y="4360862"/>
            <a:ext cx="2284747" cy="215443"/>
            <a:chOff x="6584789" y="2159591"/>
            <a:chExt cx="2284747" cy="215443"/>
          </a:xfrm>
        </p:grpSpPr>
        <p:cxnSp>
          <p:nvCxnSpPr>
            <p:cNvPr id="3147047" name="直线箭头连接符 130"/>
            <p:cNvCxnSpPr>
              <a:cxnSpLocks/>
              <a:stCxn id="1050034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034" name="菱形 131"/>
            <p:cNvSpPr/>
            <p:nvPr/>
          </p:nvSpPr>
          <p:spPr>
            <a:xfrm>
              <a:off x="6584789" y="2159591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grpSp>
          <p:nvGrpSpPr>
            <p:cNvPr id="1327" name="组合 133"/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3147048" name="直线连接符 134"/>
              <p:cNvCxnSpPr>
                <a:cxnSpLocks/>
              </p:cNvCxnSpPr>
              <p:nvPr/>
            </p:nvCxnSpPr>
            <p:spPr>
              <a:xfrm>
                <a:off x="9618210" y="37222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49" name="直线连接符 135"/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8" name="线形标注 1 (带边框和强调线) 144"/>
          <p:cNvSpPr/>
          <p:nvPr/>
        </p:nvSpPr>
        <p:spPr>
          <a:xfrm>
            <a:off x="9696400" y="3933056"/>
            <a:ext cx="865748" cy="297561"/>
          </a:xfrm>
          <a:prstGeom prst="accentBorderCallout1">
            <a:avLst>
              <a:gd name="adj1" fmla="val 40053"/>
              <a:gd name="adj2" fmla="val -8105"/>
              <a:gd name="adj3" fmla="val 34437"/>
              <a:gd name="adj4" fmla="val -110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具体的实现</a:t>
            </a:r>
          </a:p>
        </p:txBody>
      </p:sp>
      <p:sp>
        <p:nvSpPr>
          <p:cNvPr id="1050039" name="线形标注 1 (带边框和强调线) 143"/>
          <p:cNvSpPr/>
          <p:nvPr/>
        </p:nvSpPr>
        <p:spPr>
          <a:xfrm>
            <a:off x="8963935" y="2388079"/>
            <a:ext cx="467319" cy="297561"/>
          </a:xfrm>
          <a:prstGeom prst="accentBorderCallout1">
            <a:avLst>
              <a:gd name="adj1" fmla="val 57125"/>
              <a:gd name="adj2" fmla="val -7269"/>
              <a:gd name="adj3" fmla="val 81447"/>
              <a:gd name="adj4" fmla="val -146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实现</a:t>
            </a:r>
          </a:p>
        </p:txBody>
      </p:sp>
      <p:sp>
        <p:nvSpPr>
          <p:cNvPr id="1050040" name="线形标注 1 (带边框和强调线) 142"/>
          <p:cNvSpPr/>
          <p:nvPr/>
        </p:nvSpPr>
        <p:spPr>
          <a:xfrm>
            <a:off x="1643280" y="3858355"/>
            <a:ext cx="1068050" cy="297561"/>
          </a:xfrm>
          <a:prstGeom prst="accentBorderCallout1">
            <a:avLst>
              <a:gd name="adj1" fmla="val 48445"/>
              <a:gd name="adj2" fmla="val 104467"/>
              <a:gd name="adj3" fmla="val 62104"/>
              <a:gd name="adj4" fmla="val 1568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被提炼的抽象</a:t>
            </a:r>
          </a:p>
        </p:txBody>
      </p:sp>
      <p:sp>
        <p:nvSpPr>
          <p:cNvPr id="1050041" name="线形标注 1 (带边框和强调线) 141"/>
          <p:cNvSpPr/>
          <p:nvPr/>
        </p:nvSpPr>
        <p:spPr>
          <a:xfrm>
            <a:off x="2281228" y="2292395"/>
            <a:ext cx="467319" cy="297561"/>
          </a:xfrm>
          <a:prstGeom prst="accentBorderCallout1">
            <a:avLst>
              <a:gd name="adj1" fmla="val 55812"/>
              <a:gd name="adj2" fmla="val 108126"/>
              <a:gd name="adj3" fmla="val 66600"/>
              <a:gd name="adj4" fmla="val 214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抽象</a:t>
            </a:r>
          </a:p>
        </p:txBody>
      </p:sp>
      <p:grpSp>
        <p:nvGrpSpPr>
          <p:cNvPr id="1331" name="组合 57"/>
          <p:cNvGrpSpPr/>
          <p:nvPr/>
        </p:nvGrpSpPr>
        <p:grpSpPr>
          <a:xfrm>
            <a:off x="3083073" y="1998204"/>
            <a:ext cx="1502411" cy="1137285"/>
            <a:chOff x="3949699" y="1783080"/>
            <a:chExt cx="1502411" cy="1137285"/>
          </a:xfrm>
        </p:grpSpPr>
        <p:grpSp>
          <p:nvGrpSpPr>
            <p:cNvPr id="1332" name="组合 58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42" name="圆角矩形 60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50" name="直线连接符 61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51" name="直线连接符 62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43" name="文本框 59"/>
            <p:cNvSpPr txBox="1"/>
            <p:nvPr/>
          </p:nvSpPr>
          <p:spPr>
            <a:xfrm>
              <a:off x="3949699" y="1803623"/>
              <a:ext cx="150241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Abstraction</a:t>
              </a:r>
              <a:endParaRPr altLang="en-US" dirty="0" i="1" lang="zh-CN"/>
            </a:p>
          </p:txBody>
        </p:sp>
      </p:grpSp>
      <p:grpSp>
        <p:nvGrpSpPr>
          <p:cNvPr id="1333" name="组合 63"/>
          <p:cNvGrpSpPr/>
          <p:nvPr/>
        </p:nvGrpSpPr>
        <p:grpSpPr>
          <a:xfrm>
            <a:off x="6898687" y="1998204"/>
            <a:ext cx="1507078" cy="1137285"/>
            <a:chOff x="3945032" y="1783080"/>
            <a:chExt cx="1507078" cy="1137285"/>
          </a:xfrm>
        </p:grpSpPr>
        <p:grpSp>
          <p:nvGrpSpPr>
            <p:cNvPr id="1334" name="组合 64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44" name="圆角矩形 66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52" name="直线连接符 67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53" name="直线连接符 68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45" name="文本框 65"/>
            <p:cNvSpPr txBox="1"/>
            <p:nvPr/>
          </p:nvSpPr>
          <p:spPr>
            <a:xfrm>
              <a:off x="3945032" y="1803623"/>
              <a:ext cx="1487723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Implementor</a:t>
              </a:r>
              <a:endParaRPr altLang="en-US" dirty="0" i="1" lang="zh-CN"/>
            </a:p>
          </p:txBody>
        </p:sp>
      </p:grpSp>
      <p:grpSp>
        <p:nvGrpSpPr>
          <p:cNvPr id="1335" name="组合 69"/>
          <p:cNvGrpSpPr/>
          <p:nvPr/>
        </p:nvGrpSpPr>
        <p:grpSpPr>
          <a:xfrm>
            <a:off x="3083073" y="3513195"/>
            <a:ext cx="1502408" cy="1137285"/>
            <a:chOff x="2351584" y="4437112"/>
            <a:chExt cx="2160239" cy="1137285"/>
          </a:xfrm>
        </p:grpSpPr>
        <p:grpSp>
          <p:nvGrpSpPr>
            <p:cNvPr id="1336" name="组合 70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46" name="圆角矩形 77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54" name="直线连接符 78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55" name="直线连接符 98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47" name="文本框 71"/>
            <p:cNvSpPr txBox="1"/>
            <p:nvPr/>
          </p:nvSpPr>
          <p:spPr>
            <a:xfrm>
              <a:off x="2351584" y="4488065"/>
              <a:ext cx="2160239" cy="26161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100" lang="en-US" err="1"/>
                <a:t>RefinedAbstraction</a:t>
              </a:r>
              <a:endParaRPr altLang="en-US" dirty="0" sz="1100" lang="zh-CN"/>
            </a:p>
          </p:txBody>
        </p:sp>
      </p:grpSp>
      <p:grpSp>
        <p:nvGrpSpPr>
          <p:cNvPr id="1337" name="组合 107"/>
          <p:cNvGrpSpPr/>
          <p:nvPr/>
        </p:nvGrpSpPr>
        <p:grpSpPr>
          <a:xfrm>
            <a:off x="6000156" y="3513196"/>
            <a:ext cx="1502408" cy="1137285"/>
            <a:chOff x="2283777" y="4437112"/>
            <a:chExt cx="2253611" cy="1137285"/>
          </a:xfrm>
        </p:grpSpPr>
        <p:grpSp>
          <p:nvGrpSpPr>
            <p:cNvPr id="1338" name="组合 109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48" name="圆角矩形 111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56" name="直线连接符 112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57" name="直线连接符 116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49" name="文本框 110"/>
            <p:cNvSpPr txBox="1"/>
            <p:nvPr/>
          </p:nvSpPr>
          <p:spPr>
            <a:xfrm>
              <a:off x="2283777" y="4527385"/>
              <a:ext cx="2253611" cy="24622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00" lang="en-US" err="1"/>
                <a:t>ConcreteImplementorA</a:t>
              </a:r>
              <a:endParaRPr altLang="en-US" dirty="0" sz="1000" lang="zh-CN"/>
            </a:p>
          </p:txBody>
        </p:sp>
      </p:grpSp>
      <p:grpSp>
        <p:nvGrpSpPr>
          <p:cNvPr id="1339" name="组合 117"/>
          <p:cNvGrpSpPr/>
          <p:nvPr/>
        </p:nvGrpSpPr>
        <p:grpSpPr>
          <a:xfrm>
            <a:off x="7836284" y="3513195"/>
            <a:ext cx="1526396" cy="1137285"/>
            <a:chOff x="2286907" y="4437112"/>
            <a:chExt cx="2289593" cy="1137285"/>
          </a:xfrm>
        </p:grpSpPr>
        <p:grpSp>
          <p:nvGrpSpPr>
            <p:cNvPr id="1340" name="组合 118"/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50050" name="圆角矩形 120"/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58" name="直线连接符 121"/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59" name="直线连接符 122"/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51" name="文本框 119"/>
            <p:cNvSpPr txBox="1"/>
            <p:nvPr/>
          </p:nvSpPr>
          <p:spPr>
            <a:xfrm>
              <a:off x="2286907" y="4536051"/>
              <a:ext cx="2289593" cy="246221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000" lang="en-US" err="1"/>
                <a:t>ConcreteImplementorB</a:t>
              </a:r>
              <a:endParaRPr altLang="en-US" dirty="0" sz="1000" lang="zh-CN"/>
            </a:p>
          </p:txBody>
        </p:sp>
      </p:grpSp>
      <p:sp>
        <p:nvSpPr>
          <p:cNvPr id="1050052" name="三角形 123"/>
          <p:cNvSpPr/>
          <p:nvPr/>
        </p:nvSpPr>
        <p:spPr>
          <a:xfrm>
            <a:off x="3743184" y="3166983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60" name="肘形连接符 125"/>
          <p:cNvCxnSpPr>
            <a:cxnSpLocks/>
            <a:stCxn id="1050046" idx="0"/>
            <a:endCxn id="1050052" idx="3"/>
          </p:cNvCxnSpPr>
          <p:nvPr/>
        </p:nvCxnSpPr>
        <p:spPr>
          <a:xfrm flipV="1">
            <a:off x="3834277" y="3315962"/>
            <a:ext cx="1" cy="197233"/>
          </a:xfrm>
          <a:prstGeom prst="straightConnector1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53" name="三角形 126"/>
          <p:cNvSpPr/>
          <p:nvPr/>
        </p:nvSpPr>
        <p:spPr>
          <a:xfrm>
            <a:off x="7591368" y="3138313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cxnSp>
        <p:nvCxnSpPr>
          <p:cNvPr id="3147061" name="肘形连接符 127"/>
          <p:cNvCxnSpPr>
            <a:cxnSpLocks/>
            <a:stCxn id="1050050" idx="0"/>
            <a:endCxn id="1050053" idx="3"/>
          </p:cNvCxnSpPr>
          <p:nvPr/>
        </p:nvCxnSpPr>
        <p:spPr>
          <a:xfrm rot="16200000" flipV="1">
            <a:off x="8028021" y="2941734"/>
            <a:ext cx="225903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62" name="肘形连接符 128"/>
          <p:cNvCxnSpPr>
            <a:cxnSpLocks/>
            <a:stCxn id="1050048" idx="0"/>
            <a:endCxn id="1050053" idx="3"/>
          </p:cNvCxnSpPr>
          <p:nvPr/>
        </p:nvCxnSpPr>
        <p:spPr>
          <a:xfrm rot="5400000" flipH="1" flipV="1">
            <a:off x="7111000" y="2941734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1" name="组合 129"/>
          <p:cNvGrpSpPr/>
          <p:nvPr/>
        </p:nvGrpSpPr>
        <p:grpSpPr>
          <a:xfrm>
            <a:off x="4616274" y="2490628"/>
            <a:ext cx="2284747" cy="215443"/>
            <a:chOff x="6584789" y="2159591"/>
            <a:chExt cx="2284747" cy="215443"/>
          </a:xfrm>
        </p:grpSpPr>
        <p:cxnSp>
          <p:nvCxnSpPr>
            <p:cNvPr id="3147063" name="直线箭头连接符 130"/>
            <p:cNvCxnSpPr>
              <a:cxnSpLocks/>
              <a:stCxn id="1050054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054" name="菱形 131"/>
            <p:cNvSpPr/>
            <p:nvPr/>
          </p:nvSpPr>
          <p:spPr>
            <a:xfrm>
              <a:off x="6584789" y="2159591"/>
              <a:ext cx="355423" cy="215443"/>
            </a:xfrm>
            <a:prstGeom prst="diamond"/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kumimoji="1" lang="zh-CN"/>
            </a:p>
          </p:txBody>
        </p:sp>
        <p:grpSp>
          <p:nvGrpSpPr>
            <p:cNvPr id="1342" name="组合 133"/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3147064" name="直线连接符 134"/>
              <p:cNvCxnSpPr>
                <a:cxnSpLocks/>
              </p:cNvCxnSpPr>
              <p:nvPr/>
            </p:nvCxnSpPr>
            <p:spPr>
              <a:xfrm>
                <a:off x="9618210" y="37222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65" name="直线连接符 135"/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0055" name="文本框 132"/>
          <p:cNvSpPr txBox="1"/>
          <p:nvPr/>
        </p:nvSpPr>
        <p:spPr>
          <a:xfrm>
            <a:off x="6899702" y="2795998"/>
            <a:ext cx="1506063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200" lang="en-US"/>
              <a:t>+operation()</a:t>
            </a:r>
            <a:endParaRPr altLang="en-US" dirty="0" sz="1200" lang="zh-CN"/>
          </a:p>
        </p:txBody>
      </p:sp>
      <p:sp>
        <p:nvSpPr>
          <p:cNvPr id="1050056" name="文本框 137"/>
          <p:cNvSpPr txBox="1"/>
          <p:nvPr/>
        </p:nvSpPr>
        <p:spPr>
          <a:xfrm>
            <a:off x="6041139" y="4283674"/>
            <a:ext cx="1420443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000" lang="en-US"/>
              <a:t>+operation()</a:t>
            </a:r>
            <a:endParaRPr altLang="en-US" dirty="0" sz="1000" lang="zh-CN"/>
          </a:p>
        </p:txBody>
      </p:sp>
      <p:sp>
        <p:nvSpPr>
          <p:cNvPr id="1050057" name="文本框 138"/>
          <p:cNvSpPr txBox="1"/>
          <p:nvPr/>
        </p:nvSpPr>
        <p:spPr>
          <a:xfrm>
            <a:off x="7883624" y="4279665"/>
            <a:ext cx="1435938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000" lang="en-US"/>
              <a:t>+operation()</a:t>
            </a:r>
            <a:endParaRPr altLang="en-US" dirty="0" sz="1000" lang="zh-CN"/>
          </a:p>
        </p:txBody>
      </p:sp>
      <p:sp>
        <p:nvSpPr>
          <p:cNvPr id="1050058" name="文本框 139"/>
          <p:cNvSpPr txBox="1"/>
          <p:nvPr/>
        </p:nvSpPr>
        <p:spPr>
          <a:xfrm>
            <a:off x="3066030" y="4299983"/>
            <a:ext cx="1519451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000" lang="en-US"/>
              <a:t>+operation()</a:t>
            </a:r>
            <a:endParaRPr altLang="en-US" dirty="0" sz="1000" lang="zh-CN"/>
          </a:p>
        </p:txBody>
      </p:sp>
      <p:sp>
        <p:nvSpPr>
          <p:cNvPr id="1050059" name="文本框 140"/>
          <p:cNvSpPr txBox="1"/>
          <p:nvPr/>
        </p:nvSpPr>
        <p:spPr>
          <a:xfrm>
            <a:off x="3083073" y="2790380"/>
            <a:ext cx="1502408" cy="24622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000" lang="en-US"/>
              <a:t>+operation()</a:t>
            </a:r>
            <a:endParaRPr altLang="en-US" dirty="0" sz="1000" lang="zh-CN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3" name="标题 1"/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p>
            <a:pPr algn="ctr"/>
            <a:r>
              <a:rPr altLang="en-US" dirty="0" sz="12400" kumimoji="1" lang="zh-CN"/>
              <a:t>第</a:t>
            </a:r>
            <a:r>
              <a:rPr altLang="zh-CN" dirty="0" sz="12400" kumimoji="1" lang="en-US"/>
              <a:t>23</a:t>
            </a:r>
            <a:r>
              <a:rPr altLang="en-US" dirty="0" sz="12400" kumimoji="1" lang="zh-CN"/>
              <a:t>章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组合 4"/>
          <p:cNvGrpSpPr/>
          <p:nvPr/>
        </p:nvGrpSpPr>
        <p:grpSpPr>
          <a:xfrm>
            <a:off x="4151784" y="2204864"/>
            <a:ext cx="1502411" cy="1137285"/>
            <a:chOff x="3949700" y="1783080"/>
            <a:chExt cx="1502411" cy="1137285"/>
          </a:xfrm>
        </p:grpSpPr>
        <p:grpSp>
          <p:nvGrpSpPr>
            <p:cNvPr id="1348" name="组合 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64" name="圆角矩形 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66" name="直线连接符 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67" name="直线连接符 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65" name="文本框 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客户端类</a:t>
              </a:r>
            </a:p>
          </p:txBody>
        </p:sp>
      </p:grpSp>
      <p:grpSp>
        <p:nvGrpSpPr>
          <p:cNvPr id="1349" name="组合 10"/>
          <p:cNvGrpSpPr/>
          <p:nvPr/>
        </p:nvGrpSpPr>
        <p:grpSpPr>
          <a:xfrm>
            <a:off x="5658352" y="2727392"/>
            <a:ext cx="1636542" cy="195097"/>
            <a:chOff x="7408130" y="2173929"/>
            <a:chExt cx="1636542" cy="195097"/>
          </a:xfrm>
        </p:grpSpPr>
        <p:cxnSp>
          <p:nvCxnSpPr>
            <p:cNvPr id="3147068" name="直线箭头连接符 11"/>
            <p:cNvCxnSpPr>
              <a:cxnSpLocks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0" name="组合 14"/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3147069" name="直线连接符 15"/>
              <p:cNvCxnSpPr>
                <a:cxnSpLocks/>
              </p:cNvCxnSpPr>
              <p:nvPr/>
            </p:nvCxnSpPr>
            <p:spPr>
              <a:xfrm>
                <a:off x="9609895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70" name="直线连接符 16"/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1" name="组合 19"/>
          <p:cNvGrpSpPr/>
          <p:nvPr/>
        </p:nvGrpSpPr>
        <p:grpSpPr>
          <a:xfrm>
            <a:off x="7103129" y="2227242"/>
            <a:ext cx="1502410" cy="1137285"/>
            <a:chOff x="3949700" y="1783080"/>
            <a:chExt cx="1502410" cy="1137285"/>
          </a:xfrm>
        </p:grpSpPr>
        <p:grpSp>
          <p:nvGrpSpPr>
            <p:cNvPr id="1352" name="组合 2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66" name="圆角矩形 2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71" name="直线连接符 2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72" name="直线连接符 24"/>
              <p:cNvCxnSpPr>
                <a:cxnSpLocks/>
              </p:cNvCxnSpPr>
              <p:nvPr/>
            </p:nvCxnSpPr>
            <p:spPr>
              <a:xfrm>
                <a:off x="3949700" y="234944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67" name="文本框 21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en-US" dirty="0" lang="zh-CN"/>
                <a:t>烤肉串者</a:t>
              </a:r>
            </a:p>
          </p:txBody>
        </p:sp>
      </p:grpSp>
      <p:sp>
        <p:nvSpPr>
          <p:cNvPr id="1050068" name="文本框 25"/>
          <p:cNvSpPr txBox="1"/>
          <p:nvPr/>
        </p:nvSpPr>
        <p:spPr>
          <a:xfrm>
            <a:off x="7103128" y="2864033"/>
            <a:ext cx="1472012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bakeMutton</a:t>
            </a:r>
            <a:r>
              <a:rPr altLang="zh-CN" dirty="0" sz="1100" lang="en-US"/>
              <a:t> ()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bakeChickenWing</a:t>
            </a:r>
            <a:r>
              <a:rPr altLang="zh-CN" dirty="0" sz="1100" lang="en-US"/>
              <a:t>()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9" name="线形标注 1 (带边框和强调线) 85"/>
          <p:cNvSpPr/>
          <p:nvPr/>
        </p:nvSpPr>
        <p:spPr>
          <a:xfrm>
            <a:off x="6168613" y="4699523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97988"/>
              <a:gd name="adj4" fmla="val 1391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将一个接收者对象绑定于一个动作，调用接收者相应的操作，以实现</a:t>
            </a:r>
            <a:r>
              <a:rPr altLang="zh-CN" dirty="0" sz="1050" kumimoji="1" lang="en-US" err="1">
                <a:solidFill>
                  <a:schemeClr val="bg1">
                    <a:lumMod val="50000"/>
                  </a:schemeClr>
                </a:solidFill>
              </a:rPr>
              <a:t>executeCommand</a:t>
            </a:r>
            <a:endParaRPr altLang="en-US" dirty="0" sz="1050" kumimoji="1"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0070" name="线形标注 1 (带边框和强调线) 84"/>
          <p:cNvSpPr/>
          <p:nvPr/>
        </p:nvSpPr>
        <p:spPr>
          <a:xfrm>
            <a:off x="3014889" y="4341825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73943"/>
              <a:gd name="adj4" fmla="val 1660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知道如何实施与执行一个请求相关的操作，任何类都可能作为一个接收者</a:t>
            </a:r>
          </a:p>
        </p:txBody>
      </p:sp>
      <p:sp>
        <p:nvSpPr>
          <p:cNvPr id="1050071" name="线形标注 1 (带边框和强调线) 83"/>
          <p:cNvSpPr/>
          <p:nvPr/>
        </p:nvSpPr>
        <p:spPr>
          <a:xfrm>
            <a:off x="7403971" y="854593"/>
            <a:ext cx="1686152" cy="543266"/>
          </a:xfrm>
          <a:prstGeom prst="accentBorderCallout1">
            <a:avLst>
              <a:gd name="adj1" fmla="val 73756"/>
              <a:gd name="adj2" fmla="val 105282"/>
              <a:gd name="adj3" fmla="val 137401"/>
              <a:gd name="adj4" fmla="val 144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用来声明执行操作的接口</a:t>
            </a:r>
          </a:p>
        </p:txBody>
      </p:sp>
      <p:sp>
        <p:nvSpPr>
          <p:cNvPr id="1050072" name="线形标注 1 (带边框和强调线) 82"/>
          <p:cNvSpPr/>
          <p:nvPr/>
        </p:nvSpPr>
        <p:spPr>
          <a:xfrm>
            <a:off x="2854324" y="1103031"/>
            <a:ext cx="1686152" cy="543266"/>
          </a:xfrm>
          <a:prstGeom prst="accentBorderCallout1">
            <a:avLst>
              <a:gd name="adj1" fmla="val 48445"/>
              <a:gd name="adj2" fmla="val 104467"/>
              <a:gd name="adj3" fmla="val 142462"/>
              <a:gd name="adj4" fmla="val 1713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r>
              <a:rPr altLang="en-US" dirty="0" sz="1050" kumimoji="1" lang="zh-CN">
                <a:solidFill>
                  <a:schemeClr val="bg1">
                    <a:lumMod val="50000"/>
                  </a:schemeClr>
                </a:solidFill>
              </a:rPr>
              <a:t>要求该命令执行这个请求</a:t>
            </a:r>
          </a:p>
        </p:txBody>
      </p:sp>
      <p:cxnSp>
        <p:nvCxnSpPr>
          <p:cNvPr id="3147073" name="肘形连接符 125"/>
          <p:cNvCxnSpPr>
            <a:cxnSpLocks/>
            <a:endCxn id="1050084" idx="3"/>
          </p:cNvCxnSpPr>
          <p:nvPr/>
        </p:nvCxnSpPr>
        <p:spPr>
          <a:xfrm flipH="1" flipV="1">
            <a:off x="9676469" y="2824021"/>
            <a:ext cx="4386" cy="501309"/>
          </a:xfrm>
          <a:prstGeom prst="straightConnector1"/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4" name="组合 4"/>
          <p:cNvGrpSpPr/>
          <p:nvPr/>
        </p:nvGrpSpPr>
        <p:grpSpPr>
          <a:xfrm>
            <a:off x="6001462" y="3271766"/>
            <a:ext cx="1502411" cy="1137285"/>
            <a:chOff x="3949700" y="1783080"/>
            <a:chExt cx="1502411" cy="1137285"/>
          </a:xfrm>
        </p:grpSpPr>
        <p:grpSp>
          <p:nvGrpSpPr>
            <p:cNvPr id="1355" name="组合 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73" name="圆角矩形 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74" name="直线连接符 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75" name="直线连接符 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74" name="文本框 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Receiver</a:t>
              </a:r>
              <a:endParaRPr altLang="en-US" dirty="0" lang="zh-CN"/>
            </a:p>
          </p:txBody>
        </p:sp>
      </p:grpSp>
      <p:grpSp>
        <p:nvGrpSpPr>
          <p:cNvPr id="1356" name="组合 10"/>
          <p:cNvGrpSpPr/>
          <p:nvPr/>
        </p:nvGrpSpPr>
        <p:grpSpPr>
          <a:xfrm rot="10800000">
            <a:off x="7508030" y="3805008"/>
            <a:ext cx="1461406" cy="195097"/>
            <a:chOff x="7408130" y="2173929"/>
            <a:chExt cx="1461406" cy="195097"/>
          </a:xfrm>
        </p:grpSpPr>
        <p:cxnSp>
          <p:nvCxnSpPr>
            <p:cNvPr id="3147076" name="直线箭头连接符 11"/>
            <p:cNvCxnSpPr>
              <a:cxnSpLocks/>
            </p:cNvCxnSpPr>
            <p:nvPr/>
          </p:nvCxnSpPr>
          <p:spPr>
            <a:xfrm rot="10800000" flipH="1" flipV="1">
              <a:off x="7408130" y="2263342"/>
              <a:ext cx="1444777" cy="7644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7" name="组合 14"/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3147077" name="直线连接符 15"/>
              <p:cNvCxnSpPr>
                <a:cxnSpLocks/>
              </p:cNvCxnSpPr>
              <p:nvPr/>
            </p:nvCxnSpPr>
            <p:spPr>
              <a:xfrm>
                <a:off x="9609895" y="3717032"/>
                <a:ext cx="175142" cy="94052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78" name="直线连接符 16"/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8" name="组合 19"/>
          <p:cNvGrpSpPr/>
          <p:nvPr/>
        </p:nvGrpSpPr>
        <p:grpSpPr>
          <a:xfrm>
            <a:off x="8952807" y="3294144"/>
            <a:ext cx="1502410" cy="1137285"/>
            <a:chOff x="3949700" y="1783080"/>
            <a:chExt cx="1502410" cy="1137285"/>
          </a:xfrm>
        </p:grpSpPr>
        <p:grpSp>
          <p:nvGrpSpPr>
            <p:cNvPr id="1359" name="组合 2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75" name="圆角矩形 2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79" name="直线连接符 2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80" name="直线连接符 24"/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76" name="文本框 21"/>
            <p:cNvSpPr txBox="1"/>
            <p:nvPr/>
          </p:nvSpPr>
          <p:spPr>
            <a:xfrm>
              <a:off x="3966329" y="1850184"/>
              <a:ext cx="1485781" cy="276999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sz="1200" lang="en-US" err="1"/>
                <a:t>ConcreteCommand</a:t>
              </a:r>
              <a:endParaRPr altLang="en-US" dirty="0" sz="1200" lang="zh-CN"/>
            </a:p>
          </p:txBody>
        </p:sp>
      </p:grpSp>
      <p:sp>
        <p:nvSpPr>
          <p:cNvPr id="1050077" name="文本框 25"/>
          <p:cNvSpPr txBox="1"/>
          <p:nvPr/>
        </p:nvSpPr>
        <p:spPr>
          <a:xfrm>
            <a:off x="8961336" y="4065679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grpSp>
        <p:nvGrpSpPr>
          <p:cNvPr id="1360" name="组合 28"/>
          <p:cNvGrpSpPr/>
          <p:nvPr/>
        </p:nvGrpSpPr>
        <p:grpSpPr>
          <a:xfrm>
            <a:off x="4952913" y="1494397"/>
            <a:ext cx="2510523" cy="1137285"/>
            <a:chOff x="3949700" y="1783080"/>
            <a:chExt cx="1502411" cy="1137285"/>
          </a:xfrm>
        </p:grpSpPr>
        <p:grpSp>
          <p:nvGrpSpPr>
            <p:cNvPr id="1361" name="组合 29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78" name="圆角矩形 31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81" name="直线连接符 32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82" name="直线连接符 33"/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79" name="文本框 30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Invoker</a:t>
              </a:r>
              <a:endParaRPr altLang="en-US" dirty="0" lang="zh-CN"/>
            </a:p>
          </p:txBody>
        </p:sp>
      </p:grpSp>
      <p:grpSp>
        <p:nvGrpSpPr>
          <p:cNvPr id="1362" name="组合 34"/>
          <p:cNvGrpSpPr/>
          <p:nvPr/>
        </p:nvGrpSpPr>
        <p:grpSpPr>
          <a:xfrm>
            <a:off x="7709655" y="2014547"/>
            <a:ext cx="1235194" cy="196909"/>
            <a:chOff x="7817394" y="2151542"/>
            <a:chExt cx="1235194" cy="196909"/>
          </a:xfrm>
        </p:grpSpPr>
        <p:cxnSp>
          <p:nvCxnSpPr>
            <p:cNvPr id="3147083" name="直线箭头连接符 35"/>
            <p:cNvCxnSpPr>
              <a:cxnSpLocks/>
            </p:cNvCxnSpPr>
            <p:nvPr/>
          </p:nvCxnSpPr>
          <p:spPr>
            <a:xfrm>
              <a:off x="7817394" y="2241282"/>
              <a:ext cx="1212267" cy="1048"/>
            </a:xfrm>
            <a:prstGeom prst="straightConnector1"/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3" name="组合 36"/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147084" name="直线连接符 37"/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85" name="直线连接符 38"/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4" name="组合 39"/>
          <p:cNvGrpSpPr/>
          <p:nvPr/>
        </p:nvGrpSpPr>
        <p:grpSpPr>
          <a:xfrm>
            <a:off x="8936320" y="1517762"/>
            <a:ext cx="1502410" cy="1137285"/>
            <a:chOff x="3949700" y="1783080"/>
            <a:chExt cx="1502410" cy="1137285"/>
          </a:xfrm>
        </p:grpSpPr>
        <p:grpSp>
          <p:nvGrpSpPr>
            <p:cNvPr id="1365" name="组合 40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80" name="圆角矩形 42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86" name="直线连接符 43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87" name="直线连接符 44"/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81" name="文本框 41"/>
            <p:cNvSpPr txBox="1"/>
            <p:nvPr/>
          </p:nvSpPr>
          <p:spPr>
            <a:xfrm>
              <a:off x="3966329" y="1803623"/>
              <a:ext cx="1485781" cy="36933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i="1" lang="en-US"/>
                <a:t>Command</a:t>
              </a:r>
              <a:endParaRPr altLang="en-US" dirty="0" i="1" lang="zh-CN"/>
            </a:p>
          </p:txBody>
        </p:sp>
      </p:grpSp>
      <p:sp>
        <p:nvSpPr>
          <p:cNvPr id="1050082" name="文本框 45"/>
          <p:cNvSpPr txBox="1"/>
          <p:nvPr/>
        </p:nvSpPr>
        <p:spPr>
          <a:xfrm>
            <a:off x="8936319" y="2285760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sp>
        <p:nvSpPr>
          <p:cNvPr id="1050083" name="菱形 52"/>
          <p:cNvSpPr/>
          <p:nvPr/>
        </p:nvSpPr>
        <p:spPr>
          <a:xfrm>
            <a:off x="7475186" y="2015922"/>
            <a:ext cx="248865" cy="176731"/>
          </a:xfrm>
          <a:prstGeom prst="diamond"/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kumimoji="1" lang="zh-CN"/>
          </a:p>
        </p:txBody>
      </p:sp>
      <p:sp>
        <p:nvSpPr>
          <p:cNvPr id="1050084" name="三角形 53"/>
          <p:cNvSpPr/>
          <p:nvPr/>
        </p:nvSpPr>
        <p:spPr>
          <a:xfrm>
            <a:off x="9585375" y="2675042"/>
            <a:ext cx="182188" cy="148979"/>
          </a:xfrm>
          <a:prstGeom prst="triangle"/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kumimoji="1" lang="zh-CN"/>
          </a:p>
        </p:txBody>
      </p:sp>
      <p:sp>
        <p:nvSpPr>
          <p:cNvPr id="1050085" name="文本框 58"/>
          <p:cNvSpPr txBox="1"/>
          <p:nvPr/>
        </p:nvSpPr>
        <p:spPr>
          <a:xfrm>
            <a:off x="8976320" y="3717032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</a:t>
            </a:r>
            <a:r>
              <a:rPr altLang="zh-CN" dirty="0" sz="1100" lang="en-US" err="1"/>
              <a:t>receiver:Receiver</a:t>
            </a:r>
            <a:endParaRPr altLang="zh-CN" dirty="0" sz="1100" lang="en-US"/>
          </a:p>
        </p:txBody>
      </p:sp>
      <p:sp>
        <p:nvSpPr>
          <p:cNvPr id="1050086" name="文本框 59"/>
          <p:cNvSpPr txBox="1"/>
          <p:nvPr/>
        </p:nvSpPr>
        <p:spPr>
          <a:xfrm>
            <a:off x="8933592" y="1925244"/>
            <a:ext cx="1505137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</a:t>
            </a:r>
            <a:r>
              <a:rPr altLang="zh-CN" dirty="0" sz="1100" lang="en-US" err="1"/>
              <a:t>receiver:Receiver</a:t>
            </a:r>
            <a:endParaRPr altLang="zh-CN" dirty="0" sz="1100" lang="en-US"/>
          </a:p>
        </p:txBody>
      </p:sp>
      <p:sp>
        <p:nvSpPr>
          <p:cNvPr id="1050087" name="文本框 60"/>
          <p:cNvSpPr txBox="1"/>
          <p:nvPr/>
        </p:nvSpPr>
        <p:spPr>
          <a:xfrm>
            <a:off x="5997305" y="4080215"/>
            <a:ext cx="1472012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+action()</a:t>
            </a:r>
          </a:p>
        </p:txBody>
      </p:sp>
      <p:sp>
        <p:nvSpPr>
          <p:cNvPr id="1050088" name="文本框 61"/>
          <p:cNvSpPr txBox="1"/>
          <p:nvPr/>
        </p:nvSpPr>
        <p:spPr>
          <a:xfrm>
            <a:off x="4983312" y="2218622"/>
            <a:ext cx="2497622" cy="43088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setCommand</a:t>
            </a:r>
            <a:r>
              <a:rPr altLang="zh-CN" dirty="0" sz="1100" lang="en-US"/>
              <a:t>(Command</a:t>
            </a:r>
            <a:r>
              <a:rPr altLang="en-US" dirty="0" sz="1100" lang="zh-CN"/>
              <a:t> </a:t>
            </a:r>
            <a:r>
              <a:rPr altLang="zh-CN" dirty="0" sz="1100" lang="en-US"/>
              <a:t>command)</a:t>
            </a:r>
          </a:p>
          <a:p>
            <a:pPr algn="l"/>
            <a:r>
              <a:rPr altLang="zh-CN" dirty="0" sz="1100" lang="en-US"/>
              <a:t>+</a:t>
            </a:r>
            <a:r>
              <a:rPr altLang="zh-CN" dirty="0" sz="1100" lang="en-US" err="1"/>
              <a:t>excuteCommand</a:t>
            </a:r>
            <a:r>
              <a:rPr altLang="zh-CN" dirty="0" sz="1100" lang="en-US"/>
              <a:t>()</a:t>
            </a:r>
          </a:p>
        </p:txBody>
      </p:sp>
      <p:grpSp>
        <p:nvGrpSpPr>
          <p:cNvPr id="1366" name="组合 64"/>
          <p:cNvGrpSpPr/>
          <p:nvPr/>
        </p:nvGrpSpPr>
        <p:grpSpPr>
          <a:xfrm>
            <a:off x="2610356" y="2416565"/>
            <a:ext cx="1502411" cy="1137285"/>
            <a:chOff x="3949700" y="1783080"/>
            <a:chExt cx="1502411" cy="1137285"/>
          </a:xfrm>
        </p:grpSpPr>
        <p:grpSp>
          <p:nvGrpSpPr>
            <p:cNvPr id="1367" name="组合 65"/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0089" name="圆角矩形 67"/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kumimoji="1" lang="zh-CN"/>
              </a:p>
            </p:txBody>
          </p:sp>
          <p:cxnSp>
            <p:nvCxnSpPr>
              <p:cNvPr id="3147088" name="直线连接符 68"/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089" name="直线连接符 69"/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0090" name="文本框 66"/>
            <p:cNvSpPr txBox="1"/>
            <p:nvPr/>
          </p:nvSpPr>
          <p:spPr>
            <a:xfrm>
              <a:off x="3949701" y="1803623"/>
              <a:ext cx="1502410" cy="369332"/>
            </a:xfrm>
            <a:prstGeom prst="rect"/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altLang="zh-CN" dirty="0" lang="en-US"/>
                <a:t>Client</a:t>
              </a:r>
              <a:endParaRPr altLang="en-US" dirty="0" lang="zh-CN"/>
            </a:p>
          </p:txBody>
        </p:sp>
      </p:grpSp>
      <p:cxnSp>
        <p:nvCxnSpPr>
          <p:cNvPr id="3147090" name="直线箭头连接符 91"/>
          <p:cNvCxnSpPr>
            <a:cxnSpLocks/>
            <a:stCxn id="1050090" idx="0"/>
            <a:endCxn id="1050078" idx="1"/>
          </p:cNvCxnSpPr>
          <p:nvPr/>
        </p:nvCxnSpPr>
        <p:spPr>
          <a:xfrm rot="5400000" flipH="1" flipV="1">
            <a:off x="3970203" y="1454399"/>
            <a:ext cx="374068" cy="1591351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91" name="直线箭头连接符 91"/>
          <p:cNvCxnSpPr>
            <a:cxnSpLocks/>
            <a:stCxn id="1050089" idx="2"/>
            <a:endCxn id="1050073" idx="1"/>
          </p:cNvCxnSpPr>
          <p:nvPr/>
        </p:nvCxnSpPr>
        <p:spPr>
          <a:xfrm rot="16200000" flipH="1">
            <a:off x="4538232" y="2377178"/>
            <a:ext cx="286559" cy="2639901"/>
          </a:xfrm>
          <a:prstGeom prst="bentConnector2"/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92" name="直线连接符 76"/>
          <p:cNvCxnSpPr>
            <a:cxnSpLocks/>
          </p:cNvCxnSpPr>
          <p:nvPr/>
        </p:nvCxnSpPr>
        <p:spPr>
          <a:xfrm>
            <a:off x="4805310" y="1967708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93" name="直线连接符 77"/>
          <p:cNvCxnSpPr>
            <a:cxnSpLocks/>
          </p:cNvCxnSpPr>
          <p:nvPr/>
        </p:nvCxnSpPr>
        <p:spPr>
          <a:xfrm flipH="1">
            <a:off x="4805310" y="2061109"/>
            <a:ext cx="178002" cy="10350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94" name="直线连接符 78"/>
          <p:cNvCxnSpPr>
            <a:cxnSpLocks/>
          </p:cNvCxnSpPr>
          <p:nvPr/>
        </p:nvCxnSpPr>
        <p:spPr>
          <a:xfrm>
            <a:off x="5817089" y="3747008"/>
            <a:ext cx="155075" cy="83004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095" name="直线连接符 79"/>
          <p:cNvCxnSpPr>
            <a:cxnSpLocks/>
          </p:cNvCxnSpPr>
          <p:nvPr/>
        </p:nvCxnSpPr>
        <p:spPr>
          <a:xfrm flipH="1">
            <a:off x="5817089" y="3840409"/>
            <a:ext cx="178002" cy="103508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91" name="文本框 62"/>
          <p:cNvSpPr txBox="1"/>
          <p:nvPr/>
        </p:nvSpPr>
        <p:spPr>
          <a:xfrm>
            <a:off x="4958240" y="1926705"/>
            <a:ext cx="2516863" cy="26161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altLang="zh-CN" dirty="0" sz="1100" lang="en-US"/>
              <a:t>-</a:t>
            </a:r>
            <a:r>
              <a:rPr altLang="zh-CN" dirty="0" sz="1100" lang="en-US" err="1"/>
              <a:t>command:Command</a:t>
            </a:r>
            <a:endParaRPr altLang="zh-CN" dirty="0" sz="11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《大话设计模式》用图</dc:title>
  <dc:creator>Microsoft Office 用户</dc:creator>
  <cp:lastModifiedBy>Microsoft Office 用户</cp:lastModifiedBy>
  <dcterms:created xsi:type="dcterms:W3CDTF">2022-03-11T17:32:13Z</dcterms:created>
  <dcterms:modified xsi:type="dcterms:W3CDTF">2023-04-01T03:12:19Z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1e5fd744fe4e45a6b1414eb147c3fa3e_23</vt:lpwstr>
  </property>
</Properties>
</file>