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XOMOPX/geodesy-tools-lectur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DF882C-DFDA-4646-AE6B-36A8CEEF6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899" y="1837189"/>
            <a:ext cx="8699382" cy="2406594"/>
          </a:xfrm>
        </p:spPr>
        <p:txBody>
          <a:bodyPr/>
          <a:lstStyle/>
          <a:p>
            <a:r>
              <a:rPr lang="ru-RU" sz="3200" b="1" dirty="0"/>
              <a:t>Новейшие геодезические измерительные приборы и системы. </a:t>
            </a:r>
            <a:br>
              <a:rPr lang="en-US" sz="3200" b="1" dirty="0"/>
            </a:br>
            <a:br>
              <a:rPr lang="en-US" sz="3200" b="1" dirty="0"/>
            </a:br>
            <a:r>
              <a:rPr lang="ru-RU" sz="3200" b="1" dirty="0"/>
              <a:t>Высокоточные электронные тахеометры</a:t>
            </a:r>
            <a:r>
              <a:rPr lang="en-US" sz="3200" b="1" dirty="0"/>
              <a:t>.</a:t>
            </a:r>
            <a:endParaRPr lang="ru-RU" sz="3200" b="1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CC3F7E5-FD77-4219-B125-15FCE6720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898" y="4520616"/>
            <a:ext cx="8699383" cy="1096899"/>
          </a:xfrm>
        </p:spPr>
        <p:txBody>
          <a:bodyPr/>
          <a:lstStyle/>
          <a:p>
            <a:r>
              <a:rPr lang="ru-RU" dirty="0"/>
              <a:t>Вахтеров Александр</a:t>
            </a:r>
          </a:p>
          <a:p>
            <a:r>
              <a:rPr lang="en-US" dirty="0">
                <a:solidFill>
                  <a:srgbClr val="0070C0"/>
                </a:solidFill>
              </a:rPr>
              <a:t>@</a:t>
            </a:r>
            <a:r>
              <a:rPr lang="en-US" dirty="0" err="1">
                <a:solidFill>
                  <a:srgbClr val="0070C0"/>
                </a:solidFill>
              </a:rPr>
              <a:t>myxomopx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7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AC06C-8BA8-403A-B08D-308479DC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Традиционные приборы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5529E-713F-4948-9CE9-DFD8B886273F}"/>
              </a:ext>
            </a:extLst>
          </p:cNvPr>
          <p:cNvSpPr txBox="1"/>
          <p:nvPr/>
        </p:nvSpPr>
        <p:spPr>
          <a:xfrm>
            <a:off x="1295915" y="5385732"/>
            <a:ext cx="124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Теодолит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5AF569-B10B-4484-B856-60F4DC3B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83126" y="2855995"/>
            <a:ext cx="3293842" cy="1442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2DB79-F9B7-4EAC-93D1-D5E5906620AF}"/>
              </a:ext>
            </a:extLst>
          </p:cNvPr>
          <p:cNvSpPr txBox="1"/>
          <p:nvPr/>
        </p:nvSpPr>
        <p:spPr>
          <a:xfrm>
            <a:off x="4290245" y="5385732"/>
            <a:ext cx="137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Дальномер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AACF9-0351-43DC-9EB8-535A0BDD07F6}"/>
              </a:ext>
            </a:extLst>
          </p:cNvPr>
          <p:cNvSpPr txBox="1"/>
          <p:nvPr/>
        </p:nvSpPr>
        <p:spPr>
          <a:xfrm>
            <a:off x="7246304" y="5385732"/>
            <a:ext cx="11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Нивелир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1BE0E0-9133-4119-80CD-E7ECAA7E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19275"/>
            <a:ext cx="2238375" cy="32194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9AE7CFE-FE50-48A0-829C-EE7F7FD07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716" y="1900017"/>
            <a:ext cx="17240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F95A1-4BC9-4126-974A-9775E47E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в будущее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0C593-8592-4980-B18D-2D3865B5B4A5}"/>
              </a:ext>
            </a:extLst>
          </p:cNvPr>
          <p:cNvSpPr txBox="1"/>
          <p:nvPr/>
        </p:nvSpPr>
        <p:spPr>
          <a:xfrm>
            <a:off x="933588" y="5301842"/>
            <a:ext cx="159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Электронный теодолит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DE07E-8196-4364-A8A7-706FD4AD3412}"/>
              </a:ext>
            </a:extLst>
          </p:cNvPr>
          <p:cNvSpPr txBox="1"/>
          <p:nvPr/>
        </p:nvSpPr>
        <p:spPr>
          <a:xfrm>
            <a:off x="4088447" y="5301841"/>
            <a:ext cx="159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Электронный дальномер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9BD2D-BA31-45DF-9191-7EE4DBE27595}"/>
              </a:ext>
            </a:extLst>
          </p:cNvPr>
          <p:cNvSpPr txBox="1"/>
          <p:nvPr/>
        </p:nvSpPr>
        <p:spPr>
          <a:xfrm>
            <a:off x="7445442" y="5301841"/>
            <a:ext cx="159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Электронный нивелир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115CE2-15EA-487B-B6E3-48F1C105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23" y="1714083"/>
            <a:ext cx="2590800" cy="3429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61DC87-FF7C-4D4C-9CB5-D1BD5847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001" y="1678013"/>
            <a:ext cx="2590800" cy="3429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A299619-5BAB-4482-A393-82CE710DA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96" y="1714083"/>
            <a:ext cx="2590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4FAC-B4CF-4221-A7FC-571C7D91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528"/>
          </a:xfrm>
        </p:spPr>
        <p:txBody>
          <a:bodyPr/>
          <a:lstStyle/>
          <a:p>
            <a:r>
              <a:rPr lang="ru-RU" dirty="0"/>
              <a:t>Электронный тахеометр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C02A3-CD85-4599-9F10-4072937C6BF0}"/>
              </a:ext>
            </a:extLst>
          </p:cNvPr>
          <p:cNvSpPr txBox="1"/>
          <p:nvPr/>
        </p:nvSpPr>
        <p:spPr>
          <a:xfrm>
            <a:off x="4261607" y="2310931"/>
            <a:ext cx="4718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Объединяет в себе </a:t>
            </a:r>
            <a:r>
              <a:rPr lang="ru-RU" dirty="0" err="1"/>
              <a:t>светодальномер</a:t>
            </a:r>
            <a:r>
              <a:rPr lang="ru-RU" dirty="0"/>
              <a:t> и теодолит. </a:t>
            </a:r>
          </a:p>
          <a:p>
            <a:endParaRPr lang="ru-RU" dirty="0"/>
          </a:p>
          <a:p>
            <a:r>
              <a:rPr lang="ru-RU" dirty="0"/>
              <a:t>Устройство способно выполнять инженерные вычисления и сохранять полученную информацию</a:t>
            </a:r>
          </a:p>
          <a:p>
            <a:endParaRPr lang="ru-RU" dirty="0"/>
          </a:p>
          <a:p>
            <a:r>
              <a:rPr lang="ru-RU" dirty="0"/>
              <a:t>Точность в измерении углов достигает половины угловой секунды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72F6F2-965B-4E1E-A485-D5094EEA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17617"/>
            <a:ext cx="2705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9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F05E-7329-4E1D-9198-1CAEAA23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Лазерный сканнер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07154-60CD-4A33-8FF4-B2AEC16C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827" y="2178862"/>
            <a:ext cx="4641911" cy="28545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Прибор, оснащенный высокоскоростным </a:t>
            </a:r>
            <a:r>
              <a:rPr lang="ru-RU" dirty="0" err="1"/>
              <a:t>безотражательным</a:t>
            </a:r>
            <a:r>
              <a:rPr lang="ru-RU" dirty="0"/>
              <a:t> лазерным дальномером и системой изменения направления луча лазера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Может выполнять съемку объектов находящихся в любом месте сферы - по горизонтали 360° и 270° по вертикали.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C3E9AA-9894-4D2E-BE7E-BA51A4AE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0153"/>
            <a:ext cx="2705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8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C39C7-10E2-4DED-88F3-2C346A03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67C2105-3DA8-4BF3-9F97-E10737BCB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949" y="1714784"/>
            <a:ext cx="3881437" cy="38814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B2DAC-3895-43DF-ACB6-CC55BCE7DBE9}"/>
              </a:ext>
            </a:extLst>
          </p:cNvPr>
          <p:cNvSpPr txBox="1"/>
          <p:nvPr/>
        </p:nvSpPr>
        <p:spPr>
          <a:xfrm>
            <a:off x="2466549" y="5596221"/>
            <a:ext cx="50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github.com/MYXOMOPX/geodesy-tools-lecture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40926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96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Новейшие геодезические измерительные приборы и системы.   Высокоточные электронные тахеометры.</vt:lpstr>
      <vt:lpstr>Традиционные приборы</vt:lpstr>
      <vt:lpstr>Немного в будущее</vt:lpstr>
      <vt:lpstr>Электронный тахеометр</vt:lpstr>
      <vt:lpstr>Лазерный сканнер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Новейшие геодезические измерительные приборы и системы.   Высокоточные электронные тахеометры.</dc:title>
  <dc:creator>Александр Вахтеров</dc:creator>
  <cp:lastModifiedBy>Александр Вахтеров</cp:lastModifiedBy>
  <cp:revision>18</cp:revision>
  <dcterms:created xsi:type="dcterms:W3CDTF">2020-03-06T13:59:06Z</dcterms:created>
  <dcterms:modified xsi:type="dcterms:W3CDTF">2020-03-06T18:00:51Z</dcterms:modified>
</cp:coreProperties>
</file>