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Summary of microgrid serious game run 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2022-05-16 10:27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Best team(s) per region (PV prof.)</a:t>
            </a:r>
          </a:p>
        </p:txBody>
      </p:sp>
      <p:pic>
        <p:nvPicPr>
          <p:cNvPr id="4" name="Picture 3" descr="best_team_per_region_2022-05-16_10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8543" y="1485900"/>
            <a:ext cx="5086912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Scores per team name*region (PV prof.)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See file: aggreg_per_region_res_run_2022-05-16_1027.csv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All teams score traj. with price-coord. dyn.</a:t>
            </a:r>
          </a:p>
        </p:txBody>
      </p:sp>
      <p:pic>
        <p:nvPicPr>
          <p:cNvPr id="4" name="Picture 3" descr="all_teams_score_traj_to_run_2022-05-16_10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team_1 load DURING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mg_load_during_dyn_team_team_1_2022-05-16_10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team_2 load DURING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mg_load_during_dyn_team_team_2_2022-05-16_10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team_3 load DURING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mg_load_during_dyn_team_team_3_2022-05-16_10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team_1 ACTORS' load AT THE END of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per_actor_load_last_iter_team_team_1_2022-05-16_10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team_2 ACTORS' load AT THE END of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per_actor_load_last_iter_team_team_2_2022-05-16_10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Team team_3 ACTORS' load AT THE END of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per_actor_load_last_iter_team_team_3_2022-05-16_10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All teams load AT THE END of price-coord. dyn. </a:t>
            </a:r>
          </a:p>
          <a:p>
            <a:r>
              <a:t> (PV) region: grand_nord</a:t>
            </a:r>
          </a:p>
        </p:txBody>
      </p:sp>
      <p:pic>
        <p:nvPicPr>
          <p:cNvPr id="4" name="Picture 3" descr="all_teams_mg_load_last_iter_2022-05-16_10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 b="1" i="0">
                <a:latin typeface="Calibri"/>
              </a:defRPr>
            </a:pPr>
            <a:r>
              <a:t>All teams (cost, autonomy) tradeoff with price-coord. dyn.</a:t>
            </a:r>
          </a:p>
        </p:txBody>
      </p:sp>
      <p:pic>
        <p:nvPicPr>
          <p:cNvPr id="4" name="Picture 3" descr="all_teams_cost_auton_tradeoff_last_iter_2022-05-16_102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85900"/>
            <a:ext cx="8382000" cy="5029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