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embeddings/oleObject1.bin" ContentType="application/vnd.openxmlformats-officedocument.oleObject"/>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21945600"/>
  <p:notesSz cx="6715125" cy="9239250"/>
  <p:defaultTextStyle>
    <a:defPPr>
      <a:defRPr lang="en-US"/>
    </a:defPPr>
    <a:lvl1pPr algn="ctr" rtl="0" fontAlgn="base">
      <a:spcBef>
        <a:spcPct val="0"/>
      </a:spcBef>
      <a:spcAft>
        <a:spcPct val="0"/>
      </a:spcAft>
      <a:defRPr sz="6100" kern="1200">
        <a:solidFill>
          <a:schemeClr val="tx1"/>
        </a:solidFill>
        <a:latin typeface="Arial" charset="0"/>
        <a:ea typeface="+mn-ea"/>
        <a:cs typeface="+mn-cs"/>
      </a:defRPr>
    </a:lvl1pPr>
    <a:lvl2pPr marL="457200" algn="ctr" rtl="0" fontAlgn="base">
      <a:spcBef>
        <a:spcPct val="0"/>
      </a:spcBef>
      <a:spcAft>
        <a:spcPct val="0"/>
      </a:spcAft>
      <a:defRPr sz="6100" kern="1200">
        <a:solidFill>
          <a:schemeClr val="tx1"/>
        </a:solidFill>
        <a:latin typeface="Arial" charset="0"/>
        <a:ea typeface="+mn-ea"/>
        <a:cs typeface="+mn-cs"/>
      </a:defRPr>
    </a:lvl2pPr>
    <a:lvl3pPr marL="914400" algn="ctr" rtl="0" fontAlgn="base">
      <a:spcBef>
        <a:spcPct val="0"/>
      </a:spcBef>
      <a:spcAft>
        <a:spcPct val="0"/>
      </a:spcAft>
      <a:defRPr sz="6100" kern="1200">
        <a:solidFill>
          <a:schemeClr val="tx1"/>
        </a:solidFill>
        <a:latin typeface="Arial" charset="0"/>
        <a:ea typeface="+mn-ea"/>
        <a:cs typeface="+mn-cs"/>
      </a:defRPr>
    </a:lvl3pPr>
    <a:lvl4pPr marL="1371600" algn="ctr" rtl="0" fontAlgn="base">
      <a:spcBef>
        <a:spcPct val="0"/>
      </a:spcBef>
      <a:spcAft>
        <a:spcPct val="0"/>
      </a:spcAft>
      <a:defRPr sz="6100" kern="1200">
        <a:solidFill>
          <a:schemeClr val="tx1"/>
        </a:solidFill>
        <a:latin typeface="Arial" charset="0"/>
        <a:ea typeface="+mn-ea"/>
        <a:cs typeface="+mn-cs"/>
      </a:defRPr>
    </a:lvl4pPr>
    <a:lvl5pPr marL="1828800" algn="ctr" rtl="0" fontAlgn="base">
      <a:spcBef>
        <a:spcPct val="0"/>
      </a:spcBef>
      <a:spcAft>
        <a:spcPct val="0"/>
      </a:spcAft>
      <a:defRPr sz="6100" kern="1200">
        <a:solidFill>
          <a:schemeClr val="tx1"/>
        </a:solidFill>
        <a:latin typeface="Arial" charset="0"/>
        <a:ea typeface="+mn-ea"/>
        <a:cs typeface="+mn-cs"/>
      </a:defRPr>
    </a:lvl5pPr>
    <a:lvl6pPr marL="2286000" algn="l" defTabSz="914400" rtl="0" eaLnBrk="1" latinLnBrk="0" hangingPunct="1">
      <a:defRPr sz="6100" kern="1200">
        <a:solidFill>
          <a:schemeClr val="tx1"/>
        </a:solidFill>
        <a:latin typeface="Arial" charset="0"/>
        <a:ea typeface="+mn-ea"/>
        <a:cs typeface="+mn-cs"/>
      </a:defRPr>
    </a:lvl6pPr>
    <a:lvl7pPr marL="2743200" algn="l" defTabSz="914400" rtl="0" eaLnBrk="1" latinLnBrk="0" hangingPunct="1">
      <a:defRPr sz="6100" kern="1200">
        <a:solidFill>
          <a:schemeClr val="tx1"/>
        </a:solidFill>
        <a:latin typeface="Arial" charset="0"/>
        <a:ea typeface="+mn-ea"/>
        <a:cs typeface="+mn-cs"/>
      </a:defRPr>
    </a:lvl7pPr>
    <a:lvl8pPr marL="3200400" algn="l" defTabSz="914400" rtl="0" eaLnBrk="1" latinLnBrk="0" hangingPunct="1">
      <a:defRPr sz="6100" kern="1200">
        <a:solidFill>
          <a:schemeClr val="tx1"/>
        </a:solidFill>
        <a:latin typeface="Arial" charset="0"/>
        <a:ea typeface="+mn-ea"/>
        <a:cs typeface="+mn-cs"/>
      </a:defRPr>
    </a:lvl8pPr>
    <a:lvl9pPr marL="3657600" algn="l" defTabSz="914400" rtl="0" eaLnBrk="1" latinLnBrk="0" hangingPunct="1">
      <a:defRPr sz="61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8000"/>
    <a:srgbClr val="66CCFF"/>
    <a:srgbClr val="C0C0C0"/>
    <a:srgbClr val="0046D2"/>
    <a:srgbClr val="FF0000"/>
    <a:srgbClr val="698ED9"/>
    <a:srgbClr val="A7C4FF"/>
    <a:srgbClr val="003064"/>
    <a:srgbClr val="003399"/>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autoAdjust="0"/>
  </p:normalViewPr>
  <p:slideViewPr>
    <p:cSldViewPr snapToGrid="0" showGuides="1">
      <p:cViewPr varScale="1">
        <p:scale>
          <a:sx n="29" d="100"/>
          <a:sy n="29" d="100"/>
        </p:scale>
        <p:origin x="-1216" y="-152"/>
      </p:cViewPr>
      <p:guideLst>
        <p:guide orient="horz" pos="3224"/>
        <p:guide orient="horz" pos="13464"/>
        <p:guide orient="horz" pos="1432"/>
        <p:guide pos="1036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076" name="Rectangle 4"/>
          <p:cNvSpPr>
            <a:spLocks noGrp="1" noRot="1" noChangeAspect="1" noChangeArrowheads="1" noTextEdit="1"/>
          </p:cNvSpPr>
          <p:nvPr>
            <p:ph type="sldImg" idx="2"/>
          </p:nvPr>
        </p:nvSpPr>
        <p:spPr bwMode="auto">
          <a:xfrm>
            <a:off x="760413" y="692150"/>
            <a:ext cx="5195887" cy="34655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68E1AE7-D96E-49CD-9398-4FA3E8F920C5}" type="slidenum">
              <a:rPr lang="en-US" altLang="en-US"/>
              <a:pPr/>
              <a:t>‹#›</a:t>
            </a:fld>
            <a:endParaRPr lang="en-US" altLang="en-US"/>
          </a:p>
        </p:txBody>
      </p:sp>
    </p:spTree>
    <p:extLst>
      <p:ext uri="{BB962C8B-B14F-4D97-AF65-F5344CB8AC3E}">
        <p14:creationId xmlns:p14="http://schemas.microsoft.com/office/powerpoint/2010/main" val="410989151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B9CD7A-492C-466A-B0F1-D7B5135B13C0}" type="slidenum">
              <a:rPr lang="en-US" altLang="en-US"/>
              <a:pPr/>
              <a:t>1</a:t>
            </a:fld>
            <a:endParaRPr lang="en-US" alt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3" y="6816725"/>
            <a:ext cx="27981275" cy="4705350"/>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4937125" y="12436475"/>
            <a:ext cx="23044150" cy="56070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721974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646238" y="5121275"/>
            <a:ext cx="29625925" cy="144827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68822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5" y="879475"/>
            <a:ext cx="7405688" cy="187245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6238" y="879475"/>
            <a:ext cx="22067837" cy="187245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70588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646238" y="5121275"/>
            <a:ext cx="29625925" cy="144827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1744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1763"/>
            <a:ext cx="27981275" cy="43592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5" y="9301163"/>
            <a:ext cx="27981275" cy="4800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32385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646238" y="5121275"/>
            <a:ext cx="14736762" cy="144827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35400" y="5121275"/>
            <a:ext cx="14736763" cy="144827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96133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6238" y="4911725"/>
            <a:ext cx="14544675" cy="20478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6238" y="6959600"/>
            <a:ext cx="14544675" cy="126444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725" y="4911725"/>
            <a:ext cx="14549438" cy="20478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725" y="6959600"/>
            <a:ext cx="14549438" cy="126444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92425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4267648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1573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8" y="873125"/>
            <a:ext cx="10829925" cy="3719513"/>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69863" y="873125"/>
            <a:ext cx="18402300" cy="187309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238" y="4592638"/>
            <a:ext cx="10829925" cy="150114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760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0" y="15362238"/>
            <a:ext cx="19751675" cy="1812925"/>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600" y="1960563"/>
            <a:ext cx="19751675" cy="13168312"/>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451600" y="17175163"/>
            <a:ext cx="19751675" cy="25765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25707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vmlDrawing" Target="../drawings/vmlDrawing1.vml"/><Relationship Id="rId14" Type="http://schemas.openxmlformats.org/officeDocument/2006/relationships/oleObject" Target="../embeddings/oleObject1.bin"/><Relationship Id="rId15"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aphicFrame>
        <p:nvGraphicFramePr>
          <p:cNvPr id="1037" name="Object 13"/>
          <p:cNvGraphicFramePr>
            <a:graphicFrameLocks noChangeAspect="1"/>
          </p:cNvGraphicFramePr>
          <p:nvPr userDrawn="1"/>
        </p:nvGraphicFramePr>
        <p:xfrm>
          <a:off x="26763663" y="21605875"/>
          <a:ext cx="5264150" cy="177800"/>
        </p:xfrm>
        <a:graphic>
          <a:graphicData uri="http://schemas.openxmlformats.org/presentationml/2006/ole">
            <mc:AlternateContent xmlns:mc="http://schemas.openxmlformats.org/markup-compatibility/2006">
              <mc:Choice xmlns:v="urn:schemas-microsoft-com:vml" Requires="v">
                <p:oleObj spid="_x0000_s1048" name="CorelDRAW" r:id="rId14" imgW="8828280" imgH="313200" progId="CorelDRAW.Graphic.13">
                  <p:embed/>
                </p:oleObj>
              </mc:Choice>
              <mc:Fallback>
                <p:oleObj name="CorelDRAW" r:id="rId14" imgW="8828280" imgH="313200" progId="CorelDRAW.Graphic.1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763663" y="21605875"/>
                        <a:ext cx="5264150" cy="177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5313" rtl="0" fontAlgn="base">
        <a:spcBef>
          <a:spcPct val="0"/>
        </a:spcBef>
        <a:spcAft>
          <a:spcPct val="0"/>
        </a:spcAft>
        <a:defRPr sz="15100">
          <a:solidFill>
            <a:schemeClr val="tx2"/>
          </a:solidFill>
          <a:latin typeface="+mj-lt"/>
          <a:ea typeface="+mj-ea"/>
          <a:cs typeface="+mj-cs"/>
        </a:defRPr>
      </a:lvl1pPr>
      <a:lvl2pPr algn="ctr" defTabSz="3135313" rtl="0" fontAlgn="base">
        <a:spcBef>
          <a:spcPct val="0"/>
        </a:spcBef>
        <a:spcAft>
          <a:spcPct val="0"/>
        </a:spcAft>
        <a:defRPr sz="15100">
          <a:solidFill>
            <a:schemeClr val="tx2"/>
          </a:solidFill>
          <a:latin typeface="Arial" charset="0"/>
        </a:defRPr>
      </a:lvl2pPr>
      <a:lvl3pPr algn="ctr" defTabSz="3135313" rtl="0" fontAlgn="base">
        <a:spcBef>
          <a:spcPct val="0"/>
        </a:spcBef>
        <a:spcAft>
          <a:spcPct val="0"/>
        </a:spcAft>
        <a:defRPr sz="15100">
          <a:solidFill>
            <a:schemeClr val="tx2"/>
          </a:solidFill>
          <a:latin typeface="Arial" charset="0"/>
        </a:defRPr>
      </a:lvl3pPr>
      <a:lvl4pPr algn="ctr" defTabSz="3135313" rtl="0" fontAlgn="base">
        <a:spcBef>
          <a:spcPct val="0"/>
        </a:spcBef>
        <a:spcAft>
          <a:spcPct val="0"/>
        </a:spcAft>
        <a:defRPr sz="15100">
          <a:solidFill>
            <a:schemeClr val="tx2"/>
          </a:solidFill>
          <a:latin typeface="Arial" charset="0"/>
        </a:defRPr>
      </a:lvl4pPr>
      <a:lvl5pPr algn="ctr" defTabSz="3135313" rtl="0" fontAlgn="base">
        <a:spcBef>
          <a:spcPct val="0"/>
        </a:spcBef>
        <a:spcAft>
          <a:spcPct val="0"/>
        </a:spcAft>
        <a:defRPr sz="15100">
          <a:solidFill>
            <a:schemeClr val="tx2"/>
          </a:solidFill>
          <a:latin typeface="Arial" charset="0"/>
        </a:defRPr>
      </a:lvl5pPr>
      <a:lvl6pPr marL="457200" algn="ctr" defTabSz="3135313" rtl="0" fontAlgn="base">
        <a:spcBef>
          <a:spcPct val="0"/>
        </a:spcBef>
        <a:spcAft>
          <a:spcPct val="0"/>
        </a:spcAft>
        <a:defRPr sz="15100">
          <a:solidFill>
            <a:schemeClr val="tx2"/>
          </a:solidFill>
          <a:latin typeface="Arial" charset="0"/>
        </a:defRPr>
      </a:lvl6pPr>
      <a:lvl7pPr marL="914400" algn="ctr" defTabSz="3135313" rtl="0" fontAlgn="base">
        <a:spcBef>
          <a:spcPct val="0"/>
        </a:spcBef>
        <a:spcAft>
          <a:spcPct val="0"/>
        </a:spcAft>
        <a:defRPr sz="15100">
          <a:solidFill>
            <a:schemeClr val="tx2"/>
          </a:solidFill>
          <a:latin typeface="Arial" charset="0"/>
        </a:defRPr>
      </a:lvl7pPr>
      <a:lvl8pPr marL="1371600" algn="ctr" defTabSz="3135313" rtl="0" fontAlgn="base">
        <a:spcBef>
          <a:spcPct val="0"/>
        </a:spcBef>
        <a:spcAft>
          <a:spcPct val="0"/>
        </a:spcAft>
        <a:defRPr sz="15100">
          <a:solidFill>
            <a:schemeClr val="tx2"/>
          </a:solidFill>
          <a:latin typeface="Arial" charset="0"/>
        </a:defRPr>
      </a:lvl8pPr>
      <a:lvl9pPr marL="1828800" algn="ctr" defTabSz="3135313" rtl="0" fontAlgn="base">
        <a:spcBef>
          <a:spcPct val="0"/>
        </a:spcBef>
        <a:spcAft>
          <a:spcPct val="0"/>
        </a:spcAft>
        <a:defRPr sz="15100">
          <a:solidFill>
            <a:schemeClr val="tx2"/>
          </a:solidFill>
          <a:latin typeface="Arial" charset="0"/>
        </a:defRPr>
      </a:lvl9pPr>
    </p:titleStyle>
    <p:bodyStyle>
      <a:lvl1pPr marL="1176338" indent="-1176338" algn="l" defTabSz="3135313" rtl="0" fontAlgn="base">
        <a:spcBef>
          <a:spcPct val="20000"/>
        </a:spcBef>
        <a:spcAft>
          <a:spcPct val="0"/>
        </a:spcAft>
        <a:buChar char="•"/>
        <a:defRPr sz="11000">
          <a:solidFill>
            <a:schemeClr val="tx1"/>
          </a:solidFill>
          <a:latin typeface="+mn-lt"/>
          <a:ea typeface="+mn-ea"/>
          <a:cs typeface="+mn-cs"/>
        </a:defRPr>
      </a:lvl1pPr>
      <a:lvl2pPr marL="2546350" indent="-979488" algn="l" defTabSz="3135313" rtl="0" fontAlgn="base">
        <a:spcBef>
          <a:spcPct val="20000"/>
        </a:spcBef>
        <a:spcAft>
          <a:spcPct val="0"/>
        </a:spcAft>
        <a:buChar char="–"/>
        <a:defRPr sz="9600">
          <a:solidFill>
            <a:schemeClr val="tx1"/>
          </a:solidFill>
          <a:latin typeface="+mn-lt"/>
        </a:defRPr>
      </a:lvl2pPr>
      <a:lvl3pPr marL="3917950" indent="-782638" algn="l" defTabSz="3135313" rtl="0" fontAlgn="base">
        <a:spcBef>
          <a:spcPct val="20000"/>
        </a:spcBef>
        <a:spcAft>
          <a:spcPct val="0"/>
        </a:spcAft>
        <a:buChar char="•"/>
        <a:defRPr sz="8200">
          <a:solidFill>
            <a:schemeClr val="tx1"/>
          </a:solidFill>
          <a:latin typeface="+mn-lt"/>
        </a:defRPr>
      </a:lvl3pPr>
      <a:lvl4pPr marL="5484813" indent="-782638" algn="l" defTabSz="3135313" rtl="0" fontAlgn="base">
        <a:spcBef>
          <a:spcPct val="20000"/>
        </a:spcBef>
        <a:spcAft>
          <a:spcPct val="0"/>
        </a:spcAft>
        <a:buChar char="–"/>
        <a:defRPr sz="6900">
          <a:solidFill>
            <a:schemeClr val="tx1"/>
          </a:solidFill>
          <a:latin typeface="+mn-lt"/>
        </a:defRPr>
      </a:lvl4pPr>
      <a:lvl5pPr marL="7053263" indent="-782638" algn="l" defTabSz="3135313" rtl="0" fontAlgn="base">
        <a:spcBef>
          <a:spcPct val="20000"/>
        </a:spcBef>
        <a:spcAft>
          <a:spcPct val="0"/>
        </a:spcAft>
        <a:buChar char="»"/>
        <a:defRPr sz="6900">
          <a:solidFill>
            <a:schemeClr val="tx1"/>
          </a:solidFill>
          <a:latin typeface="+mn-lt"/>
        </a:defRPr>
      </a:lvl5pPr>
      <a:lvl6pPr marL="7510463" indent="-782638" algn="l" defTabSz="3135313" rtl="0" fontAlgn="base">
        <a:spcBef>
          <a:spcPct val="20000"/>
        </a:spcBef>
        <a:spcAft>
          <a:spcPct val="0"/>
        </a:spcAft>
        <a:buChar char="»"/>
        <a:defRPr sz="6900">
          <a:solidFill>
            <a:schemeClr val="tx1"/>
          </a:solidFill>
          <a:latin typeface="+mn-lt"/>
        </a:defRPr>
      </a:lvl6pPr>
      <a:lvl7pPr marL="7967663" indent="-782638" algn="l" defTabSz="3135313" rtl="0" fontAlgn="base">
        <a:spcBef>
          <a:spcPct val="20000"/>
        </a:spcBef>
        <a:spcAft>
          <a:spcPct val="0"/>
        </a:spcAft>
        <a:buChar char="»"/>
        <a:defRPr sz="6900">
          <a:solidFill>
            <a:schemeClr val="tx1"/>
          </a:solidFill>
          <a:latin typeface="+mn-lt"/>
        </a:defRPr>
      </a:lvl7pPr>
      <a:lvl8pPr marL="8424863" indent="-782638" algn="l" defTabSz="3135313" rtl="0" fontAlgn="base">
        <a:spcBef>
          <a:spcPct val="20000"/>
        </a:spcBef>
        <a:spcAft>
          <a:spcPct val="0"/>
        </a:spcAft>
        <a:buChar char="»"/>
        <a:defRPr sz="6900">
          <a:solidFill>
            <a:schemeClr val="tx1"/>
          </a:solidFill>
          <a:latin typeface="+mn-lt"/>
        </a:defRPr>
      </a:lvl8pPr>
      <a:lvl9pPr marL="8882063" indent="-782638" algn="l" defTabSz="3135313" rtl="0" fontAlgn="base">
        <a:spcBef>
          <a:spcPct val="20000"/>
        </a:spcBef>
        <a:spcAft>
          <a:spcPct val="0"/>
        </a:spcAft>
        <a:buChar char="»"/>
        <a:defRPr sz="6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8000"/>
        </a:solidFill>
        <a:effectLst/>
      </p:bgPr>
    </p:bg>
    <p:spTree>
      <p:nvGrpSpPr>
        <p:cNvPr id="1" name=""/>
        <p:cNvGrpSpPr/>
        <p:nvPr/>
      </p:nvGrpSpPr>
      <p:grpSpPr>
        <a:xfrm>
          <a:off x="0" y="0"/>
          <a:ext cx="0" cy="0"/>
          <a:chOff x="0" y="0"/>
          <a:chExt cx="0" cy="0"/>
        </a:xfrm>
      </p:grpSpPr>
      <p:sp>
        <p:nvSpPr>
          <p:cNvPr id="2078" name="AutoShape 30"/>
          <p:cNvSpPr>
            <a:spLocks noChangeArrowheads="1"/>
          </p:cNvSpPr>
          <p:nvPr/>
        </p:nvSpPr>
        <p:spPr bwMode="auto">
          <a:xfrm>
            <a:off x="24631650" y="4064000"/>
            <a:ext cx="7772400" cy="173228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7" name="AutoShape 29"/>
          <p:cNvSpPr>
            <a:spLocks noChangeArrowheads="1"/>
          </p:cNvSpPr>
          <p:nvPr/>
        </p:nvSpPr>
        <p:spPr bwMode="auto">
          <a:xfrm>
            <a:off x="8515349" y="4064000"/>
            <a:ext cx="15890697" cy="17167277"/>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052" name="AutoShape 4"/>
          <p:cNvSpPr>
            <a:spLocks noChangeArrowheads="1"/>
          </p:cNvSpPr>
          <p:nvPr/>
        </p:nvSpPr>
        <p:spPr bwMode="auto">
          <a:xfrm>
            <a:off x="457200" y="4064000"/>
            <a:ext cx="7772400" cy="173228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 name="Text Box 10"/>
          <p:cNvSpPr txBox="1">
            <a:spLocks noChangeArrowheads="1"/>
          </p:cNvSpPr>
          <p:nvPr/>
        </p:nvSpPr>
        <p:spPr bwMode="auto">
          <a:xfrm>
            <a:off x="8686799" y="4368800"/>
            <a:ext cx="15362085"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b="1" dirty="0" smtClean="0"/>
              <a:t>Code Work </a:t>
            </a:r>
            <a:endParaRPr lang="en-US" altLang="en-US" b="1" dirty="0"/>
          </a:p>
        </p:txBody>
      </p:sp>
      <p:sp>
        <p:nvSpPr>
          <p:cNvPr id="2059" name="Text Box 11"/>
          <p:cNvSpPr txBox="1">
            <a:spLocks noChangeArrowheads="1"/>
          </p:cNvSpPr>
          <p:nvPr/>
        </p:nvSpPr>
        <p:spPr bwMode="auto">
          <a:xfrm>
            <a:off x="24917400" y="4373563"/>
            <a:ext cx="7372350"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b="1" dirty="0" smtClean="0"/>
              <a:t>Demo Info </a:t>
            </a:r>
            <a:endParaRPr lang="en-US" altLang="en-US" b="1" dirty="0"/>
          </a:p>
        </p:txBody>
      </p:sp>
      <p:sp>
        <p:nvSpPr>
          <p:cNvPr id="2061" name="AutoShape 13"/>
          <p:cNvSpPr>
            <a:spLocks noChangeArrowheads="1"/>
          </p:cNvSpPr>
          <p:nvPr/>
        </p:nvSpPr>
        <p:spPr bwMode="auto">
          <a:xfrm>
            <a:off x="514350" y="254000"/>
            <a:ext cx="31889700" cy="3505200"/>
          </a:xfrm>
          <a:prstGeom prst="roundRect">
            <a:avLst>
              <a:gd name="adj" fmla="val 10870"/>
            </a:avLst>
          </a:prstGeom>
          <a:solidFill>
            <a:schemeClr val="bg1"/>
          </a:solidFill>
          <a:ln w="9525">
            <a:solidFill>
              <a:schemeClr val="tx1"/>
            </a:solidFill>
            <a:round/>
            <a:headEnd/>
            <a:tailEnd/>
          </a:ln>
          <a:effectLst/>
          <a:extLst/>
        </p:spPr>
        <p:txBody>
          <a:bodyPr wrap="none" lIns="65306" tIns="32653" rIns="65306" bIns="32653" anchor="ct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endParaRPr lang="en-US" altLang="en-US">
              <a:solidFill>
                <a:schemeClr val="bg1"/>
              </a:solidFill>
            </a:endParaRPr>
          </a:p>
        </p:txBody>
      </p:sp>
      <p:sp>
        <p:nvSpPr>
          <p:cNvPr id="2062" name="Text Box 14"/>
          <p:cNvSpPr txBox="1">
            <a:spLocks noChangeArrowheads="1"/>
          </p:cNvSpPr>
          <p:nvPr/>
        </p:nvSpPr>
        <p:spPr bwMode="auto">
          <a:xfrm>
            <a:off x="515900" y="660400"/>
            <a:ext cx="31747704" cy="289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sz="8900" b="1" dirty="0" smtClean="0"/>
              <a:t>Ranked Choice </a:t>
            </a:r>
            <a:r>
              <a:rPr lang="en-US" altLang="en-US" sz="8900" b="1" dirty="0" smtClean="0"/>
              <a:t>Voting</a:t>
            </a:r>
          </a:p>
          <a:p>
            <a:pPr algn="ctr"/>
            <a:r>
              <a:rPr lang="en-US" altLang="en-US" b="1" dirty="0" smtClean="0"/>
              <a:t>Jay Lee, Mia Leung, and Matthew </a:t>
            </a:r>
            <a:r>
              <a:rPr lang="en-US" altLang="en-US" b="1" dirty="0" err="1" smtClean="0"/>
              <a:t>Yancheff</a:t>
            </a:r>
            <a:r>
              <a:rPr lang="en-US" altLang="en-US" b="1" dirty="0" smtClean="0"/>
              <a:t> </a:t>
            </a:r>
          </a:p>
          <a:p>
            <a:pPr algn="ctr"/>
            <a:r>
              <a:rPr lang="en-US" altLang="en-US" sz="3400" b="1" i="1" dirty="0" smtClean="0"/>
              <a:t>Profs</a:t>
            </a:r>
            <a:r>
              <a:rPr lang="en-US" altLang="en-US" sz="3400" b="1" i="1" dirty="0" smtClean="0"/>
              <a:t>. Andrew Bray &amp; Paul </a:t>
            </a:r>
            <a:r>
              <a:rPr lang="en-US" altLang="en-US" sz="3400" b="1" i="1" dirty="0" err="1" smtClean="0"/>
              <a:t>Gronke</a:t>
            </a:r>
            <a:r>
              <a:rPr lang="en-US" altLang="en-US" sz="3400" b="1" i="1" dirty="0" smtClean="0"/>
              <a:t>, Reed College </a:t>
            </a:r>
            <a:endParaRPr lang="en-US" altLang="en-US" dirty="0"/>
          </a:p>
        </p:txBody>
      </p:sp>
      <p:sp>
        <p:nvSpPr>
          <p:cNvPr id="2075" name="Text Box 27"/>
          <p:cNvSpPr txBox="1">
            <a:spLocks noChangeArrowheads="1"/>
          </p:cNvSpPr>
          <p:nvPr/>
        </p:nvSpPr>
        <p:spPr bwMode="auto">
          <a:xfrm>
            <a:off x="24618995" y="16089361"/>
            <a:ext cx="7723977" cy="1481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sz="4600" dirty="0" smtClean="0"/>
              <a:t>Bibliography &amp; Acknowledgements </a:t>
            </a:r>
            <a:endParaRPr lang="en-US" altLang="en-US" sz="4600" dirty="0"/>
          </a:p>
        </p:txBody>
      </p:sp>
      <p:sp>
        <p:nvSpPr>
          <p:cNvPr id="2084" name="Text Box 36"/>
          <p:cNvSpPr txBox="1">
            <a:spLocks noChangeArrowheads="1"/>
          </p:cNvSpPr>
          <p:nvPr/>
        </p:nvSpPr>
        <p:spPr bwMode="auto">
          <a:xfrm>
            <a:off x="8762999" y="5595938"/>
            <a:ext cx="15299181" cy="34758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3688" tIns="21843" rIns="43688" bIns="21843">
            <a:spAutoFit/>
          </a:bodyPr>
          <a:lstStyle>
            <a:lvl1pPr algn="l" defTabSz="438150">
              <a:defRPr>
                <a:solidFill>
                  <a:schemeClr val="tx1"/>
                </a:solidFill>
                <a:latin typeface="Arial" charset="0"/>
              </a:defRPr>
            </a:lvl1pPr>
            <a:lvl2pPr marL="219075" algn="l" defTabSz="438150">
              <a:defRPr>
                <a:solidFill>
                  <a:schemeClr val="tx1"/>
                </a:solidFill>
                <a:latin typeface="Arial" charset="0"/>
              </a:defRPr>
            </a:lvl2pPr>
            <a:lvl3pPr marL="438150" algn="l" defTabSz="438150">
              <a:defRPr>
                <a:solidFill>
                  <a:schemeClr val="tx1"/>
                </a:solidFill>
                <a:latin typeface="Arial" charset="0"/>
              </a:defRPr>
            </a:lvl3pPr>
            <a:lvl4pPr marL="654050" algn="l" defTabSz="438150">
              <a:defRPr>
                <a:solidFill>
                  <a:schemeClr val="tx1"/>
                </a:solidFill>
                <a:latin typeface="Arial" charset="0"/>
              </a:defRPr>
            </a:lvl4pPr>
            <a:lvl5pPr marL="873125" algn="l" defTabSz="438150">
              <a:defRPr>
                <a:solidFill>
                  <a:schemeClr val="tx1"/>
                </a:solidFill>
                <a:latin typeface="Arial" charset="0"/>
              </a:defRPr>
            </a:lvl5pPr>
            <a:lvl6pPr marL="1330325" defTabSz="438150" fontAlgn="base">
              <a:spcBef>
                <a:spcPct val="0"/>
              </a:spcBef>
              <a:spcAft>
                <a:spcPct val="0"/>
              </a:spcAft>
              <a:defRPr>
                <a:solidFill>
                  <a:schemeClr val="tx1"/>
                </a:solidFill>
                <a:latin typeface="Arial" charset="0"/>
              </a:defRPr>
            </a:lvl6pPr>
            <a:lvl7pPr marL="1787525" defTabSz="438150" fontAlgn="base">
              <a:spcBef>
                <a:spcPct val="0"/>
              </a:spcBef>
              <a:spcAft>
                <a:spcPct val="0"/>
              </a:spcAft>
              <a:defRPr>
                <a:solidFill>
                  <a:schemeClr val="tx1"/>
                </a:solidFill>
                <a:latin typeface="Arial" charset="0"/>
              </a:defRPr>
            </a:lvl7pPr>
            <a:lvl8pPr marL="2244725" defTabSz="438150" fontAlgn="base">
              <a:spcBef>
                <a:spcPct val="0"/>
              </a:spcBef>
              <a:spcAft>
                <a:spcPct val="0"/>
              </a:spcAft>
              <a:defRPr>
                <a:solidFill>
                  <a:schemeClr val="tx1"/>
                </a:solidFill>
                <a:latin typeface="Arial" charset="0"/>
              </a:defRPr>
            </a:lvl8pPr>
            <a:lvl9pPr marL="2701925" defTabSz="438150" fontAlgn="base">
              <a:spcBef>
                <a:spcPct val="0"/>
              </a:spcBef>
              <a:spcAft>
                <a:spcPct val="0"/>
              </a:spcAft>
              <a:defRPr>
                <a:solidFill>
                  <a:schemeClr val="tx1"/>
                </a:solidFill>
                <a:latin typeface="Arial" charset="0"/>
              </a:defRPr>
            </a:lvl9pPr>
          </a:lstStyle>
          <a:p>
            <a:pPr algn="ctr" eaLnBrk="0" hangingPunct="0">
              <a:lnSpc>
                <a:spcPct val="95000"/>
              </a:lnSpc>
            </a:pPr>
            <a:r>
              <a:rPr lang="en-US" altLang="en-US" sz="2000" dirty="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algn="ctr" eaLnBrk="0" hangingPunct="0">
              <a:lnSpc>
                <a:spcPct val="95000"/>
              </a:lnSpc>
            </a:pPr>
            <a:endParaRPr lang="en-US" altLang="en-US" sz="2000" dirty="0">
              <a:latin typeface="Times New Roman" pitchFamily="18" charset="0"/>
            </a:endParaRPr>
          </a:p>
          <a:p>
            <a:pPr algn="ctr" eaLnBrk="0" hangingPunct="0">
              <a:lnSpc>
                <a:spcPct val="95000"/>
              </a:lnSpc>
            </a:pPr>
            <a:r>
              <a:rPr lang="en-US" altLang="en-US" sz="2000" dirty="0" smtClean="0">
                <a:latin typeface="Times New Roman" pitchFamily="18" charset="0"/>
              </a:rPr>
              <a:t>YyyyyyyyyyyyyyyyyyyyyyyyyyyyyyyyyyyyyyyyyyyyyyyyyyyyyyyyyyyyyyyyyyyyyyyyyyyyyyyyyyyyyyyyyyyyyyyyyyyyyyyyyyyyyyyyyyyyyyyyyyyyyyyyyyyyyyyyyyyyyyyyyyyyyyyyyyyyYyyyyyyyyyyyyyyyyyyyyyyyyyyyyyyyyyyyyyyyyyyyyyyyyyyyyyyyyyyyyyy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r>
              <a:rPr lang="en-US" altLang="en-US" sz="2000" dirty="0">
                <a:latin typeface="Times New Roman" pitchFamily="18" charset="0"/>
              </a:rPr>
              <a:t>.</a:t>
            </a:r>
            <a:endParaRPr lang="en-US" altLang="en-US" sz="2000" b="1" dirty="0">
              <a:latin typeface="Times New Roman" pitchFamily="18" charset="0"/>
            </a:endParaRPr>
          </a:p>
          <a:p>
            <a:pPr algn="ctr" eaLnBrk="0" hangingPunct="0"/>
            <a:endParaRPr lang="en-US" altLang="en-US" sz="1400" dirty="0">
              <a:latin typeface="Times New Roman" pitchFamily="18" charset="0"/>
            </a:endParaRPr>
          </a:p>
        </p:txBody>
      </p:sp>
      <p:sp>
        <p:nvSpPr>
          <p:cNvPr id="2086" name="Text Box 38"/>
          <p:cNvSpPr txBox="1">
            <a:spLocks noChangeArrowheads="1"/>
          </p:cNvSpPr>
          <p:nvPr/>
        </p:nvSpPr>
        <p:spPr bwMode="auto">
          <a:xfrm>
            <a:off x="25057100" y="17487900"/>
            <a:ext cx="6889750" cy="3222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3688" tIns="21843" rIns="43688" bIns="21843">
            <a:spAutoFit/>
          </a:bodyPr>
          <a:lstStyle>
            <a:lvl1pPr marL="244475" indent="-244475" algn="l" defTabSz="438150">
              <a:defRPr>
                <a:solidFill>
                  <a:schemeClr val="tx1"/>
                </a:solidFill>
                <a:latin typeface="Arial" charset="0"/>
              </a:defRPr>
            </a:lvl1pPr>
            <a:lvl2pPr marL="463550" indent="-244475" algn="l" defTabSz="438150">
              <a:defRPr>
                <a:solidFill>
                  <a:schemeClr val="tx1"/>
                </a:solidFill>
                <a:latin typeface="Arial" charset="0"/>
              </a:defRPr>
            </a:lvl2pPr>
            <a:lvl3pPr marL="682625" indent="-244475" algn="l" defTabSz="438150">
              <a:defRPr>
                <a:solidFill>
                  <a:schemeClr val="tx1"/>
                </a:solidFill>
                <a:latin typeface="Arial" charset="0"/>
              </a:defRPr>
            </a:lvl3pPr>
            <a:lvl4pPr marL="898525" indent="-244475" algn="l" defTabSz="438150">
              <a:defRPr>
                <a:solidFill>
                  <a:schemeClr val="tx1"/>
                </a:solidFill>
                <a:latin typeface="Arial" charset="0"/>
              </a:defRPr>
            </a:lvl4pPr>
            <a:lvl5pPr marL="1117600" indent="-244475" algn="l" defTabSz="438150">
              <a:defRPr>
                <a:solidFill>
                  <a:schemeClr val="tx1"/>
                </a:solidFill>
                <a:latin typeface="Arial" charset="0"/>
              </a:defRPr>
            </a:lvl5pPr>
            <a:lvl6pPr marL="1574800" indent="-244475" defTabSz="438150" fontAlgn="base">
              <a:spcBef>
                <a:spcPct val="0"/>
              </a:spcBef>
              <a:spcAft>
                <a:spcPct val="0"/>
              </a:spcAft>
              <a:defRPr>
                <a:solidFill>
                  <a:schemeClr val="tx1"/>
                </a:solidFill>
                <a:latin typeface="Arial" charset="0"/>
              </a:defRPr>
            </a:lvl6pPr>
            <a:lvl7pPr marL="2032000" indent="-244475" defTabSz="438150" fontAlgn="base">
              <a:spcBef>
                <a:spcPct val="0"/>
              </a:spcBef>
              <a:spcAft>
                <a:spcPct val="0"/>
              </a:spcAft>
              <a:defRPr>
                <a:solidFill>
                  <a:schemeClr val="tx1"/>
                </a:solidFill>
                <a:latin typeface="Arial" charset="0"/>
              </a:defRPr>
            </a:lvl7pPr>
            <a:lvl8pPr marL="2489200" indent="-244475" defTabSz="438150" fontAlgn="base">
              <a:spcBef>
                <a:spcPct val="0"/>
              </a:spcBef>
              <a:spcAft>
                <a:spcPct val="0"/>
              </a:spcAft>
              <a:defRPr>
                <a:solidFill>
                  <a:schemeClr val="tx1"/>
                </a:solidFill>
                <a:latin typeface="Arial" charset="0"/>
              </a:defRPr>
            </a:lvl8pPr>
            <a:lvl9pPr marL="2946400" indent="-244475" defTabSz="438150" fontAlgn="base">
              <a:spcBef>
                <a:spcPct val="0"/>
              </a:spcBef>
              <a:spcAft>
                <a:spcPct val="0"/>
              </a:spcAft>
              <a:defRPr>
                <a:solidFill>
                  <a:schemeClr val="tx1"/>
                </a:solidFill>
                <a:latin typeface="Arial" charset="0"/>
              </a:defRPr>
            </a:lvl9pPr>
          </a:lstStyle>
          <a:p>
            <a:pPr eaLnBrk="0" hangingPunct="0">
              <a:lnSpc>
                <a:spcPct val="95000"/>
              </a:lnSpc>
            </a:pPr>
            <a:endParaRPr lang="en-US" altLang="en-US" sz="2000" b="1" dirty="0">
              <a:latin typeface="Times New Roman" pitchFamily="18" charset="0"/>
            </a:endParaRPr>
          </a:p>
          <a:p>
            <a:pPr eaLnBrk="0" hangingPunct="0">
              <a:lnSpc>
                <a:spcPct val="95000"/>
              </a:lnSpc>
              <a:buFontTx/>
              <a:buAutoNum type="arabicPeriod"/>
            </a:pPr>
            <a:r>
              <a:rPr lang="en-US" altLang="en-US" sz="2000" b="1" dirty="0">
                <a:latin typeface="Times New Roman" pitchFamily="18" charset="0"/>
              </a:rPr>
              <a:t>Xxxxxxxxxxxxxxxxxxxxxxxxxxxxxxxxxxxxxxxxxxxxxxxxxxxxxxxxxxxxxxxxxxxxxxxxxxxxxxxxxxxxxxxxxxx</a:t>
            </a:r>
          </a:p>
          <a:p>
            <a:pPr eaLnBrk="0" hangingPunct="0">
              <a:lnSpc>
                <a:spcPct val="95000"/>
              </a:lnSpc>
              <a:buFontTx/>
              <a:buAutoNum type="arabicPeriod"/>
            </a:pPr>
            <a:r>
              <a:rPr lang="en-US" altLang="en-US" sz="2000" b="1" dirty="0">
                <a:latin typeface="Times New Roman" pitchFamily="18" charset="0"/>
              </a:rPr>
              <a:t>Xxxxxxxxxxxxxxxxxxxxxxxxxxxxxxxxxxxxxxxxxxxxxxxxxxxxxxxxxxxxxxxxxxxxxxxxxxxxxxxxxxxxxxxxxxxx</a:t>
            </a:r>
          </a:p>
          <a:p>
            <a:pPr eaLnBrk="0" hangingPunct="0">
              <a:lnSpc>
                <a:spcPct val="95000"/>
              </a:lnSpc>
              <a:buFont typeface="Symbol" pitchFamily="18" charset="2"/>
              <a:buAutoNum type="arabicPeriod"/>
            </a:pPr>
            <a:r>
              <a:rPr lang="en-US" altLang="en-US" sz="2000" b="1" dirty="0">
                <a:latin typeface="Times New Roman" pitchFamily="18" charset="0"/>
              </a:rPr>
              <a:t>Xxxxxxxxxxxxxxxxxxxxxxxxxxxxxxxxxxxxxxxxxxxxxxxxxxxxxxxxxxxxxxxxxxxxxxxxxxxxxxxxxxxxxxxxxxxxxxxxxxxxxxxxxxxxxxxxxxxxxxx</a:t>
            </a:r>
          </a:p>
          <a:p>
            <a:pPr eaLnBrk="0" hangingPunct="0">
              <a:lnSpc>
                <a:spcPct val="95000"/>
              </a:lnSpc>
              <a:buFont typeface="Symbol" pitchFamily="18" charset="2"/>
              <a:buAutoNum type="arabicPeriod"/>
            </a:pPr>
            <a:r>
              <a:rPr lang="en-US" altLang="en-US" sz="2000" b="1" dirty="0">
                <a:latin typeface="Times New Roman" pitchFamily="18" charset="0"/>
              </a:rPr>
              <a:t>Xxxxxxxxxxxxxxxxxxxxxxxxxxxxxxxxxxxxxxxxxxxxxxxxxxxxxxxxxxxxxxxxxxxxxxxxxxxxxxxxxxx</a:t>
            </a:r>
          </a:p>
          <a:p>
            <a:pPr eaLnBrk="0" hangingPunct="0">
              <a:lnSpc>
                <a:spcPct val="95000"/>
              </a:lnSpc>
              <a:buFont typeface="Symbol" pitchFamily="18" charset="2"/>
              <a:buAutoNum type="arabicPeriod"/>
            </a:pPr>
            <a:endParaRPr lang="en-US" altLang="en-US" sz="2000" b="1" dirty="0">
              <a:latin typeface="Times New Roman" pitchFamily="18" charset="0"/>
            </a:endParaRPr>
          </a:p>
        </p:txBody>
      </p:sp>
      <p:sp>
        <p:nvSpPr>
          <p:cNvPr id="2088" name="Text Box 40"/>
          <p:cNvSpPr txBox="1">
            <a:spLocks noChangeArrowheads="1"/>
          </p:cNvSpPr>
          <p:nvPr/>
        </p:nvSpPr>
        <p:spPr bwMode="auto">
          <a:xfrm>
            <a:off x="24879300" y="5675313"/>
            <a:ext cx="7267575" cy="63134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3688" tIns="21843" rIns="43688" bIns="21843">
            <a:spAutoFit/>
          </a:bodyPr>
          <a:lstStyle>
            <a:lvl1pPr algn="l" defTabSz="438150">
              <a:defRPr>
                <a:solidFill>
                  <a:schemeClr val="tx1"/>
                </a:solidFill>
                <a:latin typeface="Arial" charset="0"/>
              </a:defRPr>
            </a:lvl1pPr>
            <a:lvl2pPr marL="219075" algn="l" defTabSz="438150">
              <a:defRPr>
                <a:solidFill>
                  <a:schemeClr val="tx1"/>
                </a:solidFill>
                <a:latin typeface="Arial" charset="0"/>
              </a:defRPr>
            </a:lvl2pPr>
            <a:lvl3pPr marL="438150" algn="l" defTabSz="438150">
              <a:defRPr>
                <a:solidFill>
                  <a:schemeClr val="tx1"/>
                </a:solidFill>
                <a:latin typeface="Arial" charset="0"/>
              </a:defRPr>
            </a:lvl3pPr>
            <a:lvl4pPr marL="654050" algn="l" defTabSz="438150">
              <a:defRPr>
                <a:solidFill>
                  <a:schemeClr val="tx1"/>
                </a:solidFill>
                <a:latin typeface="Arial" charset="0"/>
              </a:defRPr>
            </a:lvl4pPr>
            <a:lvl5pPr marL="873125" algn="l" defTabSz="438150">
              <a:defRPr>
                <a:solidFill>
                  <a:schemeClr val="tx1"/>
                </a:solidFill>
                <a:latin typeface="Arial" charset="0"/>
              </a:defRPr>
            </a:lvl5pPr>
            <a:lvl6pPr marL="1330325" defTabSz="438150" fontAlgn="base">
              <a:spcBef>
                <a:spcPct val="0"/>
              </a:spcBef>
              <a:spcAft>
                <a:spcPct val="0"/>
              </a:spcAft>
              <a:defRPr>
                <a:solidFill>
                  <a:schemeClr val="tx1"/>
                </a:solidFill>
                <a:latin typeface="Arial" charset="0"/>
              </a:defRPr>
            </a:lvl6pPr>
            <a:lvl7pPr marL="1787525" defTabSz="438150" fontAlgn="base">
              <a:spcBef>
                <a:spcPct val="0"/>
              </a:spcBef>
              <a:spcAft>
                <a:spcPct val="0"/>
              </a:spcAft>
              <a:defRPr>
                <a:solidFill>
                  <a:schemeClr val="tx1"/>
                </a:solidFill>
                <a:latin typeface="Arial" charset="0"/>
              </a:defRPr>
            </a:lvl7pPr>
            <a:lvl8pPr marL="2244725" defTabSz="438150" fontAlgn="base">
              <a:spcBef>
                <a:spcPct val="0"/>
              </a:spcBef>
              <a:spcAft>
                <a:spcPct val="0"/>
              </a:spcAft>
              <a:defRPr>
                <a:solidFill>
                  <a:schemeClr val="tx1"/>
                </a:solidFill>
                <a:latin typeface="Arial" charset="0"/>
              </a:defRPr>
            </a:lvl8pPr>
            <a:lvl9pPr marL="2701925" defTabSz="438150" fontAlgn="base">
              <a:spcBef>
                <a:spcPct val="0"/>
              </a:spcBef>
              <a:spcAft>
                <a:spcPct val="0"/>
              </a:spcAft>
              <a:defRPr>
                <a:solidFill>
                  <a:schemeClr val="tx1"/>
                </a:solidFill>
                <a:latin typeface="Arial" charset="0"/>
              </a:defRPr>
            </a:lvl9pPr>
          </a:lstStyle>
          <a:p>
            <a:pPr eaLnBrk="0" hangingPunct="0">
              <a:lnSpc>
                <a:spcPct val="95000"/>
              </a:lnSpc>
            </a:pPr>
            <a:r>
              <a:rPr lang="en-US" altLang="en-US" sz="20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eaLnBrk="0" hangingPunct="0">
              <a:lnSpc>
                <a:spcPct val="95000"/>
              </a:lnSpc>
            </a:pPr>
            <a:endParaRPr lang="en-US" altLang="en-US" sz="2000">
              <a:latin typeface="Times New Roman" pitchFamily="18" charset="0"/>
            </a:endParaRPr>
          </a:p>
          <a:p>
            <a:pPr eaLnBrk="0" hangingPunct="0">
              <a:lnSpc>
                <a:spcPct val="95000"/>
              </a:lnSpc>
            </a:pPr>
            <a:r>
              <a:rPr lang="en-US" altLang="en-US" sz="20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endParaRPr lang="en-US" altLang="en-US" sz="2000" b="1">
              <a:latin typeface="Times New Roman" pitchFamily="18" charset="0"/>
            </a:endParaRPr>
          </a:p>
          <a:p>
            <a:pPr eaLnBrk="0" hangingPunct="0">
              <a:lnSpc>
                <a:spcPct val="95000"/>
              </a:lnSpc>
            </a:pPr>
            <a:endParaRPr lang="en-US" altLang="en-US" sz="1400">
              <a:latin typeface="Times New Roman" pitchFamily="18" charset="0"/>
            </a:endParaRPr>
          </a:p>
        </p:txBody>
      </p:sp>
      <p:sp>
        <p:nvSpPr>
          <p:cNvPr id="2090" name="Text Box 42"/>
          <p:cNvSpPr txBox="1">
            <a:spLocks noChangeArrowheads="1"/>
          </p:cNvSpPr>
          <p:nvPr/>
        </p:nvSpPr>
        <p:spPr bwMode="auto">
          <a:xfrm>
            <a:off x="357162" y="4130692"/>
            <a:ext cx="7857556"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b="1" dirty="0" smtClean="0"/>
              <a:t>Abstract</a:t>
            </a:r>
            <a:endParaRPr lang="en-US" altLang="en-US" b="1" dirty="0"/>
          </a:p>
        </p:txBody>
      </p:sp>
      <p:sp>
        <p:nvSpPr>
          <p:cNvPr id="25" name="Rectangle 24"/>
          <p:cNvSpPr/>
          <p:nvPr/>
        </p:nvSpPr>
        <p:spPr bwMode="auto">
          <a:xfrm>
            <a:off x="26594409" y="21533320"/>
            <a:ext cx="5904603" cy="331720"/>
          </a:xfrm>
          <a:prstGeom prst="rect">
            <a:avLst/>
          </a:prstGeom>
          <a:solidFill>
            <a:srgbClr val="008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3135313" rtl="0" eaLnBrk="1" fontAlgn="base" latinLnBrk="0" hangingPunct="1">
              <a:lnSpc>
                <a:spcPct val="100000"/>
              </a:lnSpc>
              <a:spcBef>
                <a:spcPct val="0"/>
              </a:spcBef>
              <a:spcAft>
                <a:spcPct val="0"/>
              </a:spcAft>
              <a:buClrTx/>
              <a:buSzTx/>
              <a:buFontTx/>
              <a:buNone/>
              <a:tabLst/>
            </a:pPr>
            <a:endParaRPr kumimoji="0" lang="en-US" sz="6100" b="0" i="0" u="none" strike="noStrike" cap="none" normalizeH="0" baseline="0" smtClean="0">
              <a:ln>
                <a:noFill/>
              </a:ln>
              <a:solidFill>
                <a:schemeClr val="tx1"/>
              </a:solidFill>
              <a:effectLst/>
              <a:latin typeface="Arial" charset="0"/>
            </a:endParaRPr>
          </a:p>
        </p:txBody>
      </p:sp>
      <p:sp>
        <p:nvSpPr>
          <p:cNvPr id="17" name="Rectangle 35"/>
          <p:cNvSpPr>
            <a:spLocks noChangeArrowheads="1"/>
          </p:cNvSpPr>
          <p:nvPr/>
        </p:nvSpPr>
        <p:spPr bwMode="auto">
          <a:xfrm>
            <a:off x="9482112" y="10568286"/>
            <a:ext cx="12701596" cy="633571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306" tIns="32653" rIns="65306" bIns="32653" anchor="ctr"/>
          <a:lstStyle>
            <a:lvl1pPr algn="l" defTabSz="652463">
              <a:defRPr>
                <a:solidFill>
                  <a:schemeClr val="tx1"/>
                </a:solidFill>
                <a:latin typeface="Arial" charset="0"/>
              </a:defRPr>
            </a:lvl1pPr>
            <a:lvl2pPr marL="327025" algn="l" defTabSz="652463">
              <a:defRPr>
                <a:solidFill>
                  <a:schemeClr val="tx1"/>
                </a:solidFill>
                <a:latin typeface="Arial" charset="0"/>
              </a:defRPr>
            </a:lvl2pPr>
            <a:lvl3pPr marL="652463" algn="l" defTabSz="652463">
              <a:defRPr>
                <a:solidFill>
                  <a:schemeClr val="tx1"/>
                </a:solidFill>
                <a:latin typeface="Arial" charset="0"/>
              </a:defRPr>
            </a:lvl3pPr>
            <a:lvl4pPr marL="979488" algn="l" defTabSz="652463">
              <a:defRPr>
                <a:solidFill>
                  <a:schemeClr val="tx1"/>
                </a:solidFill>
                <a:latin typeface="Arial" charset="0"/>
              </a:defRPr>
            </a:lvl4pPr>
            <a:lvl5pPr marL="1306513" algn="l" defTabSz="652463">
              <a:defRPr>
                <a:solidFill>
                  <a:schemeClr val="tx1"/>
                </a:solidFill>
                <a:latin typeface="Arial" charset="0"/>
              </a:defRPr>
            </a:lvl5pPr>
            <a:lvl6pPr marL="1763713" defTabSz="652463" fontAlgn="base">
              <a:spcBef>
                <a:spcPct val="0"/>
              </a:spcBef>
              <a:spcAft>
                <a:spcPct val="0"/>
              </a:spcAft>
              <a:defRPr>
                <a:solidFill>
                  <a:schemeClr val="tx1"/>
                </a:solidFill>
                <a:latin typeface="Arial" charset="0"/>
              </a:defRPr>
            </a:lvl6pPr>
            <a:lvl7pPr marL="2220913" defTabSz="652463" fontAlgn="base">
              <a:spcBef>
                <a:spcPct val="0"/>
              </a:spcBef>
              <a:spcAft>
                <a:spcPct val="0"/>
              </a:spcAft>
              <a:defRPr>
                <a:solidFill>
                  <a:schemeClr val="tx1"/>
                </a:solidFill>
                <a:latin typeface="Arial" charset="0"/>
              </a:defRPr>
            </a:lvl7pPr>
            <a:lvl8pPr marL="2678113" defTabSz="652463" fontAlgn="base">
              <a:spcBef>
                <a:spcPct val="0"/>
              </a:spcBef>
              <a:spcAft>
                <a:spcPct val="0"/>
              </a:spcAft>
              <a:defRPr>
                <a:solidFill>
                  <a:schemeClr val="tx1"/>
                </a:solidFill>
                <a:latin typeface="Arial" charset="0"/>
              </a:defRPr>
            </a:lvl8pPr>
            <a:lvl9pPr marL="3135313" defTabSz="652463" fontAlgn="base">
              <a:spcBef>
                <a:spcPct val="0"/>
              </a:spcBef>
              <a:spcAft>
                <a:spcPct val="0"/>
              </a:spcAft>
              <a:defRPr>
                <a:solidFill>
                  <a:schemeClr val="tx1"/>
                </a:solidFill>
                <a:latin typeface="Arial" charset="0"/>
              </a:defRPr>
            </a:lvl9pPr>
          </a:lstStyle>
          <a:p>
            <a:pPr algn="ctr" eaLnBrk="0" hangingPunct="0"/>
            <a:r>
              <a:rPr lang="en-US" altLang="en-US" sz="3100" dirty="0" err="1" smtClean="0">
                <a:latin typeface="Times New Roman" pitchFamily="18" charset="0"/>
              </a:rPr>
              <a:t>Sankey</a:t>
            </a:r>
            <a:r>
              <a:rPr lang="en-US" altLang="en-US" sz="3100" dirty="0" smtClean="0">
                <a:latin typeface="Times New Roman" pitchFamily="18" charset="0"/>
              </a:rPr>
              <a:t>? </a:t>
            </a:r>
            <a:endParaRPr lang="en-US" altLang="en-US" sz="3100" dirty="0">
              <a:latin typeface="Times New Roman" pitchFamily="18" charset="0"/>
            </a:endParaRPr>
          </a:p>
        </p:txBody>
      </p:sp>
      <p:sp>
        <p:nvSpPr>
          <p:cNvPr id="18" name="Text Box 42"/>
          <p:cNvSpPr txBox="1">
            <a:spLocks noChangeArrowheads="1"/>
          </p:cNvSpPr>
          <p:nvPr/>
        </p:nvSpPr>
        <p:spPr bwMode="auto">
          <a:xfrm>
            <a:off x="537584" y="11524982"/>
            <a:ext cx="7671776" cy="896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sz="5400" b="1" dirty="0" smtClean="0"/>
              <a:t>Ranked Choice Voting</a:t>
            </a:r>
            <a:endParaRPr lang="en-US" altLang="en-US" sz="5400" b="1" dirty="0"/>
          </a:p>
        </p:txBody>
      </p:sp>
      <p:sp>
        <p:nvSpPr>
          <p:cNvPr id="2" name="Rectangle 1"/>
          <p:cNvSpPr/>
          <p:nvPr/>
        </p:nvSpPr>
        <p:spPr>
          <a:xfrm>
            <a:off x="674638" y="5117924"/>
            <a:ext cx="7222604" cy="6370974"/>
          </a:xfrm>
          <a:prstGeom prst="rect">
            <a:avLst/>
          </a:prstGeom>
        </p:spPr>
        <p:txBody>
          <a:bodyPr wrap="square">
            <a:spAutoFit/>
          </a:bodyPr>
          <a:lstStyle/>
          <a:p>
            <a:r>
              <a:rPr lang="en-US" sz="2400" dirty="0" err="1">
                <a:latin typeface="Times New Roman"/>
                <a:cs typeface="Times New Roman"/>
              </a:rPr>
              <a:t>FairVote</a:t>
            </a:r>
            <a:r>
              <a:rPr lang="en-US" sz="2400" dirty="0">
                <a:latin typeface="Times New Roman"/>
                <a:cs typeface="Times New Roman"/>
              </a:rPr>
              <a:t> is a nonpartisan organization with the goal of improving ‘the democratic process in America.’ One of their major directives is the advocacy for ranked choice voting. Our project is interested in assisting one of their research fellows, Theodore Landsman, with his project about the effects of ranked choice voting (RCV</a:t>
            </a:r>
            <a:r>
              <a:rPr lang="en-US" sz="2400" dirty="0" smtClean="0">
                <a:latin typeface="Times New Roman"/>
                <a:cs typeface="Times New Roman"/>
              </a:rPr>
              <a:t>). </a:t>
            </a:r>
            <a:r>
              <a:rPr lang="en-US" sz="2400" dirty="0" err="1" smtClean="0">
                <a:latin typeface="Times New Roman"/>
                <a:cs typeface="Times New Roman"/>
              </a:rPr>
              <a:t>Wel</a:t>
            </a:r>
            <a:r>
              <a:rPr lang="en-US" sz="2400" dirty="0" smtClean="0">
                <a:latin typeface="Times New Roman"/>
                <a:cs typeface="Times New Roman"/>
              </a:rPr>
              <a:t> </a:t>
            </a:r>
            <a:r>
              <a:rPr lang="en-US" sz="2400" dirty="0">
                <a:latin typeface="Times New Roman"/>
                <a:cs typeface="Times New Roman"/>
              </a:rPr>
              <a:t>looked at  San Francisco Bay Area municipalities that have ballot image data available on RCV. The first process we have completed is to wrangle and tidy the raw ballot image data from San Francisco County's November 8th, 2016 election for District Supervisors </a:t>
            </a:r>
            <a:r>
              <a:rPr lang="en-US" sz="2400" dirty="0" smtClean="0">
                <a:latin typeface="Times New Roman"/>
                <a:cs typeface="Times New Roman"/>
              </a:rPr>
              <a:t>by </a:t>
            </a:r>
            <a:r>
              <a:rPr lang="en-US" sz="2400" dirty="0">
                <a:latin typeface="Times New Roman"/>
                <a:cs typeface="Times New Roman"/>
              </a:rPr>
              <a:t>using a master look up file to parse out voter information. Each row of the ballot image contained information such as the voter's precinct and the voter's ranking of the candidates for the race. We then produced visualizations displaying how several voter variables may impact ranked choice voting.</a:t>
            </a:r>
          </a:p>
        </p:txBody>
      </p:sp>
      <p:pic>
        <p:nvPicPr>
          <p:cNvPr id="3" name="Picture 2" descr="20141024_085940_OAK-RCV-1026-9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2532" y="12520737"/>
            <a:ext cx="6086415" cy="6931525"/>
          </a:xfrm>
          <a:prstGeom prst="rect">
            <a:avLst/>
          </a:prstGeom>
        </p:spPr>
      </p:pic>
      <p:sp>
        <p:nvSpPr>
          <p:cNvPr id="4" name="TextBox 3"/>
          <p:cNvSpPr txBox="1"/>
          <p:nvPr/>
        </p:nvSpPr>
        <p:spPr>
          <a:xfrm rot="16200000">
            <a:off x="-315553" y="17883759"/>
            <a:ext cx="2738024" cy="369332"/>
          </a:xfrm>
          <a:prstGeom prst="rect">
            <a:avLst/>
          </a:prstGeom>
          <a:noFill/>
        </p:spPr>
        <p:txBody>
          <a:bodyPr wrap="none" rtlCol="0">
            <a:spAutoFit/>
          </a:bodyPr>
          <a:lstStyle/>
          <a:p>
            <a:r>
              <a:rPr lang="en-US" sz="1800" dirty="0" smtClean="0">
                <a:latin typeface="Times New Roman"/>
                <a:cs typeface="Times New Roman"/>
              </a:rPr>
              <a:t>Source: The Mercury News</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135313" rtl="0" eaLnBrk="1" fontAlgn="base" latinLnBrk="0" hangingPunct="1">
          <a:lnSpc>
            <a:spcPct val="100000"/>
          </a:lnSpc>
          <a:spcBef>
            <a:spcPct val="0"/>
          </a:spcBef>
          <a:spcAft>
            <a:spcPct val="0"/>
          </a:spcAft>
          <a:buClrTx/>
          <a:buSzTx/>
          <a:buFontTx/>
          <a:buNone/>
          <a:tabLst/>
          <a:defRPr kumimoji="0" lang="en-US" altLang="en-US" sz="6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135313" rtl="0" eaLnBrk="1" fontAlgn="base" latinLnBrk="0" hangingPunct="1">
          <a:lnSpc>
            <a:spcPct val="100000"/>
          </a:lnSpc>
          <a:spcBef>
            <a:spcPct val="0"/>
          </a:spcBef>
          <a:spcAft>
            <a:spcPct val="0"/>
          </a:spcAft>
          <a:buClrTx/>
          <a:buSzTx/>
          <a:buFontTx/>
          <a:buNone/>
          <a:tabLst/>
          <a:defRPr kumimoji="0" lang="en-US" altLang="en-US" sz="61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TotalTime>
  <Words>208</Words>
  <Application>Microsoft Macintosh PowerPoint</Application>
  <PresentationFormat>Custom</PresentationFormat>
  <Paragraphs>23</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Default Design</vt:lpstr>
      <vt:lpstr>CorelDRAW</vt:lpstr>
      <vt:lpstr>PowerPoint Presentation</vt:lpstr>
    </vt:vector>
  </TitlesOfParts>
  <Company>MegaPrint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48x72 Horizontal Template</dc:title>
  <dc:creator>Ethan Shulda</dc:creator>
  <dc:description>©MegaPrint Inc. 2009</dc:description>
  <cp:lastModifiedBy>Mia Leung</cp:lastModifiedBy>
  <cp:revision>31</cp:revision>
  <dcterms:created xsi:type="dcterms:W3CDTF">2008-12-04T00:20:37Z</dcterms:created>
  <dcterms:modified xsi:type="dcterms:W3CDTF">2017-05-09T19:23:21Z</dcterms:modified>
  <cp:category>Research Poster</cp:category>
</cp:coreProperties>
</file>