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21945600"/>
  <p:notesSz cx="6715125" cy="9239250"/>
  <p:defaultTextStyle>
    <a:defPPr>
      <a:defRPr lang="en-US"/>
    </a:defPPr>
    <a:lvl1pPr algn="ctr" rtl="0" fontAlgn="base">
      <a:spcBef>
        <a:spcPct val="0"/>
      </a:spcBef>
      <a:spcAft>
        <a:spcPct val="0"/>
      </a:spcAft>
      <a:defRPr sz="6100" kern="1200">
        <a:solidFill>
          <a:schemeClr val="tx1"/>
        </a:solidFill>
        <a:latin typeface="Arial" charset="0"/>
        <a:ea typeface="+mn-ea"/>
        <a:cs typeface="+mn-cs"/>
      </a:defRPr>
    </a:lvl1pPr>
    <a:lvl2pPr marL="457200" algn="ctr" rtl="0" fontAlgn="base">
      <a:spcBef>
        <a:spcPct val="0"/>
      </a:spcBef>
      <a:spcAft>
        <a:spcPct val="0"/>
      </a:spcAft>
      <a:defRPr sz="6100" kern="1200">
        <a:solidFill>
          <a:schemeClr val="tx1"/>
        </a:solidFill>
        <a:latin typeface="Arial" charset="0"/>
        <a:ea typeface="+mn-ea"/>
        <a:cs typeface="+mn-cs"/>
      </a:defRPr>
    </a:lvl2pPr>
    <a:lvl3pPr marL="914400" algn="ctr" rtl="0" fontAlgn="base">
      <a:spcBef>
        <a:spcPct val="0"/>
      </a:spcBef>
      <a:spcAft>
        <a:spcPct val="0"/>
      </a:spcAft>
      <a:defRPr sz="6100" kern="1200">
        <a:solidFill>
          <a:schemeClr val="tx1"/>
        </a:solidFill>
        <a:latin typeface="Arial" charset="0"/>
        <a:ea typeface="+mn-ea"/>
        <a:cs typeface="+mn-cs"/>
      </a:defRPr>
    </a:lvl3pPr>
    <a:lvl4pPr marL="1371600" algn="ctr" rtl="0" fontAlgn="base">
      <a:spcBef>
        <a:spcPct val="0"/>
      </a:spcBef>
      <a:spcAft>
        <a:spcPct val="0"/>
      </a:spcAft>
      <a:defRPr sz="6100" kern="1200">
        <a:solidFill>
          <a:schemeClr val="tx1"/>
        </a:solidFill>
        <a:latin typeface="Arial" charset="0"/>
        <a:ea typeface="+mn-ea"/>
        <a:cs typeface="+mn-cs"/>
      </a:defRPr>
    </a:lvl4pPr>
    <a:lvl5pPr marL="1828800" algn="ctr" rtl="0" fontAlgn="base">
      <a:spcBef>
        <a:spcPct val="0"/>
      </a:spcBef>
      <a:spcAft>
        <a:spcPct val="0"/>
      </a:spcAft>
      <a:defRPr sz="6100" kern="1200">
        <a:solidFill>
          <a:schemeClr val="tx1"/>
        </a:solidFill>
        <a:latin typeface="Arial" charset="0"/>
        <a:ea typeface="+mn-ea"/>
        <a:cs typeface="+mn-cs"/>
      </a:defRPr>
    </a:lvl5pPr>
    <a:lvl6pPr marL="2286000" algn="l" defTabSz="914400" rtl="0" eaLnBrk="1" latinLnBrk="0" hangingPunct="1">
      <a:defRPr sz="6100" kern="1200">
        <a:solidFill>
          <a:schemeClr val="tx1"/>
        </a:solidFill>
        <a:latin typeface="Arial" charset="0"/>
        <a:ea typeface="+mn-ea"/>
        <a:cs typeface="+mn-cs"/>
      </a:defRPr>
    </a:lvl6pPr>
    <a:lvl7pPr marL="2743200" algn="l" defTabSz="914400" rtl="0" eaLnBrk="1" latinLnBrk="0" hangingPunct="1">
      <a:defRPr sz="6100" kern="1200">
        <a:solidFill>
          <a:schemeClr val="tx1"/>
        </a:solidFill>
        <a:latin typeface="Arial" charset="0"/>
        <a:ea typeface="+mn-ea"/>
        <a:cs typeface="+mn-cs"/>
      </a:defRPr>
    </a:lvl7pPr>
    <a:lvl8pPr marL="3200400" algn="l" defTabSz="914400" rtl="0" eaLnBrk="1" latinLnBrk="0" hangingPunct="1">
      <a:defRPr sz="6100" kern="1200">
        <a:solidFill>
          <a:schemeClr val="tx1"/>
        </a:solidFill>
        <a:latin typeface="Arial" charset="0"/>
        <a:ea typeface="+mn-ea"/>
        <a:cs typeface="+mn-cs"/>
      </a:defRPr>
    </a:lvl8pPr>
    <a:lvl9pPr marL="3657600" algn="l" defTabSz="914400" rtl="0" eaLnBrk="1" latinLnBrk="0" hangingPunct="1">
      <a:defRPr sz="61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0046D2"/>
    <a:srgbClr val="FF0000"/>
    <a:srgbClr val="698ED9"/>
    <a:srgbClr val="A7C4FF"/>
    <a:srgbClr val="003064"/>
    <a:srgbClr val="003399"/>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showGuides="1">
      <p:cViewPr varScale="1">
        <p:scale>
          <a:sx n="26" d="100"/>
          <a:sy n="26" d="100"/>
        </p:scale>
        <p:origin x="-787" y="-130"/>
      </p:cViewPr>
      <p:guideLst>
        <p:guide orient="horz" pos="3224"/>
        <p:guide orient="horz" pos="13464"/>
        <p:guide orient="horz" pos="1432"/>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3075" name="Rectangle 3"/>
          <p:cNvSpPr>
            <a:spLocks noGrp="1" noChangeArrowheads="1"/>
          </p:cNvSpPr>
          <p:nvPr>
            <p:ph type="dt" idx="1"/>
          </p:nvPr>
        </p:nvSpPr>
        <p:spPr bwMode="auto">
          <a:xfrm>
            <a:off x="380365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3076" name="Rectangle 4"/>
          <p:cNvSpPr>
            <a:spLocks noRot="1" noChangeArrowheads="1" noTextEdit="1"/>
          </p:cNvSpPr>
          <p:nvPr>
            <p:ph type="sldImg" idx="2"/>
          </p:nvPr>
        </p:nvSpPr>
        <p:spPr bwMode="auto">
          <a:xfrm>
            <a:off x="760413" y="692150"/>
            <a:ext cx="5195887" cy="346551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68E1AE7-D96E-49CD-9398-4FA3E8F920C5}" type="slidenum">
              <a:rPr lang="en-US" altLang="en-US"/>
              <a:pPr/>
              <a:t>‹#›</a:t>
            </a:fld>
            <a:endParaRPr lang="en-US" altLang="en-US"/>
          </a:p>
        </p:txBody>
      </p:sp>
    </p:spTree>
    <p:extLst>
      <p:ext uri="{BB962C8B-B14F-4D97-AF65-F5344CB8AC3E}">
        <p14:creationId xmlns:p14="http://schemas.microsoft.com/office/powerpoint/2010/main" val="410989151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B9CD7A-492C-466A-B0F1-D7B5135B13C0}" type="slidenum">
              <a:rPr lang="en-US" altLang="en-US"/>
              <a:pPr/>
              <a:t>1</a:t>
            </a:fld>
            <a:endParaRPr lang="en-US" altLang="en-US"/>
          </a:p>
        </p:txBody>
      </p:sp>
      <p:sp>
        <p:nvSpPr>
          <p:cNvPr id="4098" name="Rectangle 2"/>
          <p:cNvSpPr>
            <a:spLocks noRo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563" y="6816725"/>
            <a:ext cx="27981275" cy="4705350"/>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4937125" y="12436475"/>
            <a:ext cx="23044150" cy="56070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721974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646238" y="5121275"/>
            <a:ext cx="29625925" cy="144827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68822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475" y="879475"/>
            <a:ext cx="7405688" cy="18724563"/>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6238" y="879475"/>
            <a:ext cx="22067837" cy="187245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70588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1646238" y="5121275"/>
            <a:ext cx="29625925" cy="144827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61744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14101763"/>
            <a:ext cx="27981275" cy="43592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5" y="9301163"/>
            <a:ext cx="27981275" cy="4800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32385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646238" y="5121275"/>
            <a:ext cx="14736762" cy="144827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35400" y="5121275"/>
            <a:ext cx="14736763" cy="144827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96133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6238" y="4911725"/>
            <a:ext cx="14544675" cy="20478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46238" y="6959600"/>
            <a:ext cx="14544675" cy="126444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725" y="4911725"/>
            <a:ext cx="14549438" cy="20478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722725" y="6959600"/>
            <a:ext cx="14549438" cy="126444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92425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4267648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1573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238" y="873125"/>
            <a:ext cx="10829925" cy="3719513"/>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69863" y="873125"/>
            <a:ext cx="18402300" cy="187309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6238" y="4592638"/>
            <a:ext cx="10829925" cy="150114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7600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600" y="15362238"/>
            <a:ext cx="19751675" cy="1812925"/>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1600" y="1960563"/>
            <a:ext cx="19751675" cy="13168312"/>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451600" y="17175163"/>
            <a:ext cx="19751675" cy="25765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2570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37" name="Object 13"/>
          <p:cNvGraphicFramePr>
            <a:graphicFrameLocks noChangeAspect="1"/>
          </p:cNvGraphicFramePr>
          <p:nvPr userDrawn="1"/>
        </p:nvGraphicFramePr>
        <p:xfrm>
          <a:off x="26763663" y="21605875"/>
          <a:ext cx="5264150" cy="177800"/>
        </p:xfrm>
        <a:graphic>
          <a:graphicData uri="http://schemas.openxmlformats.org/presentationml/2006/ole">
            <mc:AlternateContent xmlns:mc="http://schemas.openxmlformats.org/markup-compatibility/2006">
              <mc:Choice xmlns:v="urn:schemas-microsoft-com:vml" Requires="v">
                <p:oleObj spid="_x0000_s1038" name="CorelDRAW" r:id="rId14" imgW="8828280" imgH="313200" progId="CorelDRAW.Graphic.13">
                  <p:embed/>
                </p:oleObj>
              </mc:Choice>
              <mc:Fallback>
                <p:oleObj name="CorelDRAW" r:id="rId14" imgW="8828280" imgH="313200" progId="CorelDRAW.Graphic.13">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763663" y="21605875"/>
                        <a:ext cx="5264150" cy="177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35313" rtl="0" fontAlgn="base">
        <a:spcBef>
          <a:spcPct val="0"/>
        </a:spcBef>
        <a:spcAft>
          <a:spcPct val="0"/>
        </a:spcAft>
        <a:defRPr sz="15100">
          <a:solidFill>
            <a:schemeClr val="tx2"/>
          </a:solidFill>
          <a:latin typeface="+mj-lt"/>
          <a:ea typeface="+mj-ea"/>
          <a:cs typeface="+mj-cs"/>
        </a:defRPr>
      </a:lvl1pPr>
      <a:lvl2pPr algn="ctr" defTabSz="3135313" rtl="0" fontAlgn="base">
        <a:spcBef>
          <a:spcPct val="0"/>
        </a:spcBef>
        <a:spcAft>
          <a:spcPct val="0"/>
        </a:spcAft>
        <a:defRPr sz="15100">
          <a:solidFill>
            <a:schemeClr val="tx2"/>
          </a:solidFill>
          <a:latin typeface="Arial" charset="0"/>
        </a:defRPr>
      </a:lvl2pPr>
      <a:lvl3pPr algn="ctr" defTabSz="3135313" rtl="0" fontAlgn="base">
        <a:spcBef>
          <a:spcPct val="0"/>
        </a:spcBef>
        <a:spcAft>
          <a:spcPct val="0"/>
        </a:spcAft>
        <a:defRPr sz="15100">
          <a:solidFill>
            <a:schemeClr val="tx2"/>
          </a:solidFill>
          <a:latin typeface="Arial" charset="0"/>
        </a:defRPr>
      </a:lvl3pPr>
      <a:lvl4pPr algn="ctr" defTabSz="3135313" rtl="0" fontAlgn="base">
        <a:spcBef>
          <a:spcPct val="0"/>
        </a:spcBef>
        <a:spcAft>
          <a:spcPct val="0"/>
        </a:spcAft>
        <a:defRPr sz="15100">
          <a:solidFill>
            <a:schemeClr val="tx2"/>
          </a:solidFill>
          <a:latin typeface="Arial" charset="0"/>
        </a:defRPr>
      </a:lvl4pPr>
      <a:lvl5pPr algn="ctr" defTabSz="3135313" rtl="0" fontAlgn="base">
        <a:spcBef>
          <a:spcPct val="0"/>
        </a:spcBef>
        <a:spcAft>
          <a:spcPct val="0"/>
        </a:spcAft>
        <a:defRPr sz="15100">
          <a:solidFill>
            <a:schemeClr val="tx2"/>
          </a:solidFill>
          <a:latin typeface="Arial" charset="0"/>
        </a:defRPr>
      </a:lvl5pPr>
      <a:lvl6pPr marL="457200" algn="ctr" defTabSz="3135313" rtl="0" fontAlgn="base">
        <a:spcBef>
          <a:spcPct val="0"/>
        </a:spcBef>
        <a:spcAft>
          <a:spcPct val="0"/>
        </a:spcAft>
        <a:defRPr sz="15100">
          <a:solidFill>
            <a:schemeClr val="tx2"/>
          </a:solidFill>
          <a:latin typeface="Arial" charset="0"/>
        </a:defRPr>
      </a:lvl6pPr>
      <a:lvl7pPr marL="914400" algn="ctr" defTabSz="3135313" rtl="0" fontAlgn="base">
        <a:spcBef>
          <a:spcPct val="0"/>
        </a:spcBef>
        <a:spcAft>
          <a:spcPct val="0"/>
        </a:spcAft>
        <a:defRPr sz="15100">
          <a:solidFill>
            <a:schemeClr val="tx2"/>
          </a:solidFill>
          <a:latin typeface="Arial" charset="0"/>
        </a:defRPr>
      </a:lvl7pPr>
      <a:lvl8pPr marL="1371600" algn="ctr" defTabSz="3135313" rtl="0" fontAlgn="base">
        <a:spcBef>
          <a:spcPct val="0"/>
        </a:spcBef>
        <a:spcAft>
          <a:spcPct val="0"/>
        </a:spcAft>
        <a:defRPr sz="15100">
          <a:solidFill>
            <a:schemeClr val="tx2"/>
          </a:solidFill>
          <a:latin typeface="Arial" charset="0"/>
        </a:defRPr>
      </a:lvl8pPr>
      <a:lvl9pPr marL="1828800" algn="ctr" defTabSz="3135313" rtl="0" fontAlgn="base">
        <a:spcBef>
          <a:spcPct val="0"/>
        </a:spcBef>
        <a:spcAft>
          <a:spcPct val="0"/>
        </a:spcAft>
        <a:defRPr sz="15100">
          <a:solidFill>
            <a:schemeClr val="tx2"/>
          </a:solidFill>
          <a:latin typeface="Arial" charset="0"/>
        </a:defRPr>
      </a:lvl9pPr>
    </p:titleStyle>
    <p:bodyStyle>
      <a:lvl1pPr marL="1176338" indent="-1176338" algn="l" defTabSz="3135313" rtl="0" fontAlgn="base">
        <a:spcBef>
          <a:spcPct val="20000"/>
        </a:spcBef>
        <a:spcAft>
          <a:spcPct val="0"/>
        </a:spcAft>
        <a:buChar char="•"/>
        <a:defRPr sz="11000">
          <a:solidFill>
            <a:schemeClr val="tx1"/>
          </a:solidFill>
          <a:latin typeface="+mn-lt"/>
          <a:ea typeface="+mn-ea"/>
          <a:cs typeface="+mn-cs"/>
        </a:defRPr>
      </a:lvl1pPr>
      <a:lvl2pPr marL="2546350" indent="-979488" algn="l" defTabSz="3135313" rtl="0" fontAlgn="base">
        <a:spcBef>
          <a:spcPct val="20000"/>
        </a:spcBef>
        <a:spcAft>
          <a:spcPct val="0"/>
        </a:spcAft>
        <a:buChar char="–"/>
        <a:defRPr sz="9600">
          <a:solidFill>
            <a:schemeClr val="tx1"/>
          </a:solidFill>
          <a:latin typeface="+mn-lt"/>
        </a:defRPr>
      </a:lvl2pPr>
      <a:lvl3pPr marL="3917950" indent="-782638" algn="l" defTabSz="3135313" rtl="0" fontAlgn="base">
        <a:spcBef>
          <a:spcPct val="20000"/>
        </a:spcBef>
        <a:spcAft>
          <a:spcPct val="0"/>
        </a:spcAft>
        <a:buChar char="•"/>
        <a:defRPr sz="8200">
          <a:solidFill>
            <a:schemeClr val="tx1"/>
          </a:solidFill>
          <a:latin typeface="+mn-lt"/>
        </a:defRPr>
      </a:lvl3pPr>
      <a:lvl4pPr marL="5484813" indent="-782638" algn="l" defTabSz="3135313" rtl="0" fontAlgn="base">
        <a:spcBef>
          <a:spcPct val="20000"/>
        </a:spcBef>
        <a:spcAft>
          <a:spcPct val="0"/>
        </a:spcAft>
        <a:buChar char="–"/>
        <a:defRPr sz="6900">
          <a:solidFill>
            <a:schemeClr val="tx1"/>
          </a:solidFill>
          <a:latin typeface="+mn-lt"/>
        </a:defRPr>
      </a:lvl4pPr>
      <a:lvl5pPr marL="7053263" indent="-782638" algn="l" defTabSz="3135313" rtl="0" fontAlgn="base">
        <a:spcBef>
          <a:spcPct val="20000"/>
        </a:spcBef>
        <a:spcAft>
          <a:spcPct val="0"/>
        </a:spcAft>
        <a:buChar char="»"/>
        <a:defRPr sz="6900">
          <a:solidFill>
            <a:schemeClr val="tx1"/>
          </a:solidFill>
          <a:latin typeface="+mn-lt"/>
        </a:defRPr>
      </a:lvl5pPr>
      <a:lvl6pPr marL="7510463" indent="-782638" algn="l" defTabSz="3135313" rtl="0" fontAlgn="base">
        <a:spcBef>
          <a:spcPct val="20000"/>
        </a:spcBef>
        <a:spcAft>
          <a:spcPct val="0"/>
        </a:spcAft>
        <a:buChar char="»"/>
        <a:defRPr sz="6900">
          <a:solidFill>
            <a:schemeClr val="tx1"/>
          </a:solidFill>
          <a:latin typeface="+mn-lt"/>
        </a:defRPr>
      </a:lvl6pPr>
      <a:lvl7pPr marL="7967663" indent="-782638" algn="l" defTabSz="3135313" rtl="0" fontAlgn="base">
        <a:spcBef>
          <a:spcPct val="20000"/>
        </a:spcBef>
        <a:spcAft>
          <a:spcPct val="0"/>
        </a:spcAft>
        <a:buChar char="»"/>
        <a:defRPr sz="6900">
          <a:solidFill>
            <a:schemeClr val="tx1"/>
          </a:solidFill>
          <a:latin typeface="+mn-lt"/>
        </a:defRPr>
      </a:lvl7pPr>
      <a:lvl8pPr marL="8424863" indent="-782638" algn="l" defTabSz="3135313" rtl="0" fontAlgn="base">
        <a:spcBef>
          <a:spcPct val="20000"/>
        </a:spcBef>
        <a:spcAft>
          <a:spcPct val="0"/>
        </a:spcAft>
        <a:buChar char="»"/>
        <a:defRPr sz="6900">
          <a:solidFill>
            <a:schemeClr val="tx1"/>
          </a:solidFill>
          <a:latin typeface="+mn-lt"/>
        </a:defRPr>
      </a:lvl8pPr>
      <a:lvl9pPr marL="8882063" indent="-782638" algn="l" defTabSz="3135313" rtl="0" fontAlgn="base">
        <a:spcBef>
          <a:spcPct val="20000"/>
        </a:spcBef>
        <a:spcAft>
          <a:spcPct val="0"/>
        </a:spcAft>
        <a:buChar char="»"/>
        <a:defRPr sz="6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rgbClr val="EAEAEA"/>
            </a:gs>
            <a:gs pos="100000">
              <a:srgbClr val="003064"/>
            </a:gs>
          </a:gsLst>
          <a:lin ang="5400000" scaled="1"/>
        </a:gradFill>
        <a:effectLst/>
      </p:bgPr>
    </p:bg>
    <p:spTree>
      <p:nvGrpSpPr>
        <p:cNvPr id="1" name=""/>
        <p:cNvGrpSpPr/>
        <p:nvPr/>
      </p:nvGrpSpPr>
      <p:grpSpPr>
        <a:xfrm>
          <a:off x="0" y="0"/>
          <a:ext cx="0" cy="0"/>
          <a:chOff x="0" y="0"/>
          <a:chExt cx="0" cy="0"/>
        </a:xfrm>
      </p:grpSpPr>
      <p:sp>
        <p:nvSpPr>
          <p:cNvPr id="2078" name="AutoShape 30"/>
          <p:cNvSpPr>
            <a:spLocks noChangeArrowheads="1"/>
          </p:cNvSpPr>
          <p:nvPr/>
        </p:nvSpPr>
        <p:spPr bwMode="auto">
          <a:xfrm>
            <a:off x="24631650" y="4064000"/>
            <a:ext cx="7772400" cy="17322800"/>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7" name="AutoShape 29"/>
          <p:cNvSpPr>
            <a:spLocks noChangeArrowheads="1"/>
          </p:cNvSpPr>
          <p:nvPr/>
        </p:nvSpPr>
        <p:spPr bwMode="auto">
          <a:xfrm>
            <a:off x="8515350" y="4064000"/>
            <a:ext cx="7772400" cy="17322800"/>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9" name="AutoShape 31"/>
          <p:cNvSpPr>
            <a:spLocks noChangeArrowheads="1"/>
          </p:cNvSpPr>
          <p:nvPr/>
        </p:nvSpPr>
        <p:spPr bwMode="auto">
          <a:xfrm>
            <a:off x="16573500" y="4064000"/>
            <a:ext cx="7772400" cy="17322800"/>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 name="AutoShape 4"/>
          <p:cNvSpPr>
            <a:spLocks noChangeArrowheads="1"/>
          </p:cNvSpPr>
          <p:nvPr/>
        </p:nvSpPr>
        <p:spPr bwMode="auto">
          <a:xfrm>
            <a:off x="457200" y="4064000"/>
            <a:ext cx="7772400" cy="17322800"/>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7" name="Text Box 9"/>
          <p:cNvSpPr txBox="1">
            <a:spLocks noChangeArrowheads="1"/>
          </p:cNvSpPr>
          <p:nvPr/>
        </p:nvSpPr>
        <p:spPr bwMode="auto">
          <a:xfrm>
            <a:off x="676275" y="5553075"/>
            <a:ext cx="7334250" cy="1544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306" tIns="32653" rIns="65306" bIns="3265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eaLnBrk="0" hangingPunct="0">
              <a:lnSpc>
                <a:spcPct val="95000"/>
              </a:lnSpc>
            </a:pPr>
            <a:r>
              <a:rPr lang="en-US" altLang="en-US" sz="1900">
                <a:latin typeface="Times New Roman" pitchFamily="18" charset="0"/>
              </a:rPr>
              <a:t>We hope you find this template useful! This one is set up to yield a 24x36 horizontal poster.</a:t>
            </a:r>
          </a:p>
          <a:p>
            <a:pPr eaLnBrk="0" hangingPunct="0">
              <a:lnSpc>
                <a:spcPct val="95000"/>
              </a:lnSpc>
            </a:pPr>
            <a:endParaRPr lang="en-US" altLang="en-US" sz="1900">
              <a:latin typeface="Times New Roman" pitchFamily="18" charset="0"/>
            </a:endParaRPr>
          </a:p>
          <a:p>
            <a:pPr eaLnBrk="0" hangingPunct="0">
              <a:lnSpc>
                <a:spcPct val="95000"/>
              </a:lnSpc>
            </a:pPr>
            <a:r>
              <a:rPr lang="en-US" altLang="en-US" sz="1900">
                <a:latin typeface="Times New Roman" pitchFamily="18" charset="0"/>
              </a:rPr>
              <a:t>We’ve put in the headings we usually see in these posters, you can copy and paste and change to your hearts content! We suggest you use keep black text against a light background so that it is easy to read. Background color can be changed in format-background-drop down menu.</a:t>
            </a:r>
          </a:p>
          <a:p>
            <a:pPr eaLnBrk="0" hangingPunct="0">
              <a:lnSpc>
                <a:spcPct val="95000"/>
              </a:lnSpc>
            </a:pPr>
            <a:endParaRPr lang="en-US" altLang="en-US" sz="1900">
              <a:latin typeface="Times New Roman" pitchFamily="18" charset="0"/>
            </a:endParaRPr>
          </a:p>
          <a:p>
            <a:pPr eaLnBrk="0" hangingPunct="0">
              <a:lnSpc>
                <a:spcPct val="95000"/>
              </a:lnSpc>
            </a:pPr>
            <a:r>
              <a:rPr lang="en-US" altLang="en-US" sz="1900">
                <a:latin typeface="Times New Roman" pitchFamily="18" charset="0"/>
              </a:rPr>
              <a:t>The boxes around the text will automatically fit the text you type, and if you click on the text, you can use the little handles that appear to stretch or squeeze the text boxes to whatever size you want. If you need just a little more room for your type, go to format-line spacing and reduce it to 90 or even 85%.</a:t>
            </a:r>
          </a:p>
          <a:p>
            <a:pPr eaLnBrk="0" hangingPunct="0">
              <a:lnSpc>
                <a:spcPct val="95000"/>
              </a:lnSpc>
            </a:pPr>
            <a:endParaRPr lang="en-US" altLang="en-US" sz="1900">
              <a:latin typeface="Times New Roman" pitchFamily="18" charset="0"/>
            </a:endParaRPr>
          </a:p>
          <a:p>
            <a:pPr eaLnBrk="0" hangingPunct="0">
              <a:lnSpc>
                <a:spcPct val="95000"/>
              </a:lnSpc>
            </a:pPr>
            <a:r>
              <a:rPr lang="en-US" altLang="en-US" sz="1900">
                <a:latin typeface="Times New Roman" pitchFamily="18" charset="0"/>
              </a:rPr>
              <a:t>The dotted lines through the center of the piece will not print, they are for alignment. You can move them around by clicking and holding them, and a little box will tell you where they are on the page. Use them to get your pictures or text boxes aligned together.</a:t>
            </a:r>
          </a:p>
          <a:p>
            <a:pPr eaLnBrk="0" hangingPunct="0">
              <a:lnSpc>
                <a:spcPct val="95000"/>
              </a:lnSpc>
            </a:pPr>
            <a:endParaRPr lang="en-US" altLang="en-US" sz="1900">
              <a:latin typeface="Times New Roman" pitchFamily="18" charset="0"/>
            </a:endParaRPr>
          </a:p>
          <a:p>
            <a:pPr eaLnBrk="0" hangingPunct="0">
              <a:lnSpc>
                <a:spcPct val="95000"/>
              </a:lnSpc>
            </a:pPr>
            <a:r>
              <a:rPr lang="en-US" altLang="en-US" sz="1900" b="1">
                <a:latin typeface="Times New Roman" pitchFamily="18" charset="0"/>
              </a:rPr>
              <a:t>How to bring things in from Excel® and Word®</a:t>
            </a:r>
            <a:endParaRPr lang="en-US" altLang="en-US" sz="1900">
              <a:latin typeface="Times New Roman" pitchFamily="18" charset="0"/>
            </a:endParaRPr>
          </a:p>
          <a:p>
            <a:pPr eaLnBrk="0" hangingPunct="0">
              <a:lnSpc>
                <a:spcPct val="95000"/>
              </a:lnSpc>
            </a:pPr>
            <a:endParaRPr lang="en-US" altLang="en-US" sz="1900">
              <a:latin typeface="Times New Roman" pitchFamily="18" charset="0"/>
            </a:endParaRPr>
          </a:p>
          <a:p>
            <a:pPr eaLnBrk="0" hangingPunct="0">
              <a:lnSpc>
                <a:spcPct val="95000"/>
              </a:lnSpc>
            </a:pPr>
            <a:r>
              <a:rPr lang="en-US" altLang="en-US" sz="1900" b="1">
                <a:latin typeface="Times New Roman" pitchFamily="18" charset="0"/>
              </a:rPr>
              <a:t>Excel</a:t>
            </a:r>
            <a:r>
              <a:rPr lang="en-US" altLang="en-US" sz="1900">
                <a:latin typeface="Times New Roman" pitchFamily="18" charset="0"/>
              </a:rPr>
              <a:t>- select the chart, hit edit-copy, and then edit-paste into PowerPoint®. The chart can then be stretched to fit as required. If you need to edit parts of the chart, it can be ungrouped. </a:t>
            </a:r>
            <a:r>
              <a:rPr lang="en-US" altLang="en-US" sz="1900" b="1" i="1" u="sng">
                <a:latin typeface="Times New Roman" pitchFamily="18" charset="0"/>
              </a:rPr>
              <a:t>Watch out</a:t>
            </a:r>
            <a:r>
              <a:rPr lang="en-US" altLang="en-US" sz="1900">
                <a:latin typeface="Times New Roman" pitchFamily="18" charset="0"/>
              </a:rPr>
              <a:t> for scientific symbols used in imported charts, which PowerPoint will not recognize as a used font and may print improperly if we don’t have the font installed on our system. It is best to use the Symbol font for scientific characters.</a:t>
            </a:r>
          </a:p>
          <a:p>
            <a:pPr eaLnBrk="0" hangingPunct="0">
              <a:lnSpc>
                <a:spcPct val="95000"/>
              </a:lnSpc>
            </a:pPr>
            <a:endParaRPr lang="en-US" altLang="en-US" sz="1900">
              <a:latin typeface="Times New Roman" pitchFamily="18" charset="0"/>
            </a:endParaRPr>
          </a:p>
          <a:p>
            <a:pPr eaLnBrk="0" hangingPunct="0">
              <a:lnSpc>
                <a:spcPct val="95000"/>
              </a:lnSpc>
            </a:pPr>
            <a:r>
              <a:rPr lang="en-US" altLang="en-US" sz="1900" b="1">
                <a:latin typeface="Times New Roman" pitchFamily="18" charset="0"/>
              </a:rPr>
              <a:t>Word</a:t>
            </a:r>
            <a:r>
              <a:rPr lang="en-US" altLang="en-US" sz="1900">
                <a:latin typeface="Times New Roman" pitchFamily="18" charset="0"/>
              </a:rPr>
              <a:t>- select the text to be brought into PowerPoint, hit edit-copy, then edit-paste the text into a new or existing text block. This text is editable. You can change the size, color, etc. in format-text. We suggest you not put shadows on smaller text. Stick with Arial and Times New Roman fonts so your collaborators will have them.</a:t>
            </a:r>
          </a:p>
          <a:p>
            <a:pPr eaLnBrk="0" hangingPunct="0">
              <a:lnSpc>
                <a:spcPct val="95000"/>
              </a:lnSpc>
            </a:pPr>
            <a:endParaRPr lang="en-US" altLang="en-US" sz="1900" b="1">
              <a:latin typeface="Times New Roman" pitchFamily="18" charset="0"/>
            </a:endParaRPr>
          </a:p>
          <a:p>
            <a:pPr eaLnBrk="0" hangingPunct="0">
              <a:lnSpc>
                <a:spcPct val="95000"/>
              </a:lnSpc>
            </a:pPr>
            <a:r>
              <a:rPr lang="en-US" altLang="en-US" sz="1900" b="1">
                <a:latin typeface="Times New Roman" pitchFamily="18" charset="0"/>
              </a:rPr>
              <a:t>Scans</a:t>
            </a:r>
            <a:endParaRPr lang="en-US" altLang="en-US" sz="1900">
              <a:latin typeface="Times New Roman" pitchFamily="18" charset="0"/>
            </a:endParaRPr>
          </a:p>
          <a:p>
            <a:pPr eaLnBrk="0" hangingPunct="0">
              <a:lnSpc>
                <a:spcPct val="95000"/>
              </a:lnSpc>
            </a:pPr>
            <a:endParaRPr lang="en-US" altLang="en-US" sz="1900">
              <a:latin typeface="Times New Roman" pitchFamily="18" charset="0"/>
            </a:endParaRPr>
          </a:p>
          <a:p>
            <a:pPr eaLnBrk="0" hangingPunct="0">
              <a:lnSpc>
                <a:spcPct val="95000"/>
              </a:lnSpc>
            </a:pPr>
            <a:r>
              <a:rPr lang="en-US" altLang="en-US" sz="1900">
                <a:latin typeface="Times New Roman" pitchFamily="18" charset="0"/>
              </a:rPr>
              <a:t>We need images to be 72 to 100 dpi in their </a:t>
            </a:r>
            <a:r>
              <a:rPr lang="en-US" altLang="en-US" sz="1900" u="sng">
                <a:latin typeface="Times New Roman" pitchFamily="18" charset="0"/>
              </a:rPr>
              <a:t>final size</a:t>
            </a:r>
            <a:r>
              <a:rPr lang="en-US" altLang="en-US" sz="1900">
                <a:latin typeface="Times New Roman" pitchFamily="18" charset="0"/>
              </a:rPr>
              <a:t>, or use a rule of thumb of 2 to 4 megabytes of uncompressed .tif file per square foot of image. For instance, a 3x5 photo that will be 6x10 in size on the final poster should be scanned at 200 dpi. </a:t>
            </a:r>
          </a:p>
          <a:p>
            <a:pPr eaLnBrk="0" hangingPunct="0">
              <a:lnSpc>
                <a:spcPct val="95000"/>
              </a:lnSpc>
            </a:pPr>
            <a:endParaRPr lang="en-US" altLang="en-US" sz="1900">
              <a:latin typeface="Times New Roman" pitchFamily="18" charset="0"/>
            </a:endParaRPr>
          </a:p>
          <a:p>
            <a:pPr eaLnBrk="0" hangingPunct="0">
              <a:lnSpc>
                <a:spcPct val="95000"/>
              </a:lnSpc>
            </a:pPr>
            <a:r>
              <a:rPr lang="en-US" altLang="en-US" sz="1900">
                <a:latin typeface="Times New Roman" pitchFamily="18" charset="0"/>
              </a:rPr>
              <a:t>We prefer that you import tif or jpg images into PowerPoint. Generally, if you double click on an image to open it in Microsoft Photo Editor, and it tells you the image is too large, then it is too large for PowerPoint to handle too. We find that images 1200x1600 pixels or smaller work very well. Very large images may show on your screen but PowerPoint cannot print them.</a:t>
            </a:r>
          </a:p>
          <a:p>
            <a:pPr eaLnBrk="0" hangingPunct="0">
              <a:lnSpc>
                <a:spcPct val="95000"/>
              </a:lnSpc>
            </a:pPr>
            <a:endParaRPr lang="en-US" altLang="en-US" sz="1900">
              <a:latin typeface="Times New Roman" pitchFamily="18" charset="0"/>
            </a:endParaRPr>
          </a:p>
          <a:p>
            <a:pPr eaLnBrk="0" hangingPunct="0">
              <a:lnSpc>
                <a:spcPct val="95000"/>
              </a:lnSpc>
            </a:pPr>
            <a:r>
              <a:rPr lang="en-US" altLang="en-US" sz="1900" b="1">
                <a:latin typeface="Times New Roman" pitchFamily="18" charset="0"/>
              </a:rPr>
              <a:t>Preview: </a:t>
            </a:r>
            <a:r>
              <a:rPr lang="en-US" altLang="en-US" sz="1900">
                <a:latin typeface="Times New Roman" pitchFamily="18" charset="0"/>
              </a:rPr>
              <a:t>To see your in poster in actual  size, go to view-zoom-100%. Posters to be printed at 200% need to be viewed at 200%.</a:t>
            </a:r>
          </a:p>
          <a:p>
            <a:pPr eaLnBrk="0" hangingPunct="0">
              <a:lnSpc>
                <a:spcPct val="95000"/>
              </a:lnSpc>
            </a:pPr>
            <a:endParaRPr lang="en-US" altLang="en-US" sz="1900">
              <a:latin typeface="Times New Roman" pitchFamily="18" charset="0"/>
            </a:endParaRPr>
          </a:p>
          <a:p>
            <a:pPr eaLnBrk="0" hangingPunct="0">
              <a:lnSpc>
                <a:spcPct val="95000"/>
              </a:lnSpc>
            </a:pPr>
            <a:r>
              <a:rPr lang="en-US" altLang="en-US" sz="1900" b="1">
                <a:latin typeface="Times New Roman" pitchFamily="18" charset="0"/>
              </a:rPr>
              <a:t>Feedback:</a:t>
            </a:r>
            <a:r>
              <a:rPr lang="en-US" altLang="en-US" sz="1900">
                <a:latin typeface="Times New Roman" pitchFamily="18" charset="0"/>
              </a:rPr>
              <a:t> If you have comments about how this template worked for you, email to sales@megaprint.com.  </a:t>
            </a:r>
          </a:p>
          <a:p>
            <a:pPr eaLnBrk="0" hangingPunct="0">
              <a:lnSpc>
                <a:spcPct val="95000"/>
              </a:lnSpc>
            </a:pPr>
            <a:endParaRPr lang="en-US" altLang="en-US" sz="1900">
              <a:latin typeface="Times New Roman" pitchFamily="18" charset="0"/>
            </a:endParaRPr>
          </a:p>
          <a:p>
            <a:pPr eaLnBrk="0" hangingPunct="0">
              <a:lnSpc>
                <a:spcPct val="95000"/>
              </a:lnSpc>
            </a:pPr>
            <a:r>
              <a:rPr lang="en-US" altLang="en-US" sz="1900">
                <a:latin typeface="Times New Roman" pitchFamily="18" charset="0"/>
              </a:rPr>
              <a:t>We listen! Call us at 800-590-7850 if we can help in any way.</a:t>
            </a:r>
            <a:endParaRPr lang="en-US" altLang="en-US" sz="1900" b="1">
              <a:latin typeface="Times New Roman" pitchFamily="18" charset="0"/>
            </a:endParaRPr>
          </a:p>
        </p:txBody>
      </p:sp>
      <p:sp>
        <p:nvSpPr>
          <p:cNvPr id="2058" name="Text Box 10"/>
          <p:cNvSpPr txBox="1">
            <a:spLocks noChangeArrowheads="1"/>
          </p:cNvSpPr>
          <p:nvPr/>
        </p:nvSpPr>
        <p:spPr bwMode="auto">
          <a:xfrm>
            <a:off x="8686800" y="4368800"/>
            <a:ext cx="7372350"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306" tIns="32653" rIns="65306" bIns="3265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b="1"/>
              <a:t>Methods</a:t>
            </a:r>
          </a:p>
        </p:txBody>
      </p:sp>
      <p:sp>
        <p:nvSpPr>
          <p:cNvPr id="2059" name="Text Box 11"/>
          <p:cNvSpPr txBox="1">
            <a:spLocks noChangeArrowheads="1"/>
          </p:cNvSpPr>
          <p:nvPr/>
        </p:nvSpPr>
        <p:spPr bwMode="auto">
          <a:xfrm>
            <a:off x="24917400" y="4373563"/>
            <a:ext cx="7372350"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306" tIns="32653" rIns="65306" bIns="3265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b="1"/>
              <a:t>Conclusions</a:t>
            </a:r>
          </a:p>
        </p:txBody>
      </p:sp>
      <p:sp>
        <p:nvSpPr>
          <p:cNvPr id="2061" name="AutoShape 13"/>
          <p:cNvSpPr>
            <a:spLocks noChangeArrowheads="1"/>
          </p:cNvSpPr>
          <p:nvPr/>
        </p:nvSpPr>
        <p:spPr bwMode="auto">
          <a:xfrm>
            <a:off x="514350" y="254000"/>
            <a:ext cx="31889700" cy="3505200"/>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5306" tIns="32653" rIns="65306" bIns="32653" anchor="ct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endParaRPr lang="en-US" altLang="en-US">
              <a:solidFill>
                <a:schemeClr val="bg1"/>
              </a:solidFill>
            </a:endParaRPr>
          </a:p>
        </p:txBody>
      </p:sp>
      <p:sp>
        <p:nvSpPr>
          <p:cNvPr id="2062" name="Text Box 14"/>
          <p:cNvSpPr txBox="1">
            <a:spLocks noChangeArrowheads="1"/>
          </p:cNvSpPr>
          <p:nvPr/>
        </p:nvSpPr>
        <p:spPr bwMode="auto">
          <a:xfrm>
            <a:off x="914400" y="660400"/>
            <a:ext cx="30689550" cy="287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306" tIns="32653" rIns="65306" bIns="3265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sz="8900" b="1"/>
              <a:t>Title of the Research Study</a:t>
            </a:r>
          </a:p>
          <a:p>
            <a:pPr algn="ctr"/>
            <a:r>
              <a:rPr lang="en-US" altLang="en-US" b="1"/>
              <a:t>PEOPLE WHO DID THE STUDY</a:t>
            </a:r>
          </a:p>
          <a:p>
            <a:pPr algn="ctr"/>
            <a:r>
              <a:rPr lang="en-US" altLang="en-US" sz="3400" b="1" i="1"/>
              <a:t>UNIVERSITIES AND/OR  HOSPITALS THEY ARE AFFILIATED WITH</a:t>
            </a:r>
            <a:endParaRPr lang="en-US" altLang="en-US"/>
          </a:p>
        </p:txBody>
      </p:sp>
      <p:sp>
        <p:nvSpPr>
          <p:cNvPr id="2064" name="Text Box 16"/>
          <p:cNvSpPr txBox="1">
            <a:spLocks noChangeArrowheads="1"/>
          </p:cNvSpPr>
          <p:nvPr/>
        </p:nvSpPr>
        <p:spPr bwMode="auto">
          <a:xfrm>
            <a:off x="514350" y="1473200"/>
            <a:ext cx="2743200" cy="145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306" tIns="32653" rIns="65306" bIns="3265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b="1"/>
              <a:t>Logo</a:t>
            </a:r>
          </a:p>
          <a:p>
            <a:pPr algn="ctr">
              <a:spcBef>
                <a:spcPct val="50000"/>
              </a:spcBef>
            </a:pPr>
            <a:endParaRPr lang="en-US" altLang="en-US" sz="2000">
              <a:solidFill>
                <a:srgbClr val="FF0000"/>
              </a:solidFill>
            </a:endParaRPr>
          </a:p>
        </p:txBody>
      </p:sp>
      <p:sp>
        <p:nvSpPr>
          <p:cNvPr id="2067" name="Text Box 19"/>
          <p:cNvSpPr txBox="1">
            <a:spLocks noChangeArrowheads="1"/>
          </p:cNvSpPr>
          <p:nvPr/>
        </p:nvSpPr>
        <p:spPr bwMode="auto">
          <a:xfrm>
            <a:off x="9275763" y="13293725"/>
            <a:ext cx="622935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306" tIns="32653" rIns="65306" bIns="3265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sz="4600" b="1" i="1"/>
              <a:t>Figure #1</a:t>
            </a:r>
          </a:p>
        </p:txBody>
      </p:sp>
      <p:sp>
        <p:nvSpPr>
          <p:cNvPr id="2073" name="Text Box 25"/>
          <p:cNvSpPr txBox="1">
            <a:spLocks noChangeArrowheads="1"/>
          </p:cNvSpPr>
          <p:nvPr/>
        </p:nvSpPr>
        <p:spPr bwMode="auto">
          <a:xfrm>
            <a:off x="17435513" y="13304838"/>
            <a:ext cx="622935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306" tIns="32653" rIns="65306" bIns="3265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sz="4600" b="1" i="1"/>
              <a:t>Figure #2</a:t>
            </a:r>
          </a:p>
        </p:txBody>
      </p:sp>
      <p:sp>
        <p:nvSpPr>
          <p:cNvPr id="2074" name="AutoShape 26"/>
          <p:cNvSpPr>
            <a:spLocks noChangeArrowheads="1"/>
          </p:cNvSpPr>
          <p:nvPr/>
        </p:nvSpPr>
        <p:spPr bwMode="auto">
          <a:xfrm>
            <a:off x="17291050" y="14582775"/>
            <a:ext cx="6286500" cy="6143625"/>
          </a:xfrm>
          <a:prstGeom prst="flowChar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5" name="Text Box 27"/>
          <p:cNvSpPr txBox="1">
            <a:spLocks noChangeArrowheads="1"/>
          </p:cNvSpPr>
          <p:nvPr/>
        </p:nvSpPr>
        <p:spPr bwMode="auto">
          <a:xfrm>
            <a:off x="25253950" y="16764000"/>
            <a:ext cx="622935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306" tIns="32653" rIns="65306" bIns="3265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sz="4600"/>
              <a:t>Bibliography</a:t>
            </a:r>
          </a:p>
        </p:txBody>
      </p:sp>
      <p:sp>
        <p:nvSpPr>
          <p:cNvPr id="2083" name="Rectangle 35"/>
          <p:cNvSpPr>
            <a:spLocks noChangeArrowheads="1"/>
          </p:cNvSpPr>
          <p:nvPr/>
        </p:nvSpPr>
        <p:spPr bwMode="auto">
          <a:xfrm>
            <a:off x="8972550" y="14543088"/>
            <a:ext cx="6856413" cy="633571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5306" tIns="32653" rIns="65306" bIns="32653" anchor="ctr"/>
          <a:lstStyle>
            <a:lvl1pPr algn="l" defTabSz="652463">
              <a:defRPr>
                <a:solidFill>
                  <a:schemeClr val="tx1"/>
                </a:solidFill>
                <a:latin typeface="Arial" charset="0"/>
              </a:defRPr>
            </a:lvl1pPr>
            <a:lvl2pPr marL="327025" algn="l" defTabSz="652463">
              <a:defRPr>
                <a:solidFill>
                  <a:schemeClr val="tx1"/>
                </a:solidFill>
                <a:latin typeface="Arial" charset="0"/>
              </a:defRPr>
            </a:lvl2pPr>
            <a:lvl3pPr marL="652463" algn="l" defTabSz="652463">
              <a:defRPr>
                <a:solidFill>
                  <a:schemeClr val="tx1"/>
                </a:solidFill>
                <a:latin typeface="Arial" charset="0"/>
              </a:defRPr>
            </a:lvl3pPr>
            <a:lvl4pPr marL="979488" algn="l" defTabSz="652463">
              <a:defRPr>
                <a:solidFill>
                  <a:schemeClr val="tx1"/>
                </a:solidFill>
                <a:latin typeface="Arial" charset="0"/>
              </a:defRPr>
            </a:lvl4pPr>
            <a:lvl5pPr marL="1306513" algn="l" defTabSz="652463">
              <a:defRPr>
                <a:solidFill>
                  <a:schemeClr val="tx1"/>
                </a:solidFill>
                <a:latin typeface="Arial" charset="0"/>
              </a:defRPr>
            </a:lvl5pPr>
            <a:lvl6pPr marL="1763713" defTabSz="652463" fontAlgn="base">
              <a:spcBef>
                <a:spcPct val="0"/>
              </a:spcBef>
              <a:spcAft>
                <a:spcPct val="0"/>
              </a:spcAft>
              <a:defRPr>
                <a:solidFill>
                  <a:schemeClr val="tx1"/>
                </a:solidFill>
                <a:latin typeface="Arial" charset="0"/>
              </a:defRPr>
            </a:lvl6pPr>
            <a:lvl7pPr marL="2220913" defTabSz="652463" fontAlgn="base">
              <a:spcBef>
                <a:spcPct val="0"/>
              </a:spcBef>
              <a:spcAft>
                <a:spcPct val="0"/>
              </a:spcAft>
              <a:defRPr>
                <a:solidFill>
                  <a:schemeClr val="tx1"/>
                </a:solidFill>
                <a:latin typeface="Arial" charset="0"/>
              </a:defRPr>
            </a:lvl7pPr>
            <a:lvl8pPr marL="2678113" defTabSz="652463" fontAlgn="base">
              <a:spcBef>
                <a:spcPct val="0"/>
              </a:spcBef>
              <a:spcAft>
                <a:spcPct val="0"/>
              </a:spcAft>
              <a:defRPr>
                <a:solidFill>
                  <a:schemeClr val="tx1"/>
                </a:solidFill>
                <a:latin typeface="Arial" charset="0"/>
              </a:defRPr>
            </a:lvl8pPr>
            <a:lvl9pPr marL="3135313" defTabSz="652463" fontAlgn="base">
              <a:spcBef>
                <a:spcPct val="0"/>
              </a:spcBef>
              <a:spcAft>
                <a:spcPct val="0"/>
              </a:spcAft>
              <a:defRPr>
                <a:solidFill>
                  <a:schemeClr val="tx1"/>
                </a:solidFill>
                <a:latin typeface="Arial" charset="0"/>
              </a:defRPr>
            </a:lvl9pPr>
          </a:lstStyle>
          <a:p>
            <a:pPr algn="ctr" eaLnBrk="0" hangingPunct="0"/>
            <a:r>
              <a:rPr lang="en-US" altLang="en-US" sz="3100">
                <a:latin typeface="Times New Roman" pitchFamily="18" charset="0"/>
              </a:rPr>
              <a:t>CHART or PICTURE</a:t>
            </a:r>
          </a:p>
        </p:txBody>
      </p:sp>
      <p:sp>
        <p:nvSpPr>
          <p:cNvPr id="2084" name="Text Box 36"/>
          <p:cNvSpPr txBox="1">
            <a:spLocks noChangeArrowheads="1"/>
          </p:cNvSpPr>
          <p:nvPr/>
        </p:nvSpPr>
        <p:spPr bwMode="auto">
          <a:xfrm>
            <a:off x="8763000" y="5595938"/>
            <a:ext cx="7067550" cy="6613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3688" tIns="21843" rIns="43688" bIns="21843">
            <a:spAutoFit/>
          </a:bodyPr>
          <a:lstStyle>
            <a:lvl1pPr algn="l" defTabSz="438150">
              <a:defRPr>
                <a:solidFill>
                  <a:schemeClr val="tx1"/>
                </a:solidFill>
                <a:latin typeface="Arial" charset="0"/>
              </a:defRPr>
            </a:lvl1pPr>
            <a:lvl2pPr marL="219075" algn="l" defTabSz="438150">
              <a:defRPr>
                <a:solidFill>
                  <a:schemeClr val="tx1"/>
                </a:solidFill>
                <a:latin typeface="Arial" charset="0"/>
              </a:defRPr>
            </a:lvl2pPr>
            <a:lvl3pPr marL="438150" algn="l" defTabSz="438150">
              <a:defRPr>
                <a:solidFill>
                  <a:schemeClr val="tx1"/>
                </a:solidFill>
                <a:latin typeface="Arial" charset="0"/>
              </a:defRPr>
            </a:lvl3pPr>
            <a:lvl4pPr marL="654050" algn="l" defTabSz="438150">
              <a:defRPr>
                <a:solidFill>
                  <a:schemeClr val="tx1"/>
                </a:solidFill>
                <a:latin typeface="Arial" charset="0"/>
              </a:defRPr>
            </a:lvl4pPr>
            <a:lvl5pPr marL="873125" algn="l" defTabSz="438150">
              <a:defRPr>
                <a:solidFill>
                  <a:schemeClr val="tx1"/>
                </a:solidFill>
                <a:latin typeface="Arial" charset="0"/>
              </a:defRPr>
            </a:lvl5pPr>
            <a:lvl6pPr marL="1330325" defTabSz="438150" fontAlgn="base">
              <a:spcBef>
                <a:spcPct val="0"/>
              </a:spcBef>
              <a:spcAft>
                <a:spcPct val="0"/>
              </a:spcAft>
              <a:defRPr>
                <a:solidFill>
                  <a:schemeClr val="tx1"/>
                </a:solidFill>
                <a:latin typeface="Arial" charset="0"/>
              </a:defRPr>
            </a:lvl6pPr>
            <a:lvl7pPr marL="1787525" defTabSz="438150" fontAlgn="base">
              <a:spcBef>
                <a:spcPct val="0"/>
              </a:spcBef>
              <a:spcAft>
                <a:spcPct val="0"/>
              </a:spcAft>
              <a:defRPr>
                <a:solidFill>
                  <a:schemeClr val="tx1"/>
                </a:solidFill>
                <a:latin typeface="Arial" charset="0"/>
              </a:defRPr>
            </a:lvl7pPr>
            <a:lvl8pPr marL="2244725" defTabSz="438150" fontAlgn="base">
              <a:spcBef>
                <a:spcPct val="0"/>
              </a:spcBef>
              <a:spcAft>
                <a:spcPct val="0"/>
              </a:spcAft>
              <a:defRPr>
                <a:solidFill>
                  <a:schemeClr val="tx1"/>
                </a:solidFill>
                <a:latin typeface="Arial" charset="0"/>
              </a:defRPr>
            </a:lvl8pPr>
            <a:lvl9pPr marL="2701925" defTabSz="438150" fontAlgn="base">
              <a:spcBef>
                <a:spcPct val="0"/>
              </a:spcBef>
              <a:spcAft>
                <a:spcPct val="0"/>
              </a:spcAft>
              <a:defRPr>
                <a:solidFill>
                  <a:schemeClr val="tx1"/>
                </a:solidFill>
                <a:latin typeface="Arial" charset="0"/>
              </a:defRPr>
            </a:lvl9pPr>
          </a:lstStyle>
          <a:p>
            <a:pPr eaLnBrk="0" hangingPunct="0">
              <a:lnSpc>
                <a:spcPct val="95000"/>
              </a:lnSpc>
            </a:pPr>
            <a:r>
              <a:rPr lang="en-US" altLang="en-US" sz="200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p>
          <a:p>
            <a:pPr eaLnBrk="0" hangingPunct="0">
              <a:lnSpc>
                <a:spcPct val="95000"/>
              </a:lnSpc>
            </a:pPr>
            <a:endParaRPr lang="en-US" altLang="en-US" sz="2000">
              <a:latin typeface="Times New Roman" pitchFamily="18" charset="0"/>
            </a:endParaRPr>
          </a:p>
          <a:p>
            <a:pPr eaLnBrk="0" hangingPunct="0">
              <a:lnSpc>
                <a:spcPct val="95000"/>
              </a:lnSpc>
            </a:pPr>
            <a:r>
              <a:rPr lang="en-US" altLang="en-US" sz="2000">
                <a:latin typeface="Times New Roman" pitchFamily="18" charset="0"/>
              </a:rPr>
              <a:t>YyyyyyyyyyyyyyyyyyyyyyyyyyyyyyyyyyyyyyyyyyyyyyyyyyyyyyyyyyyyyyyyyyyyyyyyyyyyyyyyyyyyyyyyyyyyyyyyyyyyyyyyyyyyyyyyyyyyyyyyyyyyyyyyyyyyyyyyyyyyyyyyyyyyyyyyyyyyyyyYyyyyyyyyyyyyyyyyyyyyyyyyyyyyyyyyyyyyyyyyyyyyyyyyyyyyyyyyyyyyyy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endParaRPr lang="en-US" altLang="en-US" sz="2000" b="1">
              <a:latin typeface="Times New Roman" pitchFamily="18" charset="0"/>
            </a:endParaRPr>
          </a:p>
          <a:p>
            <a:pPr eaLnBrk="0" hangingPunct="0"/>
            <a:endParaRPr lang="en-US" altLang="en-US" sz="1400">
              <a:latin typeface="Times New Roman" pitchFamily="18" charset="0"/>
            </a:endParaRPr>
          </a:p>
        </p:txBody>
      </p:sp>
      <p:sp>
        <p:nvSpPr>
          <p:cNvPr id="2086" name="Text Box 38"/>
          <p:cNvSpPr txBox="1">
            <a:spLocks noChangeArrowheads="1"/>
          </p:cNvSpPr>
          <p:nvPr/>
        </p:nvSpPr>
        <p:spPr bwMode="auto">
          <a:xfrm>
            <a:off x="25057100" y="17487900"/>
            <a:ext cx="6889750" cy="3222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3688" tIns="21843" rIns="43688" bIns="21843">
            <a:spAutoFit/>
          </a:bodyPr>
          <a:lstStyle>
            <a:lvl1pPr marL="244475" indent="-244475" algn="l" defTabSz="438150">
              <a:defRPr>
                <a:solidFill>
                  <a:schemeClr val="tx1"/>
                </a:solidFill>
                <a:latin typeface="Arial" charset="0"/>
              </a:defRPr>
            </a:lvl1pPr>
            <a:lvl2pPr marL="463550" indent="-244475" algn="l" defTabSz="438150">
              <a:defRPr>
                <a:solidFill>
                  <a:schemeClr val="tx1"/>
                </a:solidFill>
                <a:latin typeface="Arial" charset="0"/>
              </a:defRPr>
            </a:lvl2pPr>
            <a:lvl3pPr marL="682625" indent="-244475" algn="l" defTabSz="438150">
              <a:defRPr>
                <a:solidFill>
                  <a:schemeClr val="tx1"/>
                </a:solidFill>
                <a:latin typeface="Arial" charset="0"/>
              </a:defRPr>
            </a:lvl3pPr>
            <a:lvl4pPr marL="898525" indent="-244475" algn="l" defTabSz="438150">
              <a:defRPr>
                <a:solidFill>
                  <a:schemeClr val="tx1"/>
                </a:solidFill>
                <a:latin typeface="Arial" charset="0"/>
              </a:defRPr>
            </a:lvl4pPr>
            <a:lvl5pPr marL="1117600" indent="-244475" algn="l" defTabSz="438150">
              <a:defRPr>
                <a:solidFill>
                  <a:schemeClr val="tx1"/>
                </a:solidFill>
                <a:latin typeface="Arial" charset="0"/>
              </a:defRPr>
            </a:lvl5pPr>
            <a:lvl6pPr marL="1574800" indent="-244475" defTabSz="438150" fontAlgn="base">
              <a:spcBef>
                <a:spcPct val="0"/>
              </a:spcBef>
              <a:spcAft>
                <a:spcPct val="0"/>
              </a:spcAft>
              <a:defRPr>
                <a:solidFill>
                  <a:schemeClr val="tx1"/>
                </a:solidFill>
                <a:latin typeface="Arial" charset="0"/>
              </a:defRPr>
            </a:lvl6pPr>
            <a:lvl7pPr marL="2032000" indent="-244475" defTabSz="438150" fontAlgn="base">
              <a:spcBef>
                <a:spcPct val="0"/>
              </a:spcBef>
              <a:spcAft>
                <a:spcPct val="0"/>
              </a:spcAft>
              <a:defRPr>
                <a:solidFill>
                  <a:schemeClr val="tx1"/>
                </a:solidFill>
                <a:latin typeface="Arial" charset="0"/>
              </a:defRPr>
            </a:lvl7pPr>
            <a:lvl8pPr marL="2489200" indent="-244475" defTabSz="438150" fontAlgn="base">
              <a:spcBef>
                <a:spcPct val="0"/>
              </a:spcBef>
              <a:spcAft>
                <a:spcPct val="0"/>
              </a:spcAft>
              <a:defRPr>
                <a:solidFill>
                  <a:schemeClr val="tx1"/>
                </a:solidFill>
                <a:latin typeface="Arial" charset="0"/>
              </a:defRPr>
            </a:lvl8pPr>
            <a:lvl9pPr marL="2946400" indent="-244475" defTabSz="438150" fontAlgn="base">
              <a:spcBef>
                <a:spcPct val="0"/>
              </a:spcBef>
              <a:spcAft>
                <a:spcPct val="0"/>
              </a:spcAft>
              <a:defRPr>
                <a:solidFill>
                  <a:schemeClr val="tx1"/>
                </a:solidFill>
                <a:latin typeface="Arial" charset="0"/>
              </a:defRPr>
            </a:lvl9pPr>
          </a:lstStyle>
          <a:p>
            <a:pPr eaLnBrk="0" hangingPunct="0">
              <a:lnSpc>
                <a:spcPct val="95000"/>
              </a:lnSpc>
            </a:pPr>
            <a:endParaRPr lang="en-US" altLang="en-US" sz="2000" b="1">
              <a:latin typeface="Times New Roman" pitchFamily="18" charset="0"/>
            </a:endParaRPr>
          </a:p>
          <a:p>
            <a:pPr eaLnBrk="0" hangingPunct="0">
              <a:lnSpc>
                <a:spcPct val="95000"/>
              </a:lnSpc>
              <a:buFontTx/>
              <a:buAutoNum type="arabicPeriod"/>
            </a:pPr>
            <a:r>
              <a:rPr lang="en-US" altLang="en-US" sz="2000" b="1">
                <a:latin typeface="Times New Roman" pitchFamily="18" charset="0"/>
              </a:rPr>
              <a:t>Xxxxxxxxxxxxxxxxxxxxxxxxxxxxxxxxxxxxxxxxxxxxxxxxxxxxxxxxxxxxxxxxxxxxxxxxxxxxxxxxxxxxxxxxxxx</a:t>
            </a:r>
          </a:p>
          <a:p>
            <a:pPr eaLnBrk="0" hangingPunct="0">
              <a:lnSpc>
                <a:spcPct val="95000"/>
              </a:lnSpc>
              <a:buFontTx/>
              <a:buAutoNum type="arabicPeriod"/>
            </a:pPr>
            <a:r>
              <a:rPr lang="en-US" altLang="en-US" sz="2000" b="1">
                <a:latin typeface="Times New Roman" pitchFamily="18" charset="0"/>
              </a:rPr>
              <a:t>Xxxxxxxxxxxxxxxxxxxxxxxxxxxxxxxxxxxxxxxxxxxxxxxxxxxxxxxxxxxxxxxxxxxxxxxxxxxxxxxxxxxxxxxxxxxx</a:t>
            </a:r>
          </a:p>
          <a:p>
            <a:pPr eaLnBrk="0" hangingPunct="0">
              <a:lnSpc>
                <a:spcPct val="95000"/>
              </a:lnSpc>
              <a:buFont typeface="Symbol" pitchFamily="18" charset="2"/>
              <a:buAutoNum type="arabicPeriod"/>
            </a:pPr>
            <a:r>
              <a:rPr lang="en-US" altLang="en-US" sz="2000" b="1">
                <a:latin typeface="Times New Roman" pitchFamily="18" charset="0"/>
              </a:rPr>
              <a:t>Xxxxxxxxxxxxxxxxxxxxxxxxxxxxxxxxxxxxxxxxxxxxxxxxxxxxxxxxxxxxxxxxxxxxxxxxxxxxxxxxxxxxxxxxxxxxxxxxxxxxxxxxxxxxxxxxxxxxxxx</a:t>
            </a:r>
          </a:p>
          <a:p>
            <a:pPr eaLnBrk="0" hangingPunct="0">
              <a:lnSpc>
                <a:spcPct val="95000"/>
              </a:lnSpc>
              <a:buFont typeface="Symbol" pitchFamily="18" charset="2"/>
              <a:buAutoNum type="arabicPeriod"/>
            </a:pPr>
            <a:r>
              <a:rPr lang="en-US" altLang="en-US" sz="2000" b="1">
                <a:latin typeface="Times New Roman" pitchFamily="18" charset="0"/>
              </a:rPr>
              <a:t>Xxxxxxxxxxxxxxxxxxxxxxxxxxxxxxxxxxxxxxxxxxxxxxxxxxxxxxxxxxxxxxxxxxxxxxxxxxxxxxxxxxx</a:t>
            </a:r>
          </a:p>
          <a:p>
            <a:pPr eaLnBrk="0" hangingPunct="0">
              <a:lnSpc>
                <a:spcPct val="95000"/>
              </a:lnSpc>
              <a:buFont typeface="Symbol" pitchFamily="18" charset="2"/>
              <a:buAutoNum type="arabicPeriod"/>
            </a:pPr>
            <a:endParaRPr lang="en-US" altLang="en-US" sz="2000" b="1">
              <a:latin typeface="Times New Roman" pitchFamily="18" charset="0"/>
            </a:endParaRPr>
          </a:p>
        </p:txBody>
      </p:sp>
      <p:sp>
        <p:nvSpPr>
          <p:cNvPr id="2087" name="Text Box 39"/>
          <p:cNvSpPr txBox="1">
            <a:spLocks noChangeArrowheads="1"/>
          </p:cNvSpPr>
          <p:nvPr/>
        </p:nvSpPr>
        <p:spPr bwMode="auto">
          <a:xfrm>
            <a:off x="16792575" y="5646738"/>
            <a:ext cx="7324725" cy="63134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3688" tIns="21843" rIns="43688" bIns="21843">
            <a:spAutoFit/>
          </a:bodyPr>
          <a:lstStyle>
            <a:lvl1pPr algn="l" defTabSz="438150">
              <a:defRPr>
                <a:solidFill>
                  <a:schemeClr val="tx1"/>
                </a:solidFill>
                <a:latin typeface="Arial" charset="0"/>
              </a:defRPr>
            </a:lvl1pPr>
            <a:lvl2pPr marL="219075" algn="l" defTabSz="438150">
              <a:defRPr>
                <a:solidFill>
                  <a:schemeClr val="tx1"/>
                </a:solidFill>
                <a:latin typeface="Arial" charset="0"/>
              </a:defRPr>
            </a:lvl2pPr>
            <a:lvl3pPr marL="438150" algn="l" defTabSz="438150">
              <a:defRPr>
                <a:solidFill>
                  <a:schemeClr val="tx1"/>
                </a:solidFill>
                <a:latin typeface="Arial" charset="0"/>
              </a:defRPr>
            </a:lvl3pPr>
            <a:lvl4pPr marL="654050" algn="l" defTabSz="438150">
              <a:defRPr>
                <a:solidFill>
                  <a:schemeClr val="tx1"/>
                </a:solidFill>
                <a:latin typeface="Arial" charset="0"/>
              </a:defRPr>
            </a:lvl4pPr>
            <a:lvl5pPr marL="873125" algn="l" defTabSz="438150">
              <a:defRPr>
                <a:solidFill>
                  <a:schemeClr val="tx1"/>
                </a:solidFill>
                <a:latin typeface="Arial" charset="0"/>
              </a:defRPr>
            </a:lvl5pPr>
            <a:lvl6pPr marL="1330325" defTabSz="438150" fontAlgn="base">
              <a:spcBef>
                <a:spcPct val="0"/>
              </a:spcBef>
              <a:spcAft>
                <a:spcPct val="0"/>
              </a:spcAft>
              <a:defRPr>
                <a:solidFill>
                  <a:schemeClr val="tx1"/>
                </a:solidFill>
                <a:latin typeface="Arial" charset="0"/>
              </a:defRPr>
            </a:lvl6pPr>
            <a:lvl7pPr marL="1787525" defTabSz="438150" fontAlgn="base">
              <a:spcBef>
                <a:spcPct val="0"/>
              </a:spcBef>
              <a:spcAft>
                <a:spcPct val="0"/>
              </a:spcAft>
              <a:defRPr>
                <a:solidFill>
                  <a:schemeClr val="tx1"/>
                </a:solidFill>
                <a:latin typeface="Arial" charset="0"/>
              </a:defRPr>
            </a:lvl7pPr>
            <a:lvl8pPr marL="2244725" defTabSz="438150" fontAlgn="base">
              <a:spcBef>
                <a:spcPct val="0"/>
              </a:spcBef>
              <a:spcAft>
                <a:spcPct val="0"/>
              </a:spcAft>
              <a:defRPr>
                <a:solidFill>
                  <a:schemeClr val="tx1"/>
                </a:solidFill>
                <a:latin typeface="Arial" charset="0"/>
              </a:defRPr>
            </a:lvl8pPr>
            <a:lvl9pPr marL="2701925" defTabSz="438150" fontAlgn="base">
              <a:spcBef>
                <a:spcPct val="0"/>
              </a:spcBef>
              <a:spcAft>
                <a:spcPct val="0"/>
              </a:spcAft>
              <a:defRPr>
                <a:solidFill>
                  <a:schemeClr val="tx1"/>
                </a:solidFill>
                <a:latin typeface="Arial" charset="0"/>
              </a:defRPr>
            </a:lvl9pPr>
          </a:lstStyle>
          <a:p>
            <a:pPr eaLnBrk="0" hangingPunct="0">
              <a:lnSpc>
                <a:spcPct val="95000"/>
              </a:lnSpc>
            </a:pPr>
            <a:r>
              <a:rPr lang="en-US" altLang="en-US" sz="200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p>
          <a:p>
            <a:pPr eaLnBrk="0" hangingPunct="0">
              <a:lnSpc>
                <a:spcPct val="95000"/>
              </a:lnSpc>
            </a:pPr>
            <a:endParaRPr lang="en-US" altLang="en-US" sz="2000">
              <a:latin typeface="Times New Roman" pitchFamily="18" charset="0"/>
            </a:endParaRPr>
          </a:p>
          <a:p>
            <a:pPr eaLnBrk="0" hangingPunct="0">
              <a:lnSpc>
                <a:spcPct val="95000"/>
              </a:lnSpc>
            </a:pPr>
            <a:r>
              <a:rPr lang="en-US" altLang="en-US" sz="200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endParaRPr lang="en-US" altLang="en-US" sz="2000" b="1">
              <a:latin typeface="Times New Roman" pitchFamily="18" charset="0"/>
            </a:endParaRPr>
          </a:p>
          <a:p>
            <a:pPr eaLnBrk="0" hangingPunct="0">
              <a:lnSpc>
                <a:spcPct val="95000"/>
              </a:lnSpc>
            </a:pPr>
            <a:endParaRPr lang="en-US" altLang="en-US" sz="1400">
              <a:latin typeface="Times New Roman" pitchFamily="18" charset="0"/>
            </a:endParaRPr>
          </a:p>
        </p:txBody>
      </p:sp>
      <p:sp>
        <p:nvSpPr>
          <p:cNvPr id="2088" name="Text Box 40"/>
          <p:cNvSpPr txBox="1">
            <a:spLocks noChangeArrowheads="1"/>
          </p:cNvSpPr>
          <p:nvPr/>
        </p:nvSpPr>
        <p:spPr bwMode="auto">
          <a:xfrm>
            <a:off x="24879300" y="5675313"/>
            <a:ext cx="7267575" cy="63134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3688" tIns="21843" rIns="43688" bIns="21843">
            <a:spAutoFit/>
          </a:bodyPr>
          <a:lstStyle>
            <a:lvl1pPr algn="l" defTabSz="438150">
              <a:defRPr>
                <a:solidFill>
                  <a:schemeClr val="tx1"/>
                </a:solidFill>
                <a:latin typeface="Arial" charset="0"/>
              </a:defRPr>
            </a:lvl1pPr>
            <a:lvl2pPr marL="219075" algn="l" defTabSz="438150">
              <a:defRPr>
                <a:solidFill>
                  <a:schemeClr val="tx1"/>
                </a:solidFill>
                <a:latin typeface="Arial" charset="0"/>
              </a:defRPr>
            </a:lvl2pPr>
            <a:lvl3pPr marL="438150" algn="l" defTabSz="438150">
              <a:defRPr>
                <a:solidFill>
                  <a:schemeClr val="tx1"/>
                </a:solidFill>
                <a:latin typeface="Arial" charset="0"/>
              </a:defRPr>
            </a:lvl3pPr>
            <a:lvl4pPr marL="654050" algn="l" defTabSz="438150">
              <a:defRPr>
                <a:solidFill>
                  <a:schemeClr val="tx1"/>
                </a:solidFill>
                <a:latin typeface="Arial" charset="0"/>
              </a:defRPr>
            </a:lvl4pPr>
            <a:lvl5pPr marL="873125" algn="l" defTabSz="438150">
              <a:defRPr>
                <a:solidFill>
                  <a:schemeClr val="tx1"/>
                </a:solidFill>
                <a:latin typeface="Arial" charset="0"/>
              </a:defRPr>
            </a:lvl5pPr>
            <a:lvl6pPr marL="1330325" defTabSz="438150" fontAlgn="base">
              <a:spcBef>
                <a:spcPct val="0"/>
              </a:spcBef>
              <a:spcAft>
                <a:spcPct val="0"/>
              </a:spcAft>
              <a:defRPr>
                <a:solidFill>
                  <a:schemeClr val="tx1"/>
                </a:solidFill>
                <a:latin typeface="Arial" charset="0"/>
              </a:defRPr>
            </a:lvl6pPr>
            <a:lvl7pPr marL="1787525" defTabSz="438150" fontAlgn="base">
              <a:spcBef>
                <a:spcPct val="0"/>
              </a:spcBef>
              <a:spcAft>
                <a:spcPct val="0"/>
              </a:spcAft>
              <a:defRPr>
                <a:solidFill>
                  <a:schemeClr val="tx1"/>
                </a:solidFill>
                <a:latin typeface="Arial" charset="0"/>
              </a:defRPr>
            </a:lvl7pPr>
            <a:lvl8pPr marL="2244725" defTabSz="438150" fontAlgn="base">
              <a:spcBef>
                <a:spcPct val="0"/>
              </a:spcBef>
              <a:spcAft>
                <a:spcPct val="0"/>
              </a:spcAft>
              <a:defRPr>
                <a:solidFill>
                  <a:schemeClr val="tx1"/>
                </a:solidFill>
                <a:latin typeface="Arial" charset="0"/>
              </a:defRPr>
            </a:lvl8pPr>
            <a:lvl9pPr marL="2701925" defTabSz="438150" fontAlgn="base">
              <a:spcBef>
                <a:spcPct val="0"/>
              </a:spcBef>
              <a:spcAft>
                <a:spcPct val="0"/>
              </a:spcAft>
              <a:defRPr>
                <a:solidFill>
                  <a:schemeClr val="tx1"/>
                </a:solidFill>
                <a:latin typeface="Arial" charset="0"/>
              </a:defRPr>
            </a:lvl9pPr>
          </a:lstStyle>
          <a:p>
            <a:pPr eaLnBrk="0" hangingPunct="0">
              <a:lnSpc>
                <a:spcPct val="95000"/>
              </a:lnSpc>
            </a:pPr>
            <a:r>
              <a:rPr lang="en-US" altLang="en-US" sz="200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p>
          <a:p>
            <a:pPr eaLnBrk="0" hangingPunct="0">
              <a:lnSpc>
                <a:spcPct val="95000"/>
              </a:lnSpc>
            </a:pPr>
            <a:endParaRPr lang="en-US" altLang="en-US" sz="2000">
              <a:latin typeface="Times New Roman" pitchFamily="18" charset="0"/>
            </a:endParaRPr>
          </a:p>
          <a:p>
            <a:pPr eaLnBrk="0" hangingPunct="0">
              <a:lnSpc>
                <a:spcPct val="95000"/>
              </a:lnSpc>
            </a:pPr>
            <a:r>
              <a:rPr lang="en-US" altLang="en-US" sz="200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endParaRPr lang="en-US" altLang="en-US" sz="2000" b="1">
              <a:latin typeface="Times New Roman" pitchFamily="18" charset="0"/>
            </a:endParaRPr>
          </a:p>
          <a:p>
            <a:pPr eaLnBrk="0" hangingPunct="0">
              <a:lnSpc>
                <a:spcPct val="95000"/>
              </a:lnSpc>
            </a:pPr>
            <a:endParaRPr lang="en-US" altLang="en-US" sz="1400">
              <a:latin typeface="Times New Roman" pitchFamily="18" charset="0"/>
            </a:endParaRPr>
          </a:p>
        </p:txBody>
      </p:sp>
      <p:sp>
        <p:nvSpPr>
          <p:cNvPr id="2090" name="Text Box 42"/>
          <p:cNvSpPr txBox="1">
            <a:spLocks noChangeArrowheads="1"/>
          </p:cNvSpPr>
          <p:nvPr/>
        </p:nvSpPr>
        <p:spPr bwMode="auto">
          <a:xfrm>
            <a:off x="628650" y="4368800"/>
            <a:ext cx="7372350"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306" tIns="32653" rIns="65306" bIns="3265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b="1"/>
              <a:t>Introduction</a:t>
            </a:r>
          </a:p>
        </p:txBody>
      </p:sp>
      <p:sp>
        <p:nvSpPr>
          <p:cNvPr id="2091" name="Text Box 43"/>
          <p:cNvSpPr txBox="1">
            <a:spLocks noChangeArrowheads="1"/>
          </p:cNvSpPr>
          <p:nvPr/>
        </p:nvSpPr>
        <p:spPr bwMode="auto">
          <a:xfrm>
            <a:off x="16744950" y="4376738"/>
            <a:ext cx="7372350"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306" tIns="32653" rIns="65306" bIns="3265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b="1"/>
              <a:t>Results</a:t>
            </a:r>
          </a:p>
        </p:txBody>
      </p:sp>
      <p:sp>
        <p:nvSpPr>
          <p:cNvPr id="2097" name="Text Box 49"/>
          <p:cNvSpPr txBox="1">
            <a:spLocks noChangeArrowheads="1"/>
          </p:cNvSpPr>
          <p:nvPr/>
        </p:nvSpPr>
        <p:spPr bwMode="auto">
          <a:xfrm>
            <a:off x="29544963" y="1492250"/>
            <a:ext cx="2743200" cy="145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306" tIns="32653" rIns="65306" bIns="3265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b="1"/>
              <a:t>Logo</a:t>
            </a:r>
          </a:p>
          <a:p>
            <a:pPr algn="ctr">
              <a:spcBef>
                <a:spcPct val="50000"/>
              </a:spcBef>
            </a:pPr>
            <a:endParaRPr lang="en-US" altLang="en-US" sz="2000">
              <a:solidFill>
                <a:srgbClr val="FF0000"/>
              </a:solidFill>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135313" rtl="0" eaLnBrk="1" fontAlgn="base" latinLnBrk="0" hangingPunct="1">
          <a:lnSpc>
            <a:spcPct val="100000"/>
          </a:lnSpc>
          <a:spcBef>
            <a:spcPct val="0"/>
          </a:spcBef>
          <a:spcAft>
            <a:spcPct val="0"/>
          </a:spcAft>
          <a:buClrTx/>
          <a:buSzTx/>
          <a:buFontTx/>
          <a:buNone/>
          <a:tabLst/>
          <a:defRPr kumimoji="0" lang="en-US" altLang="en-US" sz="6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135313" rtl="0" eaLnBrk="1" fontAlgn="base" latinLnBrk="0" hangingPunct="1">
          <a:lnSpc>
            <a:spcPct val="100000"/>
          </a:lnSpc>
          <a:spcBef>
            <a:spcPct val="0"/>
          </a:spcBef>
          <a:spcAft>
            <a:spcPct val="0"/>
          </a:spcAft>
          <a:buClrTx/>
          <a:buSzTx/>
          <a:buFontTx/>
          <a:buNone/>
          <a:tabLst/>
          <a:defRPr kumimoji="0" lang="en-US" altLang="en-US" sz="61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TotalTime>
  <Words>604</Words>
  <Application>Microsoft Office PowerPoint</Application>
  <PresentationFormat>Custom</PresentationFormat>
  <Paragraphs>53</Paragraphs>
  <Slides>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Times New Roman</vt:lpstr>
      <vt:lpstr>Symbol</vt:lpstr>
      <vt:lpstr>Default Design</vt:lpstr>
      <vt:lpstr>CorelDRAW X3 Graphic</vt:lpstr>
      <vt:lpstr>PowerPoint Presentation</vt:lpstr>
    </vt:vector>
  </TitlesOfParts>
  <Company>MegaPrint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48x72 Horizontal Template</dc:title>
  <dc:creator>Ethan Shulda</dc:creator>
  <dc:description>©MegaPrint Inc. 2009</dc:description>
  <cp:lastModifiedBy>Jay Buckley</cp:lastModifiedBy>
  <cp:revision>25</cp:revision>
  <dcterms:created xsi:type="dcterms:W3CDTF">2008-12-04T00:20:37Z</dcterms:created>
  <dcterms:modified xsi:type="dcterms:W3CDTF">2015-09-22T17:28:52Z</dcterms:modified>
  <cp:category>Research Poster</cp:category>
</cp:coreProperties>
</file>