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07DA9CE-9BC2-4D99-A6E7-DFF1E737595D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9D752FE-D180-4407-B496-401A47B91BBD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150875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DA9CE-9BC2-4D99-A6E7-DFF1E737595D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752FE-D180-4407-B496-401A47B9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62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DA9CE-9BC2-4D99-A6E7-DFF1E737595D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752FE-D180-4407-B496-401A47B9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29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DA9CE-9BC2-4D99-A6E7-DFF1E737595D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752FE-D180-4407-B496-401A47B9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7DA9CE-9BC2-4D99-A6E7-DFF1E737595D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D752FE-D180-4407-B496-401A47B91BB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0488850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DA9CE-9BC2-4D99-A6E7-DFF1E737595D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752FE-D180-4407-B496-401A47B9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4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DA9CE-9BC2-4D99-A6E7-DFF1E737595D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752FE-D180-4407-B496-401A47B9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769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DA9CE-9BC2-4D99-A6E7-DFF1E737595D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752FE-D180-4407-B496-401A47B9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823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DA9CE-9BC2-4D99-A6E7-DFF1E737595D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752FE-D180-4407-B496-401A47B9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65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7DA9CE-9BC2-4D99-A6E7-DFF1E737595D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D752FE-D180-4407-B496-401A47B91BB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00099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7DA9CE-9BC2-4D99-A6E7-DFF1E737595D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D752FE-D180-4407-B496-401A47B91BB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6996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07DA9CE-9BC2-4D99-A6E7-DFF1E737595D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9D752FE-D180-4407-B496-401A47B91BB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88450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587318" y="558986"/>
            <a:ext cx="647645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u="sng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ahnschrift SemiBold" panose="020B0502040204020203" pitchFamily="34" charset="0"/>
              </a:rPr>
              <a:t>DLD  PROJECT </a:t>
            </a:r>
            <a:endParaRPr lang="en-US" sz="7200" b="1" u="sng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60509" y="2465059"/>
            <a:ext cx="2643673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u="sng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ahnschrift SemiBold" panose="020B0502040204020203" pitchFamily="34" charset="0"/>
              </a:rPr>
              <a:t>TITLE</a:t>
            </a:r>
            <a:r>
              <a:rPr lang="en-US" sz="66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ahnschrift SemiBold" panose="020B0502040204020203" pitchFamily="34" charset="0"/>
              </a:rPr>
              <a:t> :</a:t>
            </a:r>
            <a:endParaRPr lang="en-US" sz="66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37186" y="4085616"/>
            <a:ext cx="6481261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u="sng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ahnschrift SemiBold" panose="020B0502040204020203" pitchFamily="34" charset="0"/>
              </a:rPr>
              <a:t>4 – BIT  ARITHMETIC</a:t>
            </a:r>
          </a:p>
          <a:p>
            <a:pPr algn="ctr"/>
            <a:endParaRPr lang="en-US" sz="5400" b="1" u="sng" dirty="0" smtClean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Bahnschrift SemiBold" panose="020B0502040204020203" pitchFamily="34" charset="0"/>
            </a:endParaRPr>
          </a:p>
          <a:p>
            <a:pPr algn="ctr"/>
            <a:r>
              <a:rPr lang="en-US" sz="5400" b="1" u="sng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ahnschrift SemiBold" panose="020B0502040204020203" pitchFamily="34" charset="0"/>
              </a:rPr>
              <a:t>LOGIC  UNIT  (ALU)</a:t>
            </a:r>
          </a:p>
          <a:p>
            <a:pPr algn="ctr"/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83232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77803" y="481712"/>
            <a:ext cx="658488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u="sng" dirty="0" smtClean="0">
                <a:ln/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GROUP  MEMBERS</a:t>
            </a:r>
            <a:r>
              <a:rPr lang="en-US" sz="6000" b="1" dirty="0" smtClean="0">
                <a:ln/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:</a:t>
            </a:r>
            <a:endParaRPr lang="en-US" sz="6000" b="1" cap="none" spc="0" dirty="0">
              <a:ln/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37363" y="1914332"/>
            <a:ext cx="805060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 algn="ctr">
              <a:buFont typeface="Arial" panose="020B0604020202020204" pitchFamily="34" charset="0"/>
              <a:buChar char="•"/>
            </a:pPr>
            <a:r>
              <a:rPr lang="en-US" sz="4800" b="1" u="sng" dirty="0" smtClean="0">
                <a:ln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Bahnschrift SemiBold" panose="020B0502040204020203" pitchFamily="34" charset="0"/>
              </a:rPr>
              <a:t>ABDUL BASIT  (20K-0333)</a:t>
            </a:r>
            <a:endParaRPr lang="en-US" sz="4800" b="1" u="sng" cap="none" spc="0" dirty="0">
              <a:ln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692" y="3046140"/>
            <a:ext cx="812594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 algn="ctr">
              <a:buFont typeface="Arial" panose="020B0604020202020204" pitchFamily="34" charset="0"/>
              <a:buChar char="•"/>
            </a:pPr>
            <a:r>
              <a:rPr lang="en-US" sz="4800" b="1" u="sng" dirty="0" smtClean="0">
                <a:ln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Bahnschrift SemiBold" panose="020B0502040204020203" pitchFamily="34" charset="0"/>
              </a:rPr>
              <a:t>YASIR  JAMAL  (20K-0158)</a:t>
            </a:r>
            <a:endParaRPr lang="en-US" sz="4800" b="1" u="sng" cap="none" spc="0" dirty="0">
              <a:ln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47077" y="4177948"/>
            <a:ext cx="846097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 algn="ctr">
              <a:buFont typeface="Arial" panose="020B0604020202020204" pitchFamily="34" charset="0"/>
              <a:buChar char="•"/>
            </a:pPr>
            <a:r>
              <a:rPr lang="en-US" sz="4800" b="1" u="sng" dirty="0" smtClean="0">
                <a:ln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Bahnschrift SemiBold" panose="020B0502040204020203" pitchFamily="34" charset="0"/>
              </a:rPr>
              <a:t>ANAS  HASSAN  (20K-1726)</a:t>
            </a:r>
            <a:endParaRPr lang="en-US" sz="4800" b="1" u="sng" cap="none" spc="0" dirty="0">
              <a:ln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73819" y="5309756"/>
            <a:ext cx="1043587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 algn="ctr">
              <a:buFont typeface="Arial" panose="020B0604020202020204" pitchFamily="34" charset="0"/>
              <a:buChar char="•"/>
            </a:pPr>
            <a:r>
              <a:rPr lang="en-US" sz="4800" b="1" u="sng" dirty="0" smtClean="0">
                <a:ln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Bahnschrift SemiBold" panose="020B0502040204020203" pitchFamily="34" charset="0"/>
              </a:rPr>
              <a:t>MUHAMMAD  WARZAN  (20K-1649)</a:t>
            </a:r>
            <a:endParaRPr lang="en-US" sz="4800" b="1" u="sng" cap="none" spc="0" dirty="0">
              <a:ln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324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1369" y="283335"/>
            <a:ext cx="11565229" cy="778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/>
              <a:t>APPLICATION  AND </a:t>
            </a:r>
          </a:p>
          <a:p>
            <a:pPr algn="ctr"/>
            <a:r>
              <a:rPr lang="en-US" sz="5400" b="1" dirty="0" smtClean="0"/>
              <a:t>MOTIVATION:</a:t>
            </a:r>
          </a:p>
          <a:p>
            <a:pPr algn="ctr"/>
            <a:endParaRPr lang="en-US" sz="5400" b="1" dirty="0" smtClean="0"/>
          </a:p>
          <a:p>
            <a:r>
              <a:rPr lang="en-US" sz="2800" dirty="0"/>
              <a:t>An  Arithmetic  and  Logic  Unit  (ALU)  is  a  digital  circuit  used  to  perform  arithmetic  and  logic  operations  .  It  represents  the  fundamental  building  block  of  the  Central  Processing  Unit  (CPU)  of  a  computer.</a:t>
            </a:r>
            <a:r>
              <a:rPr lang="en-US" sz="2800" b="1" dirty="0" smtClean="0"/>
              <a:t> </a:t>
            </a:r>
          </a:p>
          <a:p>
            <a:r>
              <a:rPr lang="en-US" sz="2800" b="1" dirty="0"/>
              <a:t> </a:t>
            </a:r>
            <a:r>
              <a:rPr lang="en-US" sz="2800" b="1" dirty="0" smtClean="0"/>
              <a:t>                                            </a:t>
            </a:r>
          </a:p>
          <a:p>
            <a:r>
              <a:rPr lang="en-US" sz="2800" b="1" dirty="0"/>
              <a:t> </a:t>
            </a:r>
            <a:r>
              <a:rPr lang="en-US" sz="2800" b="1" dirty="0" smtClean="0"/>
              <a:t>                                 </a:t>
            </a:r>
            <a:r>
              <a:rPr lang="en-US" sz="2800" dirty="0"/>
              <a:t>Since  ALU  is  the  most  basic  and  fundamental  part  of  the  C.P.U  ,  capable  of  performing  all  basic  </a:t>
            </a:r>
            <a:r>
              <a:rPr lang="en-US" sz="2800" dirty="0" smtClean="0"/>
              <a:t>operations  </a:t>
            </a:r>
            <a:r>
              <a:rPr lang="en-US" sz="2800" dirty="0"/>
              <a:t>. So ,  it  motivates  us  to  design  such  project  which  is  capable  of  executing  such  operations  .</a:t>
            </a:r>
          </a:p>
          <a:p>
            <a:endParaRPr lang="en-US" sz="2800" b="1" dirty="0" smtClean="0"/>
          </a:p>
          <a:p>
            <a:endParaRPr lang="en-US" sz="4000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340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0158" y="669702"/>
            <a:ext cx="10921284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/>
              <a:t>DIFFERENT MODULES OF PROJECT  :</a:t>
            </a:r>
          </a:p>
          <a:p>
            <a:pPr algn="ctr"/>
            <a:endParaRPr lang="en-US" sz="5400" b="1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ADDITION  (HARDWARE  AND  SOFTWARE )</a:t>
            </a:r>
          </a:p>
          <a:p>
            <a:endParaRPr lang="en-US" sz="3200" dirty="0" smtClean="0"/>
          </a:p>
          <a:p>
            <a:pPr marL="514350" indent="-514350">
              <a:buAutoNum type="arabicPeriod" startAt="2"/>
            </a:pPr>
            <a:r>
              <a:rPr lang="en-US" sz="3200" dirty="0" smtClean="0"/>
              <a:t>SUBTRACTION (HARDWARE  AND  SOFTWARE )</a:t>
            </a:r>
          </a:p>
          <a:p>
            <a:endParaRPr lang="en-US" sz="3200" dirty="0"/>
          </a:p>
          <a:p>
            <a:pPr marL="514350" indent="-514350">
              <a:buAutoNum type="arabicPeriod" startAt="3"/>
            </a:pPr>
            <a:r>
              <a:rPr lang="en-US" sz="3200" dirty="0" smtClean="0"/>
              <a:t>COMPARATORS  (HARDWARE  AND  SOFTWARE )</a:t>
            </a:r>
          </a:p>
          <a:p>
            <a:endParaRPr lang="en-US" sz="3200" dirty="0"/>
          </a:p>
          <a:p>
            <a:r>
              <a:rPr lang="en-US" sz="3200" dirty="0" smtClean="0"/>
              <a:t>4.  MULTIPLICATION  (ONLY  SOFTWARE  )</a:t>
            </a:r>
          </a:p>
        </p:txBody>
      </p:sp>
    </p:spTree>
    <p:extLst>
      <p:ext uri="{BB962C8B-B14F-4D97-AF65-F5344CB8AC3E}">
        <p14:creationId xmlns:p14="http://schemas.microsoft.com/office/powerpoint/2010/main" val="244813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7882" y="334851"/>
            <a:ext cx="109985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/>
              <a:t>OUTPUT  OF  CIRCUIT:</a:t>
            </a:r>
          </a:p>
          <a:p>
            <a:pPr algn="ctr"/>
            <a:endParaRPr lang="en-US" sz="5400" b="1" dirty="0"/>
          </a:p>
          <a:p>
            <a:pPr algn="ctr"/>
            <a:endParaRPr lang="en-US" sz="5400" b="1" dirty="0"/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041" y="1386559"/>
            <a:ext cx="10212946" cy="511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224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4045" y="528034"/>
            <a:ext cx="1148795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/>
              <a:t>WORKLOAD  DISTRIBUTION :</a:t>
            </a:r>
          </a:p>
          <a:p>
            <a:endParaRPr lang="en-US" sz="2800" dirty="0" smtClean="0"/>
          </a:p>
          <a:p>
            <a:r>
              <a:rPr lang="en-US" sz="2800" dirty="0"/>
              <a:t>All  members  of  the  group   have  equally  participated  in  the  hardware  implementation  of  project  but  the  workload  distribution  is  given  below.</a:t>
            </a:r>
          </a:p>
          <a:p>
            <a:r>
              <a:rPr lang="en-US" sz="2800" dirty="0"/>
              <a:t> 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/>
              <a:t>Abdul  Basit  (20K-0333) and  Yasir  Jamal  (20K-0158) mainly  worked  on  comparator  circuit  </a:t>
            </a:r>
            <a:r>
              <a:rPr lang="en-US" sz="2800" dirty="0" smtClean="0"/>
              <a:t>.</a:t>
            </a:r>
          </a:p>
          <a:p>
            <a:pPr lvl="0"/>
            <a:endParaRPr lang="en-US" sz="28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/>
              <a:t>Anas  Hassan  (20K-1726) and  Muhammad  Warzan (20K-1649)  worked  on  addition  and  subtraction  circuit.</a:t>
            </a:r>
          </a:p>
          <a:p>
            <a:endParaRPr lang="en-US" sz="2800" dirty="0"/>
          </a:p>
          <a:p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681972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8490" y="206061"/>
            <a:ext cx="1155235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 </a:t>
            </a:r>
          </a:p>
          <a:p>
            <a:pPr algn="ctr"/>
            <a:endParaRPr lang="en-US" sz="5400" b="1" dirty="0"/>
          </a:p>
          <a:p>
            <a:pPr algn="ctr"/>
            <a:r>
              <a:rPr lang="en-US" sz="5400" b="1" dirty="0" smtClean="0"/>
              <a:t>CONCLUSION  :</a:t>
            </a:r>
          </a:p>
          <a:p>
            <a:endParaRPr lang="en-US" sz="5400" b="1" dirty="0" smtClean="0"/>
          </a:p>
          <a:p>
            <a:r>
              <a:rPr lang="en-US" sz="2800" dirty="0" smtClean="0"/>
              <a:t>We  </a:t>
            </a:r>
            <a:r>
              <a:rPr lang="en-US" sz="2800" dirty="0"/>
              <a:t>have  tried  our  best  to  design  4- bit  ALU  </a:t>
            </a:r>
            <a:r>
              <a:rPr lang="en-US" sz="2800" dirty="0" smtClean="0"/>
              <a:t>that is capable of performing all arithmetic and logic operations with proper outputs and captions shown on </a:t>
            </a:r>
            <a:r>
              <a:rPr lang="en-US" sz="2800" smtClean="0"/>
              <a:t>leds</a:t>
            </a: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                                     &gt;&gt;&gt;&gt;&gt;&gt;&gt; </a:t>
            </a:r>
            <a:r>
              <a:rPr lang="en-US" sz="2800" b="1" dirty="0" smtClean="0"/>
              <a:t>THANKING  YOU </a:t>
            </a:r>
            <a:r>
              <a:rPr lang="en-US" sz="2800" dirty="0" smtClean="0"/>
              <a:t>&lt;&lt;&lt;&lt;&lt;&lt;&lt;&lt;&lt;&lt;&lt;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0055274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40</TotalTime>
  <Words>212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Bahnschrift SemiBold</vt:lpstr>
      <vt:lpstr>Franklin Gothic Book</vt:lpstr>
      <vt:lpstr>Crop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7</cp:revision>
  <dcterms:created xsi:type="dcterms:W3CDTF">2021-05-13T15:26:27Z</dcterms:created>
  <dcterms:modified xsi:type="dcterms:W3CDTF">2021-05-18T11:31:27Z</dcterms:modified>
</cp:coreProperties>
</file>