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IN&amp;assetid=WA200003233&amp;isWac=True&amp;ui=en-US&amp;ad=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https://pages.store.office.com/addinsinstallpage.aspx?rs=en-IN&amp;assetid=WA200003233&amp;isWac=True&amp;ui=en-US&amp;ad=IN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219ab92-f648-4dfc-8144-b8e5b367c263}">
  <we:reference id="WA200003233" version="2.0.0.3" store="en-IN" storeType="OMEX"/>
  <we:alternateReferences/>
  <we:properties>
    <we:property name="Microsoft.Office.CampaignId" value="&quot;none&quot;"/>
    <we:property name="reportUrl" value="&quot;/groups/me/reports/4d11ad3c-e87a-47f7-a844-be33ce3fad1b/a1bb2b737497a1931878?bookmarkGuid=c1a19477-f7d9-4a56-9051-d058567f0e75&amp;bookmarkUsage=1&amp;ctid=cfcd779e-2ba5-4d54-8576-fc9d6b9101d5&amp;fromEntryPoint=export&quot;"/>
    <we:property name="reportState" value="&quot;CONNECTED&quot;"/>
    <we:property name="artifactViewState" value="&quot;live&quot;"/>
    <we:property name="reportEmbeddedTime" value="&quot;2025-04-04T13:08:06.436Z&quot;"/>
    <we:property name="creatorSessionId" value="&quot;6f4b8a59-ba2a-4fef-a712-64be9cd05913&quot;"/>
    <we:property name="creatorUserId" value="&quot;10032004506E5BF2&quot;"/>
    <we:property name="creatorTenantId" value="&quot;cfcd779e-2ba5-4d54-8576-fc9d6b9101d5&quot;"/>
    <we:property name="pageDisplayName" value="&quot;Page 1&quot;"/>
    <we:property name="pageName" value="&quot;a1bb2b737497a1931878&quot;"/>
    <we:property name="reportName" value="&quot;Dashboard&quot;"/>
    <we:property name="isVisualContainerHeaderHidden" value="false"/>
    <we:property name="isFiltersActionButtonVisible" value="true"/>
    <we:property name="initialStateBookmark" value="&quot;H4sIAAAAAAAAA+1ZS2/bOBD+K4UuvRgLPaxXbqmbAotuHhsH3cOiCEbkyFEriy5JZesN/N93SEl5OI7tOHbrYnOzhsPhN98MhzPwjcMLNSlhegJjdA6cd0J8HYP8+sZzek7Vyk5PPx4fnn+8PDk8PiKxmOhCVMo5uHE0yBHqT4WqoTQWSPj3554DZXkGI/OVQ6mw50xQKlFBWfyLjTItaVnjrOfg90kpJBiTQw0ajdlrUqdvOtv7LaATgeniGofIdCMFL8v8LA7ifhqDlwZeEiekphoFi2yhijFtjx+ISkNR0TFGFru+1/chjYOcRz595VFq5HlR6lYlmx59n0jyjnyeTgwrh/waKobcsS5IVA3iG+cYQdXS+nH0YGEoasnwHHO7VOlCTw27oLDdopwZEXImBdFl187xGqsarfhK/DOQSARx58CdfSaJKqpR2fJ559pFA4+BNNBE9oVIMS7QBiE5yndT68X7QnZ0+r05oDvxgCDTUs5TCALXDRnkzE+8mHl8L6geQonqzbcaGuVfl/FHjrTE9/tBgDFdAzfsx4yDH+R7QfzTOd67xTEg0UjIghHt81AGoqzH1bpIlGXHVDjUj6C04ktb9zbIgAzk4Aqk3oMsuH/vuvpJy1/uVciW1AbW7lik7KP1gAU5ujz38oSnSehBhvFepN/Ke/+ahVutRfuQjDzOc8SI8Qi9gCd5341eUAs3QctNozMHdYogN4m3KguG8kG0nTFSX2Z+0EFgvZg0BxXYrAtul9E6eeP8UZDjje1PUNbG7FsKbMHemqDZsCksu5R5ZE5puhV6aFEOrd4K47YtbE0blxfmhFVWG2fEEo7bmtT3gpxl1JJEUcZSxDBLVqbBtovAIpRsenkr/h8mwxOFypsvVNun+8nytINUvDu1ycaI85R7LIzCCDFGnkTu6my8EJMTCnajY4F2kxOV9Q9SjK1yO9upOvtWI9XYeSKH3QL9/rP7sdSSMfHQRVYrLcYGaM9pctE+ne2G7P6GBy/GnTZx36XLujQ3HxbQPLsEh9C0db/X4cgLLLljjjrd6mt4CyRb3ohRvJyD0Ma7cdu/R9KarJKZv67QQLI0VbzQLaTf5/h6RsKuy6R1ArISl1josqm90duoknc8LEf3dPO25+P6HjVtP2J0WDeeTWnMw9BL3SjJwihNgHn9BMPX0vhaGl9L48al0dvJXEsxDAkBr9njSWzSyC+Z6TY3qtSHo5HEEXQhfUkzuAzohdBQ2snVrnyoq/YCuD+hru+Bz7t4BZ6RKM0TANx1/YwHUZSCzzjnzPf2fFb7ZXqPsqjwOUn6MwexF3ceq0cxm2+LxmdRazUBhmdQ4YK5l0ILFUe+7rTbM1Eo2vdiyQbzP9ntdDyb/Qde7vRashsAAA==&quot;"/>
    <we:property name="bookmark" value="&quot;H4sIAAAAAAAAA+1XS2/bSAz+K4UuvRgLPaxXbq23BRbY7WbroHtYFAE1QzlqZY06M8rWG/i/L2ck5eE4tuPYrYrmJpEU5+NHDkVeObxQdQmLdzBH58R5LcTnOcjPLzxn5FStLE2DyGOhO4YgTfKAexm6pBW1LkSlnJMrR4Ocof5QqAZK44iE/3wcOVCWpzAzbzmUCkdOjVKJCsriP2yNSaVlg8uRg1/rUkgwLqcaNBq3l2RO7wTB+yWgE4Hp4hKnyHQrBS/L/CwO4nEag5cGXhInZKZaA4tsrYlxbY+fiEpDUdExRha7vjf2IY2DnEc+veVRauR5UerOJFu8+VpLio5iXtSGnFf8EiqG3LEhSFQt4ivnDwTVSBvHmzuKqWgkw/eYW1WlC70wxIPC7hPlLImQUymILqt7j5dYNWjFF+LfiUQiiDsn7vIjSVRRzcqOz5vQzlp4DKSBJrJPRIoJgT4QkqN8vbBR/FrInk5/tAL0KBEQZFLlPIUgcN2QQc78xIuZxwdB9RRKVC++NNAa/7iM3wukI348DgKM6Rq44ThmHPwgHwTxD9f46BrHhEQzIQtGtK9CmYiymVe7IlGWHdPoUN+D0onPbfvbowIykJMLkHoAVXD73vX9k9SfbnXIjtQW1vFYpOojfcCCHF2ee3nC0yT0IMN4EOW39d4/V+FBe9EQipHHeY4YMR6hF/AkH7vRE3rhPmi5GXRWoC4Q5D75VmXBUN7JtjNHmsvMAx0ENoq6PajAVi+4VaMN8sr5vaDAW98foGyM25eU2IK9NEmzaVNY9iVzz53SdCv01KKcWrstzu1Y2Lk2Ia+tCWus9q6IDRx3PWnsBTnLaCSJooyliGGWbC2DQzeBdSjZ4vxa/BMWwwONylttVIen+8H2dIRSvDm1rcaI85TTthWFEWKMPInc7dV4Jup3lOzWxgLtNydq62+lmFvjbsVTTfalQeqxq0ROewU9/9U/bPRkXNwNkTVKi7kBOnLaWrS/zu6D7PYHd/4YN9bEfV8uu9LcvlhAq+wSHELT9f1RjyMvsOSOOerPg/4Nr4FkmwcxypdzEtp8t2H7t0jakVVy8/cFGkiWpooXuoP02wpfjyjYXZm0QUBW4gYPfTV1N/oQXfKGh83oHh7eBr6uD2ho+xarw675bFtjHoZe6kZJFkZpAswbJxg+t8bn1vjcGvdujd5R9lrKYUgIeMPub2J1Kz9nZtrcq1O/ms0kzqBP6VOGwU1Az4SG0m6uVvO2qboL4H6Hvj6AmI/xF3hEobS/AOCu62c8iKIUfMY5Z7438F3th5k9yqLCxxTp91zEnjx5bF/FbL2tW59Fo1UNDE+hwjV7L6UWKo78Udvucvk/Xwfi7YkbAAA=&quot;"/>
    <we:property name="datasetId" value="&quot;d17dea22-80ab-4356-8750-2fdb66eff0fa&quot;"/>
    <we:property name="embedUrl" value="&quot;/reportEmbed?reportId=4d11ad3c-e87a-47f7-a844-be33ce3fad1b&amp;config=eyJjbHVzdGVyVXJsIjoiaHR0cHM6Ly9XQUJJLUlORElBLUNFTlRSQUwtQS1QUklNQVJZLXJlZGlyZWN0LmFuYWx5c2lzLndpbmRvd3MubmV0IiwiZW1iZWRGZWF0dXJlcyI6eyJ1c2FnZU1ldHJpY3NWTmV4dCI6dHJ1ZX19&amp;disableSensitivityBanner=true&quot;"/>
    <we:property name="backgroundColor" value="&quot;#000000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madavaram yethishwar rao</cp:lastModifiedBy>
  <cp:revision>3</cp:revision>
  <dcterms:created xsi:type="dcterms:W3CDTF">2018-06-07T21:39:02Z</dcterms:created>
  <dcterms:modified xsi:type="dcterms:W3CDTF">2025-04-04T13:08:38Z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