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356" r:id="rId3"/>
    <p:sldId id="257" r:id="rId4"/>
    <p:sldId id="383" r:id="rId5"/>
    <p:sldId id="354" r:id="rId6"/>
    <p:sldId id="355" r:id="rId7"/>
    <p:sldId id="358" r:id="rId8"/>
    <p:sldId id="357" r:id="rId9"/>
    <p:sldId id="359" r:id="rId10"/>
    <p:sldId id="365" r:id="rId11"/>
    <p:sldId id="364" r:id="rId12"/>
    <p:sldId id="373" r:id="rId13"/>
    <p:sldId id="371" r:id="rId14"/>
    <p:sldId id="378" r:id="rId15"/>
    <p:sldId id="362" r:id="rId16"/>
    <p:sldId id="361" r:id="rId17"/>
    <p:sldId id="366" r:id="rId18"/>
    <p:sldId id="368" r:id="rId19"/>
    <p:sldId id="367" r:id="rId20"/>
    <p:sldId id="385" r:id="rId21"/>
    <p:sldId id="384" r:id="rId22"/>
    <p:sldId id="386" r:id="rId23"/>
    <p:sldId id="369" r:id="rId24"/>
    <p:sldId id="374" r:id="rId25"/>
    <p:sldId id="372" r:id="rId26"/>
    <p:sldId id="370" r:id="rId27"/>
    <p:sldId id="380" r:id="rId28"/>
    <p:sldId id="379" r:id="rId29"/>
    <p:sldId id="381" r:id="rId30"/>
    <p:sldId id="382" r:id="rId31"/>
    <p:sldId id="376" r:id="rId32"/>
    <p:sldId id="377" r:id="rId33"/>
    <p:sldId id="387" r:id="rId34"/>
    <p:sldId id="389" r:id="rId35"/>
    <p:sldId id="35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84422" autoAdjust="0"/>
  </p:normalViewPr>
  <p:slideViewPr>
    <p:cSldViewPr snapToGrid="0">
      <p:cViewPr varScale="1">
        <p:scale>
          <a:sx n="86" d="100"/>
          <a:sy n="86" d="100"/>
        </p:scale>
        <p:origin x="3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614EC5-3520-47A0-A7F7-A6453EB5549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8B3917-4EF7-49E5-9C12-2C939EE50D2C}">
      <dgm:prSet phldrT="[文本]"/>
      <dgm:spPr/>
      <dgm:t>
        <a:bodyPr/>
        <a:lstStyle/>
        <a:p>
          <a:r>
            <a:rPr lang="zh-CN" altLang="en-US" dirty="0"/>
            <a:t>读入文件</a:t>
          </a:r>
        </a:p>
      </dgm:t>
    </dgm:pt>
    <dgm:pt modelId="{95474AF9-C2D3-4066-861C-E2B5A0EC6BB2}" type="parTrans" cxnId="{6B3A465F-5859-4982-A372-7AD73B14AD0F}">
      <dgm:prSet/>
      <dgm:spPr/>
      <dgm:t>
        <a:bodyPr/>
        <a:lstStyle/>
        <a:p>
          <a:endParaRPr lang="zh-CN" altLang="en-US"/>
        </a:p>
      </dgm:t>
    </dgm:pt>
    <dgm:pt modelId="{011BADD9-4EA1-40D8-85AA-F510BA65D940}" type="sibTrans" cxnId="{6B3A465F-5859-4982-A372-7AD73B14AD0F}">
      <dgm:prSet/>
      <dgm:spPr/>
      <dgm:t>
        <a:bodyPr/>
        <a:lstStyle/>
        <a:p>
          <a:endParaRPr lang="zh-CN" altLang="en-US"/>
        </a:p>
      </dgm:t>
    </dgm:pt>
    <dgm:pt modelId="{6A7D3B19-6942-48BB-A62A-898222758843}">
      <dgm:prSet phldrT="[文本]"/>
      <dgm:spPr/>
      <dgm:t>
        <a:bodyPr/>
        <a:lstStyle/>
        <a:p>
          <a:r>
            <a:rPr lang="zh-CN" altLang="en-US" dirty="0"/>
            <a:t>构造候选集合</a:t>
          </a:r>
        </a:p>
      </dgm:t>
    </dgm:pt>
    <dgm:pt modelId="{2843B9B5-088A-4EB5-8008-E9E405421012}" type="parTrans" cxnId="{0EEE229A-3D16-401A-A6DA-114BB89DE8A4}">
      <dgm:prSet/>
      <dgm:spPr/>
      <dgm:t>
        <a:bodyPr/>
        <a:lstStyle/>
        <a:p>
          <a:endParaRPr lang="zh-CN" altLang="en-US"/>
        </a:p>
      </dgm:t>
    </dgm:pt>
    <dgm:pt modelId="{A5581DC2-AB12-4C8A-AC81-74E28937C3E2}" type="sibTrans" cxnId="{0EEE229A-3D16-401A-A6DA-114BB89DE8A4}">
      <dgm:prSet/>
      <dgm:spPr/>
      <dgm:t>
        <a:bodyPr/>
        <a:lstStyle/>
        <a:p>
          <a:endParaRPr lang="zh-CN" altLang="en-US"/>
        </a:p>
      </dgm:t>
    </dgm:pt>
    <dgm:pt modelId="{0D4F76AA-A70F-42CD-8F77-C7DC94AC903E}">
      <dgm:prSet phldrT="[文本]"/>
      <dgm:spPr/>
      <dgm:t>
        <a:bodyPr/>
        <a:lstStyle/>
        <a:p>
          <a:r>
            <a:rPr lang="zh-CN" altLang="en-US" dirty="0"/>
            <a:t>候选集合筛选</a:t>
          </a:r>
        </a:p>
      </dgm:t>
    </dgm:pt>
    <dgm:pt modelId="{BE1E72EE-04B9-476D-8A79-7B3BCD2748B0}" type="parTrans" cxnId="{B1ACF3AD-4C26-464B-8696-BBB08049F16F}">
      <dgm:prSet/>
      <dgm:spPr/>
      <dgm:t>
        <a:bodyPr/>
        <a:lstStyle/>
        <a:p>
          <a:endParaRPr lang="zh-CN" altLang="en-US"/>
        </a:p>
      </dgm:t>
    </dgm:pt>
    <dgm:pt modelId="{2F6504AE-55FA-486F-BE41-20502BE9EEB4}" type="sibTrans" cxnId="{B1ACF3AD-4C26-464B-8696-BBB08049F16F}">
      <dgm:prSet/>
      <dgm:spPr/>
      <dgm:t>
        <a:bodyPr/>
        <a:lstStyle/>
        <a:p>
          <a:endParaRPr lang="zh-CN" altLang="en-US"/>
        </a:p>
      </dgm:t>
    </dgm:pt>
    <dgm:pt modelId="{E8B35457-C25C-474D-98E3-77D92229ECEA}">
      <dgm:prSet phldrT="[文本]"/>
      <dgm:spPr/>
      <dgm:t>
        <a:bodyPr/>
        <a:lstStyle/>
        <a:p>
          <a:r>
            <a:rPr lang="zh-CN" altLang="en-US" dirty="0"/>
            <a:t>结果构建</a:t>
          </a:r>
        </a:p>
      </dgm:t>
    </dgm:pt>
    <dgm:pt modelId="{BD39938A-F494-45CF-B02D-8DF0451C54D9}" type="parTrans" cxnId="{B944D847-85B1-4C3D-875D-7E206B0BC471}">
      <dgm:prSet/>
      <dgm:spPr/>
      <dgm:t>
        <a:bodyPr/>
        <a:lstStyle/>
        <a:p>
          <a:endParaRPr lang="zh-CN" altLang="en-US"/>
        </a:p>
      </dgm:t>
    </dgm:pt>
    <dgm:pt modelId="{1E1B52CC-BC9C-4068-B960-96EDC3D09254}" type="sibTrans" cxnId="{B944D847-85B1-4C3D-875D-7E206B0BC471}">
      <dgm:prSet/>
      <dgm:spPr/>
      <dgm:t>
        <a:bodyPr/>
        <a:lstStyle/>
        <a:p>
          <a:endParaRPr lang="zh-CN" altLang="en-US"/>
        </a:p>
      </dgm:t>
    </dgm:pt>
    <dgm:pt modelId="{6DAA2DE6-6C9D-403C-8E80-EF9C153C2232}">
      <dgm:prSet phldrT="[文本]"/>
      <dgm:spPr/>
      <dgm:t>
        <a:bodyPr/>
        <a:lstStyle/>
        <a:p>
          <a:r>
            <a:rPr lang="zh-CN" altLang="en-US" dirty="0"/>
            <a:t>写出文件</a:t>
          </a:r>
        </a:p>
      </dgm:t>
    </dgm:pt>
    <dgm:pt modelId="{9426C217-6F72-4B7A-8CC7-E02C8D69EE52}" type="parTrans" cxnId="{27598434-8175-4057-BD71-97F7193BD93D}">
      <dgm:prSet/>
      <dgm:spPr/>
      <dgm:t>
        <a:bodyPr/>
        <a:lstStyle/>
        <a:p>
          <a:endParaRPr lang="zh-CN" altLang="en-US"/>
        </a:p>
      </dgm:t>
    </dgm:pt>
    <dgm:pt modelId="{A0D469C1-DC25-41D8-810A-CCA83C289AD6}" type="sibTrans" cxnId="{27598434-8175-4057-BD71-97F7193BD93D}">
      <dgm:prSet/>
      <dgm:spPr/>
      <dgm:t>
        <a:bodyPr/>
        <a:lstStyle/>
        <a:p>
          <a:endParaRPr lang="zh-CN" altLang="en-US"/>
        </a:p>
      </dgm:t>
    </dgm:pt>
    <dgm:pt modelId="{D07F7B12-BA8E-4EFB-82D4-E7C15F6F85D7}" type="pres">
      <dgm:prSet presAssocID="{F4614EC5-3520-47A0-A7F7-A6453EB5549E}" presName="diagram" presStyleCnt="0">
        <dgm:presLayoutVars>
          <dgm:dir/>
          <dgm:resizeHandles val="exact"/>
        </dgm:presLayoutVars>
      </dgm:prSet>
      <dgm:spPr/>
    </dgm:pt>
    <dgm:pt modelId="{5D3107F2-3D4B-495A-970A-63F16F422DD1}" type="pres">
      <dgm:prSet presAssocID="{0E8B3917-4EF7-49E5-9C12-2C939EE50D2C}" presName="node" presStyleLbl="node1" presStyleIdx="0" presStyleCnt="5">
        <dgm:presLayoutVars>
          <dgm:bulletEnabled val="1"/>
        </dgm:presLayoutVars>
      </dgm:prSet>
      <dgm:spPr/>
    </dgm:pt>
    <dgm:pt modelId="{D39B8522-21FA-4F25-A642-904F06FB7367}" type="pres">
      <dgm:prSet presAssocID="{011BADD9-4EA1-40D8-85AA-F510BA65D940}" presName="sibTrans" presStyleLbl="sibTrans2D1" presStyleIdx="0" presStyleCnt="4"/>
      <dgm:spPr/>
    </dgm:pt>
    <dgm:pt modelId="{38B54CAC-352C-4B03-891E-3358BD024493}" type="pres">
      <dgm:prSet presAssocID="{011BADD9-4EA1-40D8-85AA-F510BA65D940}" presName="connectorText" presStyleLbl="sibTrans2D1" presStyleIdx="0" presStyleCnt="4"/>
      <dgm:spPr/>
    </dgm:pt>
    <dgm:pt modelId="{8850BE4F-AC58-416E-8475-84747142810A}" type="pres">
      <dgm:prSet presAssocID="{6A7D3B19-6942-48BB-A62A-898222758843}" presName="node" presStyleLbl="node1" presStyleIdx="1" presStyleCnt="5">
        <dgm:presLayoutVars>
          <dgm:bulletEnabled val="1"/>
        </dgm:presLayoutVars>
      </dgm:prSet>
      <dgm:spPr/>
    </dgm:pt>
    <dgm:pt modelId="{D2221AFA-1E89-421B-945E-86EAD87F5168}" type="pres">
      <dgm:prSet presAssocID="{A5581DC2-AB12-4C8A-AC81-74E28937C3E2}" presName="sibTrans" presStyleLbl="sibTrans2D1" presStyleIdx="1" presStyleCnt="4"/>
      <dgm:spPr/>
    </dgm:pt>
    <dgm:pt modelId="{FC1B1F18-B465-4FA2-971B-B926197C1EE7}" type="pres">
      <dgm:prSet presAssocID="{A5581DC2-AB12-4C8A-AC81-74E28937C3E2}" presName="connectorText" presStyleLbl="sibTrans2D1" presStyleIdx="1" presStyleCnt="4"/>
      <dgm:spPr/>
    </dgm:pt>
    <dgm:pt modelId="{8A20442C-BD35-4401-B0B1-6A8C75055F8F}" type="pres">
      <dgm:prSet presAssocID="{0D4F76AA-A70F-42CD-8F77-C7DC94AC903E}" presName="node" presStyleLbl="node1" presStyleIdx="2" presStyleCnt="5">
        <dgm:presLayoutVars>
          <dgm:bulletEnabled val="1"/>
        </dgm:presLayoutVars>
      </dgm:prSet>
      <dgm:spPr/>
    </dgm:pt>
    <dgm:pt modelId="{E34D4D53-05E5-4A02-A2FF-EBC104F4F619}" type="pres">
      <dgm:prSet presAssocID="{2F6504AE-55FA-486F-BE41-20502BE9EEB4}" presName="sibTrans" presStyleLbl="sibTrans2D1" presStyleIdx="2" presStyleCnt="4"/>
      <dgm:spPr/>
    </dgm:pt>
    <dgm:pt modelId="{C75B8613-2FF7-4065-8765-374387252B89}" type="pres">
      <dgm:prSet presAssocID="{2F6504AE-55FA-486F-BE41-20502BE9EEB4}" presName="connectorText" presStyleLbl="sibTrans2D1" presStyleIdx="2" presStyleCnt="4"/>
      <dgm:spPr/>
    </dgm:pt>
    <dgm:pt modelId="{A1D95E47-11D8-4B9F-B9F0-6B35092E7966}" type="pres">
      <dgm:prSet presAssocID="{E8B35457-C25C-474D-98E3-77D92229ECEA}" presName="node" presStyleLbl="node1" presStyleIdx="3" presStyleCnt="5">
        <dgm:presLayoutVars>
          <dgm:bulletEnabled val="1"/>
        </dgm:presLayoutVars>
      </dgm:prSet>
      <dgm:spPr/>
    </dgm:pt>
    <dgm:pt modelId="{46147C50-98EE-4F7D-A730-BAFE22A7908E}" type="pres">
      <dgm:prSet presAssocID="{1E1B52CC-BC9C-4068-B960-96EDC3D09254}" presName="sibTrans" presStyleLbl="sibTrans2D1" presStyleIdx="3" presStyleCnt="4"/>
      <dgm:spPr/>
    </dgm:pt>
    <dgm:pt modelId="{E443AE39-3640-4446-B7A2-AFD97DF606E6}" type="pres">
      <dgm:prSet presAssocID="{1E1B52CC-BC9C-4068-B960-96EDC3D09254}" presName="connectorText" presStyleLbl="sibTrans2D1" presStyleIdx="3" presStyleCnt="4"/>
      <dgm:spPr/>
    </dgm:pt>
    <dgm:pt modelId="{4B3230EF-9EBF-44F4-ADC0-E3802E53B8B7}" type="pres">
      <dgm:prSet presAssocID="{6DAA2DE6-6C9D-403C-8E80-EF9C153C2232}" presName="node" presStyleLbl="node1" presStyleIdx="4" presStyleCnt="5">
        <dgm:presLayoutVars>
          <dgm:bulletEnabled val="1"/>
        </dgm:presLayoutVars>
      </dgm:prSet>
      <dgm:spPr/>
    </dgm:pt>
  </dgm:ptLst>
  <dgm:cxnLst>
    <dgm:cxn modelId="{574EC406-4D2E-4B9C-AD8C-BC5653F1AE62}" type="presOf" srcId="{1E1B52CC-BC9C-4068-B960-96EDC3D09254}" destId="{46147C50-98EE-4F7D-A730-BAFE22A7908E}" srcOrd="0" destOrd="0" presId="urn:microsoft.com/office/officeart/2005/8/layout/process5"/>
    <dgm:cxn modelId="{38BB0808-0B2F-4176-8397-E73DF88076D6}" type="presOf" srcId="{0D4F76AA-A70F-42CD-8F77-C7DC94AC903E}" destId="{8A20442C-BD35-4401-B0B1-6A8C75055F8F}" srcOrd="0" destOrd="0" presId="urn:microsoft.com/office/officeart/2005/8/layout/process5"/>
    <dgm:cxn modelId="{EB50522A-1FC9-4804-B975-A96001BA4358}" type="presOf" srcId="{011BADD9-4EA1-40D8-85AA-F510BA65D940}" destId="{D39B8522-21FA-4F25-A642-904F06FB7367}" srcOrd="0" destOrd="0" presId="urn:microsoft.com/office/officeart/2005/8/layout/process5"/>
    <dgm:cxn modelId="{26EE2131-24AF-4ABB-98BD-F92F7E3E60A6}" type="presOf" srcId="{6A7D3B19-6942-48BB-A62A-898222758843}" destId="{8850BE4F-AC58-416E-8475-84747142810A}" srcOrd="0" destOrd="0" presId="urn:microsoft.com/office/officeart/2005/8/layout/process5"/>
    <dgm:cxn modelId="{27598434-8175-4057-BD71-97F7193BD93D}" srcId="{F4614EC5-3520-47A0-A7F7-A6453EB5549E}" destId="{6DAA2DE6-6C9D-403C-8E80-EF9C153C2232}" srcOrd="4" destOrd="0" parTransId="{9426C217-6F72-4B7A-8CC7-E02C8D69EE52}" sibTransId="{A0D469C1-DC25-41D8-810A-CCA83C289AD6}"/>
    <dgm:cxn modelId="{6493EE3E-7B27-4759-8EA9-00279D1A003C}" type="presOf" srcId="{F4614EC5-3520-47A0-A7F7-A6453EB5549E}" destId="{D07F7B12-BA8E-4EFB-82D4-E7C15F6F85D7}" srcOrd="0" destOrd="0" presId="urn:microsoft.com/office/officeart/2005/8/layout/process5"/>
    <dgm:cxn modelId="{E5CC9A5E-DC25-4EAF-9462-3C13E732DD3E}" type="presOf" srcId="{6DAA2DE6-6C9D-403C-8E80-EF9C153C2232}" destId="{4B3230EF-9EBF-44F4-ADC0-E3802E53B8B7}" srcOrd="0" destOrd="0" presId="urn:microsoft.com/office/officeart/2005/8/layout/process5"/>
    <dgm:cxn modelId="{6B3A465F-5859-4982-A372-7AD73B14AD0F}" srcId="{F4614EC5-3520-47A0-A7F7-A6453EB5549E}" destId="{0E8B3917-4EF7-49E5-9C12-2C939EE50D2C}" srcOrd="0" destOrd="0" parTransId="{95474AF9-C2D3-4066-861C-E2B5A0EC6BB2}" sibTransId="{011BADD9-4EA1-40D8-85AA-F510BA65D940}"/>
    <dgm:cxn modelId="{B944D847-85B1-4C3D-875D-7E206B0BC471}" srcId="{F4614EC5-3520-47A0-A7F7-A6453EB5549E}" destId="{E8B35457-C25C-474D-98E3-77D92229ECEA}" srcOrd="3" destOrd="0" parTransId="{BD39938A-F494-45CF-B02D-8DF0451C54D9}" sibTransId="{1E1B52CC-BC9C-4068-B960-96EDC3D09254}"/>
    <dgm:cxn modelId="{7A81A18D-5309-4426-A886-C65F602A6F62}" type="presOf" srcId="{2F6504AE-55FA-486F-BE41-20502BE9EEB4}" destId="{C75B8613-2FF7-4065-8765-374387252B89}" srcOrd="1" destOrd="0" presId="urn:microsoft.com/office/officeart/2005/8/layout/process5"/>
    <dgm:cxn modelId="{0EEE229A-3D16-401A-A6DA-114BB89DE8A4}" srcId="{F4614EC5-3520-47A0-A7F7-A6453EB5549E}" destId="{6A7D3B19-6942-48BB-A62A-898222758843}" srcOrd="1" destOrd="0" parTransId="{2843B9B5-088A-4EB5-8008-E9E405421012}" sibTransId="{A5581DC2-AB12-4C8A-AC81-74E28937C3E2}"/>
    <dgm:cxn modelId="{5C0CA9A8-81E7-496B-A8A5-94CFC8003BF7}" type="presOf" srcId="{011BADD9-4EA1-40D8-85AA-F510BA65D940}" destId="{38B54CAC-352C-4B03-891E-3358BD024493}" srcOrd="1" destOrd="0" presId="urn:microsoft.com/office/officeart/2005/8/layout/process5"/>
    <dgm:cxn modelId="{B1ACF3AD-4C26-464B-8696-BBB08049F16F}" srcId="{F4614EC5-3520-47A0-A7F7-A6453EB5549E}" destId="{0D4F76AA-A70F-42CD-8F77-C7DC94AC903E}" srcOrd="2" destOrd="0" parTransId="{BE1E72EE-04B9-476D-8A79-7B3BCD2748B0}" sibTransId="{2F6504AE-55FA-486F-BE41-20502BE9EEB4}"/>
    <dgm:cxn modelId="{8F1715B5-6D2C-43B3-A583-6B83EF209F2C}" type="presOf" srcId="{0E8B3917-4EF7-49E5-9C12-2C939EE50D2C}" destId="{5D3107F2-3D4B-495A-970A-63F16F422DD1}" srcOrd="0" destOrd="0" presId="urn:microsoft.com/office/officeart/2005/8/layout/process5"/>
    <dgm:cxn modelId="{CEB425D5-E01B-4D5B-AC5A-D761E67629A4}" type="presOf" srcId="{A5581DC2-AB12-4C8A-AC81-74E28937C3E2}" destId="{D2221AFA-1E89-421B-945E-86EAD87F5168}" srcOrd="0" destOrd="0" presId="urn:microsoft.com/office/officeart/2005/8/layout/process5"/>
    <dgm:cxn modelId="{CE7E24DB-D6D6-4CEC-9D60-6D8913C38B38}" type="presOf" srcId="{1E1B52CC-BC9C-4068-B960-96EDC3D09254}" destId="{E443AE39-3640-4446-B7A2-AFD97DF606E6}" srcOrd="1" destOrd="0" presId="urn:microsoft.com/office/officeart/2005/8/layout/process5"/>
    <dgm:cxn modelId="{19EB27EB-670E-416E-AE82-38B547EAA319}" type="presOf" srcId="{A5581DC2-AB12-4C8A-AC81-74E28937C3E2}" destId="{FC1B1F18-B465-4FA2-971B-B926197C1EE7}" srcOrd="1" destOrd="0" presId="urn:microsoft.com/office/officeart/2005/8/layout/process5"/>
    <dgm:cxn modelId="{A94D6BEB-4D76-4892-AF61-A3D4B0EF26C9}" type="presOf" srcId="{2F6504AE-55FA-486F-BE41-20502BE9EEB4}" destId="{E34D4D53-05E5-4A02-A2FF-EBC104F4F619}" srcOrd="0" destOrd="0" presId="urn:microsoft.com/office/officeart/2005/8/layout/process5"/>
    <dgm:cxn modelId="{BB5166ED-0C58-411E-A7E9-E99EC820F031}" type="presOf" srcId="{E8B35457-C25C-474D-98E3-77D92229ECEA}" destId="{A1D95E47-11D8-4B9F-B9F0-6B35092E7966}" srcOrd="0" destOrd="0" presId="urn:microsoft.com/office/officeart/2005/8/layout/process5"/>
    <dgm:cxn modelId="{63FB2DB4-AF02-4F1B-B28B-B1D21A2F611F}" type="presParOf" srcId="{D07F7B12-BA8E-4EFB-82D4-E7C15F6F85D7}" destId="{5D3107F2-3D4B-495A-970A-63F16F422DD1}" srcOrd="0" destOrd="0" presId="urn:microsoft.com/office/officeart/2005/8/layout/process5"/>
    <dgm:cxn modelId="{40F02380-8FA5-49E2-B7BD-E9EA0F00EB3A}" type="presParOf" srcId="{D07F7B12-BA8E-4EFB-82D4-E7C15F6F85D7}" destId="{D39B8522-21FA-4F25-A642-904F06FB7367}" srcOrd="1" destOrd="0" presId="urn:microsoft.com/office/officeart/2005/8/layout/process5"/>
    <dgm:cxn modelId="{DF718F63-BED8-49C0-BC8C-EA108ED23E57}" type="presParOf" srcId="{D39B8522-21FA-4F25-A642-904F06FB7367}" destId="{38B54CAC-352C-4B03-891E-3358BD024493}" srcOrd="0" destOrd="0" presId="urn:microsoft.com/office/officeart/2005/8/layout/process5"/>
    <dgm:cxn modelId="{650D366B-C4BD-49B6-BD6D-54F6B9023013}" type="presParOf" srcId="{D07F7B12-BA8E-4EFB-82D4-E7C15F6F85D7}" destId="{8850BE4F-AC58-416E-8475-84747142810A}" srcOrd="2" destOrd="0" presId="urn:microsoft.com/office/officeart/2005/8/layout/process5"/>
    <dgm:cxn modelId="{ADBB284D-EBDD-4FDA-9763-CA284056D5D4}" type="presParOf" srcId="{D07F7B12-BA8E-4EFB-82D4-E7C15F6F85D7}" destId="{D2221AFA-1E89-421B-945E-86EAD87F5168}" srcOrd="3" destOrd="0" presId="urn:microsoft.com/office/officeart/2005/8/layout/process5"/>
    <dgm:cxn modelId="{0321BFBD-0B8E-4161-A1AA-FE801DC06A21}" type="presParOf" srcId="{D2221AFA-1E89-421B-945E-86EAD87F5168}" destId="{FC1B1F18-B465-4FA2-971B-B926197C1EE7}" srcOrd="0" destOrd="0" presId="urn:microsoft.com/office/officeart/2005/8/layout/process5"/>
    <dgm:cxn modelId="{E1B3C90A-3745-464A-831B-8AF68C4C1D77}" type="presParOf" srcId="{D07F7B12-BA8E-4EFB-82D4-E7C15F6F85D7}" destId="{8A20442C-BD35-4401-B0B1-6A8C75055F8F}" srcOrd="4" destOrd="0" presId="urn:microsoft.com/office/officeart/2005/8/layout/process5"/>
    <dgm:cxn modelId="{CA821CE0-505F-40A4-A780-AAF3AF724705}" type="presParOf" srcId="{D07F7B12-BA8E-4EFB-82D4-E7C15F6F85D7}" destId="{E34D4D53-05E5-4A02-A2FF-EBC104F4F619}" srcOrd="5" destOrd="0" presId="urn:microsoft.com/office/officeart/2005/8/layout/process5"/>
    <dgm:cxn modelId="{B52FAC90-7332-4885-990B-1A194D69B303}" type="presParOf" srcId="{E34D4D53-05E5-4A02-A2FF-EBC104F4F619}" destId="{C75B8613-2FF7-4065-8765-374387252B89}" srcOrd="0" destOrd="0" presId="urn:microsoft.com/office/officeart/2005/8/layout/process5"/>
    <dgm:cxn modelId="{86FAAA06-8D4A-4C97-838D-B012246FD5EF}" type="presParOf" srcId="{D07F7B12-BA8E-4EFB-82D4-E7C15F6F85D7}" destId="{A1D95E47-11D8-4B9F-B9F0-6B35092E7966}" srcOrd="6" destOrd="0" presId="urn:microsoft.com/office/officeart/2005/8/layout/process5"/>
    <dgm:cxn modelId="{0F7A09ED-589C-43CC-93AA-D69A58A01C8D}" type="presParOf" srcId="{D07F7B12-BA8E-4EFB-82D4-E7C15F6F85D7}" destId="{46147C50-98EE-4F7D-A730-BAFE22A7908E}" srcOrd="7" destOrd="0" presId="urn:microsoft.com/office/officeart/2005/8/layout/process5"/>
    <dgm:cxn modelId="{7AB6469B-B92E-430D-A3F7-BE2CA0254149}" type="presParOf" srcId="{46147C50-98EE-4F7D-A730-BAFE22A7908E}" destId="{E443AE39-3640-4446-B7A2-AFD97DF606E6}" srcOrd="0" destOrd="0" presId="urn:microsoft.com/office/officeart/2005/8/layout/process5"/>
    <dgm:cxn modelId="{8EE55B6A-D87F-4C7F-AC89-DCEA5DD7036F}" type="presParOf" srcId="{D07F7B12-BA8E-4EFB-82D4-E7C15F6F85D7}" destId="{4B3230EF-9EBF-44F4-ADC0-E3802E53B8B7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0F58AE-D2F9-4F31-8942-9284394A396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F2AAD61-2E3D-4904-A1EF-E286A581932A}">
      <dgm:prSet phldrT="[文本]" custT="1"/>
      <dgm:spPr/>
      <dgm:t>
        <a:bodyPr/>
        <a:lstStyle/>
        <a:p>
          <a:r>
            <a:rPr lang="en-US" altLang="zh-CN" sz="5400" dirty="0"/>
            <a:t>G</a:t>
          </a:r>
          <a:endParaRPr lang="zh-CN" altLang="en-US" sz="5400" dirty="0"/>
        </a:p>
      </dgm:t>
    </dgm:pt>
    <dgm:pt modelId="{C2FA8640-549C-4C42-B95A-756E03BDC832}" type="parTrans" cxnId="{61671BFD-D4F9-4162-B50E-912A83DB2DCA}">
      <dgm:prSet/>
      <dgm:spPr/>
      <dgm:t>
        <a:bodyPr/>
        <a:lstStyle/>
        <a:p>
          <a:endParaRPr lang="zh-CN" altLang="en-US" sz="1400"/>
        </a:p>
      </dgm:t>
    </dgm:pt>
    <dgm:pt modelId="{4D2E1FCE-1E7B-405B-8CCF-BED41CB464B3}" type="sibTrans" cxnId="{61671BFD-D4F9-4162-B50E-912A83DB2DCA}">
      <dgm:prSet/>
      <dgm:spPr/>
      <dgm:t>
        <a:bodyPr/>
        <a:lstStyle/>
        <a:p>
          <a:endParaRPr lang="zh-CN" altLang="en-US" sz="1400"/>
        </a:p>
      </dgm:t>
    </dgm:pt>
    <dgm:pt modelId="{C5552F65-75B9-46BD-BB5A-14A25246F1C0}">
      <dgm:prSet phldrT="[文本]" custT="1"/>
      <dgm:spPr/>
      <dgm:t>
        <a:bodyPr/>
        <a:lstStyle/>
        <a:p>
          <a:r>
            <a:rPr lang="en-US" altLang="zh-CN" sz="2000" dirty="0" err="1"/>
            <a:t>G_vertexs</a:t>
          </a:r>
          <a:endParaRPr lang="zh-CN" altLang="en-US" sz="2000" dirty="0"/>
        </a:p>
      </dgm:t>
    </dgm:pt>
    <dgm:pt modelId="{CAA83AA7-AE5E-46F8-95DE-646156F3B02D}" type="parTrans" cxnId="{19FDCE58-533A-474C-B4A7-04CBCC46B83D}">
      <dgm:prSet/>
      <dgm:spPr/>
      <dgm:t>
        <a:bodyPr/>
        <a:lstStyle/>
        <a:p>
          <a:endParaRPr lang="zh-CN" altLang="en-US" sz="1400"/>
        </a:p>
      </dgm:t>
    </dgm:pt>
    <dgm:pt modelId="{2DE88420-EB31-4501-BFAA-A92216ECDFF5}" type="sibTrans" cxnId="{19FDCE58-533A-474C-B4A7-04CBCC46B83D}">
      <dgm:prSet/>
      <dgm:spPr/>
      <dgm:t>
        <a:bodyPr/>
        <a:lstStyle/>
        <a:p>
          <a:endParaRPr lang="zh-CN" altLang="en-US" sz="1400"/>
        </a:p>
      </dgm:t>
    </dgm:pt>
    <dgm:pt modelId="{A77CCA7A-F7E6-4055-B240-67A93A189CDE}">
      <dgm:prSet phldrT="[文本]" custT="1"/>
      <dgm:spPr/>
      <dgm:t>
        <a:bodyPr/>
        <a:lstStyle/>
        <a:p>
          <a:r>
            <a:rPr lang="en-US" altLang="zh-CN" sz="2000" dirty="0" err="1"/>
            <a:t>G_edges</a:t>
          </a:r>
          <a:endParaRPr lang="zh-CN" altLang="en-US" sz="2000" dirty="0"/>
        </a:p>
      </dgm:t>
    </dgm:pt>
    <dgm:pt modelId="{FD72AEA7-2948-47F9-903C-4D86C8B087C9}" type="parTrans" cxnId="{776E003E-F6D1-4819-88AB-74314C653C50}">
      <dgm:prSet/>
      <dgm:spPr/>
      <dgm:t>
        <a:bodyPr/>
        <a:lstStyle/>
        <a:p>
          <a:endParaRPr lang="zh-CN" altLang="en-US" sz="1400"/>
        </a:p>
      </dgm:t>
    </dgm:pt>
    <dgm:pt modelId="{DF079243-B084-46CD-B760-833C2268C10D}" type="sibTrans" cxnId="{776E003E-F6D1-4819-88AB-74314C653C50}">
      <dgm:prSet/>
      <dgm:spPr/>
      <dgm:t>
        <a:bodyPr/>
        <a:lstStyle/>
        <a:p>
          <a:endParaRPr lang="zh-CN" altLang="en-US" sz="1400"/>
        </a:p>
      </dgm:t>
    </dgm:pt>
    <dgm:pt modelId="{AC96C0B0-93A3-4652-B271-27B517A92801}">
      <dgm:prSet phldrT="[文本]" custT="1"/>
      <dgm:spPr/>
      <dgm:t>
        <a:bodyPr/>
        <a:lstStyle/>
        <a:p>
          <a:r>
            <a:rPr lang="en-US" altLang="zh-CN" sz="5400" dirty="0"/>
            <a:t>g</a:t>
          </a:r>
          <a:endParaRPr lang="zh-CN" altLang="en-US" sz="5400" dirty="0"/>
        </a:p>
      </dgm:t>
    </dgm:pt>
    <dgm:pt modelId="{07AC76CE-DEB0-44D1-B608-4A92AA75377E}" type="parTrans" cxnId="{BDB4D131-E075-4895-982C-E3BB301EE044}">
      <dgm:prSet/>
      <dgm:spPr/>
      <dgm:t>
        <a:bodyPr/>
        <a:lstStyle/>
        <a:p>
          <a:endParaRPr lang="zh-CN" altLang="en-US" sz="1400"/>
        </a:p>
      </dgm:t>
    </dgm:pt>
    <dgm:pt modelId="{730A57C7-9749-48D7-9EF3-7977ECA4B72E}" type="sibTrans" cxnId="{BDB4D131-E075-4895-982C-E3BB301EE044}">
      <dgm:prSet/>
      <dgm:spPr/>
      <dgm:t>
        <a:bodyPr/>
        <a:lstStyle/>
        <a:p>
          <a:endParaRPr lang="zh-CN" altLang="en-US" sz="1400"/>
        </a:p>
      </dgm:t>
    </dgm:pt>
    <dgm:pt modelId="{5A0562A6-BA15-430F-9C99-81E376E2AE45}">
      <dgm:prSet phldrT="[文本]" custT="1"/>
      <dgm:spPr/>
      <dgm:t>
        <a:bodyPr/>
        <a:lstStyle/>
        <a:p>
          <a:r>
            <a:rPr lang="en-US" altLang="zh-CN" sz="2000" dirty="0" err="1"/>
            <a:t>g_vertexs</a:t>
          </a:r>
          <a:endParaRPr lang="zh-CN" altLang="en-US" sz="2000" dirty="0"/>
        </a:p>
      </dgm:t>
    </dgm:pt>
    <dgm:pt modelId="{E1C18951-DECE-4A75-9B6E-F221202966BE}" type="parTrans" cxnId="{A81CAD1A-E454-4C29-882D-7C4DD937CC2E}">
      <dgm:prSet/>
      <dgm:spPr/>
      <dgm:t>
        <a:bodyPr/>
        <a:lstStyle/>
        <a:p>
          <a:endParaRPr lang="zh-CN" altLang="en-US" sz="1400"/>
        </a:p>
      </dgm:t>
    </dgm:pt>
    <dgm:pt modelId="{1436FE6C-E586-47FF-9855-CA86C75E02C2}" type="sibTrans" cxnId="{A81CAD1A-E454-4C29-882D-7C4DD937CC2E}">
      <dgm:prSet/>
      <dgm:spPr/>
      <dgm:t>
        <a:bodyPr/>
        <a:lstStyle/>
        <a:p>
          <a:endParaRPr lang="zh-CN" altLang="en-US" sz="1400"/>
        </a:p>
      </dgm:t>
    </dgm:pt>
    <dgm:pt modelId="{9DFCE6E4-3255-44F7-B496-E515BFD5C12A}">
      <dgm:prSet phldrT="[文本]" custT="1"/>
      <dgm:spPr/>
      <dgm:t>
        <a:bodyPr/>
        <a:lstStyle/>
        <a:p>
          <a:r>
            <a:rPr lang="en-US" altLang="zh-CN" sz="2000" dirty="0" err="1"/>
            <a:t>g_edges</a:t>
          </a:r>
          <a:endParaRPr lang="zh-CN" altLang="en-US" sz="2000" dirty="0"/>
        </a:p>
      </dgm:t>
    </dgm:pt>
    <dgm:pt modelId="{A7DCE09B-7F60-4C78-9353-B82A9870BEA3}" type="parTrans" cxnId="{FD5852E8-E914-42CD-A1B9-44FDFF98AD62}">
      <dgm:prSet/>
      <dgm:spPr/>
      <dgm:t>
        <a:bodyPr/>
        <a:lstStyle/>
        <a:p>
          <a:endParaRPr lang="zh-CN" altLang="en-US" sz="1400"/>
        </a:p>
      </dgm:t>
    </dgm:pt>
    <dgm:pt modelId="{82C6CB6B-4415-4DDE-97CC-1BCF66D1F2B0}" type="sibTrans" cxnId="{FD5852E8-E914-42CD-A1B9-44FDFF98AD62}">
      <dgm:prSet/>
      <dgm:spPr/>
      <dgm:t>
        <a:bodyPr/>
        <a:lstStyle/>
        <a:p>
          <a:endParaRPr lang="zh-CN" altLang="en-US" sz="1400"/>
        </a:p>
      </dgm:t>
    </dgm:pt>
    <dgm:pt modelId="{C4D7FF0A-5631-4240-97BE-CCB401B7BF19}" type="pres">
      <dgm:prSet presAssocID="{3E0F58AE-D2F9-4F31-8942-9284394A396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F3C8D5-A1F0-404A-BEF9-2D3DBED53C37}" type="pres">
      <dgm:prSet presAssocID="{CF2AAD61-2E3D-4904-A1EF-E286A581932A}" presName="root" presStyleCnt="0"/>
      <dgm:spPr/>
    </dgm:pt>
    <dgm:pt modelId="{736C3D06-A324-40DD-9D0F-3E0B08858084}" type="pres">
      <dgm:prSet presAssocID="{CF2AAD61-2E3D-4904-A1EF-E286A581932A}" presName="rootComposite" presStyleCnt="0"/>
      <dgm:spPr/>
    </dgm:pt>
    <dgm:pt modelId="{3B2DF288-D519-4F15-9FD8-0D14AF11B68B}" type="pres">
      <dgm:prSet presAssocID="{CF2AAD61-2E3D-4904-A1EF-E286A581932A}" presName="rootText" presStyleLbl="node1" presStyleIdx="0" presStyleCnt="2"/>
      <dgm:spPr/>
    </dgm:pt>
    <dgm:pt modelId="{DBE813B3-306A-4F28-AD1A-EA9A459A8DB9}" type="pres">
      <dgm:prSet presAssocID="{CF2AAD61-2E3D-4904-A1EF-E286A581932A}" presName="rootConnector" presStyleLbl="node1" presStyleIdx="0" presStyleCnt="2"/>
      <dgm:spPr/>
    </dgm:pt>
    <dgm:pt modelId="{F5EDD30E-50C2-43D9-8421-02AB0DA87A00}" type="pres">
      <dgm:prSet presAssocID="{CF2AAD61-2E3D-4904-A1EF-E286A581932A}" presName="childShape" presStyleCnt="0"/>
      <dgm:spPr/>
    </dgm:pt>
    <dgm:pt modelId="{6FCF8BA1-0956-4BD4-B293-4B85E96D4DE7}" type="pres">
      <dgm:prSet presAssocID="{CAA83AA7-AE5E-46F8-95DE-646156F3B02D}" presName="Name13" presStyleLbl="parChTrans1D2" presStyleIdx="0" presStyleCnt="4"/>
      <dgm:spPr/>
    </dgm:pt>
    <dgm:pt modelId="{5456C5E3-B1E7-40C6-BB05-670E8D8F554E}" type="pres">
      <dgm:prSet presAssocID="{C5552F65-75B9-46BD-BB5A-14A25246F1C0}" presName="childText" presStyleLbl="bgAcc1" presStyleIdx="0" presStyleCnt="4">
        <dgm:presLayoutVars>
          <dgm:bulletEnabled val="1"/>
        </dgm:presLayoutVars>
      </dgm:prSet>
      <dgm:spPr/>
    </dgm:pt>
    <dgm:pt modelId="{32EAEBDF-DF35-44AD-9EC8-F7605D56989A}" type="pres">
      <dgm:prSet presAssocID="{FD72AEA7-2948-47F9-903C-4D86C8B087C9}" presName="Name13" presStyleLbl="parChTrans1D2" presStyleIdx="1" presStyleCnt="4"/>
      <dgm:spPr/>
    </dgm:pt>
    <dgm:pt modelId="{50439192-081F-4D28-B3B5-33EA2C62E90E}" type="pres">
      <dgm:prSet presAssocID="{A77CCA7A-F7E6-4055-B240-67A93A189CDE}" presName="childText" presStyleLbl="bgAcc1" presStyleIdx="1" presStyleCnt="4">
        <dgm:presLayoutVars>
          <dgm:bulletEnabled val="1"/>
        </dgm:presLayoutVars>
      </dgm:prSet>
      <dgm:spPr/>
    </dgm:pt>
    <dgm:pt modelId="{D90891AF-CAAF-4A45-8831-92CF286788F6}" type="pres">
      <dgm:prSet presAssocID="{AC96C0B0-93A3-4652-B271-27B517A92801}" presName="root" presStyleCnt="0"/>
      <dgm:spPr/>
    </dgm:pt>
    <dgm:pt modelId="{4D2F09C4-4FCC-47B6-9F2C-6A11D9B1DF70}" type="pres">
      <dgm:prSet presAssocID="{AC96C0B0-93A3-4652-B271-27B517A92801}" presName="rootComposite" presStyleCnt="0"/>
      <dgm:spPr/>
    </dgm:pt>
    <dgm:pt modelId="{1D2DF1FB-E208-4E59-84B3-4A1EB5DA6F02}" type="pres">
      <dgm:prSet presAssocID="{AC96C0B0-93A3-4652-B271-27B517A92801}" presName="rootText" presStyleLbl="node1" presStyleIdx="1" presStyleCnt="2" custScaleX="103099" custScaleY="98714"/>
      <dgm:spPr/>
    </dgm:pt>
    <dgm:pt modelId="{3CDB52B9-CB9D-4B51-82C5-2E39CDACB2A0}" type="pres">
      <dgm:prSet presAssocID="{AC96C0B0-93A3-4652-B271-27B517A92801}" presName="rootConnector" presStyleLbl="node1" presStyleIdx="1" presStyleCnt="2"/>
      <dgm:spPr/>
    </dgm:pt>
    <dgm:pt modelId="{D4245FB0-70BF-44A2-83D2-3E6FD421CF21}" type="pres">
      <dgm:prSet presAssocID="{AC96C0B0-93A3-4652-B271-27B517A92801}" presName="childShape" presStyleCnt="0"/>
      <dgm:spPr/>
    </dgm:pt>
    <dgm:pt modelId="{7A0B16A5-D12D-4E62-8235-0F19D8674A53}" type="pres">
      <dgm:prSet presAssocID="{E1C18951-DECE-4A75-9B6E-F221202966BE}" presName="Name13" presStyleLbl="parChTrans1D2" presStyleIdx="2" presStyleCnt="4"/>
      <dgm:spPr/>
    </dgm:pt>
    <dgm:pt modelId="{1D41B400-48AD-4145-8204-C436908BE81E}" type="pres">
      <dgm:prSet presAssocID="{5A0562A6-BA15-430F-9C99-81E376E2AE45}" presName="childText" presStyleLbl="bgAcc1" presStyleIdx="2" presStyleCnt="4">
        <dgm:presLayoutVars>
          <dgm:bulletEnabled val="1"/>
        </dgm:presLayoutVars>
      </dgm:prSet>
      <dgm:spPr/>
    </dgm:pt>
    <dgm:pt modelId="{D34EC84E-8729-4EE7-A61B-A980C11CCDB3}" type="pres">
      <dgm:prSet presAssocID="{A7DCE09B-7F60-4C78-9353-B82A9870BEA3}" presName="Name13" presStyleLbl="parChTrans1D2" presStyleIdx="3" presStyleCnt="4"/>
      <dgm:spPr/>
    </dgm:pt>
    <dgm:pt modelId="{97871125-CFB6-4AE2-AF0E-A0DD38CA4260}" type="pres">
      <dgm:prSet presAssocID="{9DFCE6E4-3255-44F7-B496-E515BFD5C12A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A81CAD1A-E454-4C29-882D-7C4DD937CC2E}" srcId="{AC96C0B0-93A3-4652-B271-27B517A92801}" destId="{5A0562A6-BA15-430F-9C99-81E376E2AE45}" srcOrd="0" destOrd="0" parTransId="{E1C18951-DECE-4A75-9B6E-F221202966BE}" sibTransId="{1436FE6C-E586-47FF-9855-CA86C75E02C2}"/>
    <dgm:cxn modelId="{F1BE641C-E354-4DAA-A292-FFE622DB14AB}" type="presOf" srcId="{AC96C0B0-93A3-4652-B271-27B517A92801}" destId="{1D2DF1FB-E208-4E59-84B3-4A1EB5DA6F02}" srcOrd="0" destOrd="0" presId="urn:microsoft.com/office/officeart/2005/8/layout/hierarchy3"/>
    <dgm:cxn modelId="{1422051D-22B1-4DFF-91D4-0761E40E3E4E}" type="presOf" srcId="{E1C18951-DECE-4A75-9B6E-F221202966BE}" destId="{7A0B16A5-D12D-4E62-8235-0F19D8674A53}" srcOrd="0" destOrd="0" presId="urn:microsoft.com/office/officeart/2005/8/layout/hierarchy3"/>
    <dgm:cxn modelId="{DE618622-C045-4DFC-BCC4-239B4940FDC6}" type="presOf" srcId="{CAA83AA7-AE5E-46F8-95DE-646156F3B02D}" destId="{6FCF8BA1-0956-4BD4-B293-4B85E96D4DE7}" srcOrd="0" destOrd="0" presId="urn:microsoft.com/office/officeart/2005/8/layout/hierarchy3"/>
    <dgm:cxn modelId="{A581EC28-D3BF-4FF1-A4AA-26BEACD0AE92}" type="presOf" srcId="{CF2AAD61-2E3D-4904-A1EF-E286A581932A}" destId="{3B2DF288-D519-4F15-9FD8-0D14AF11B68B}" srcOrd="0" destOrd="0" presId="urn:microsoft.com/office/officeart/2005/8/layout/hierarchy3"/>
    <dgm:cxn modelId="{BDB4D131-E075-4895-982C-E3BB301EE044}" srcId="{3E0F58AE-D2F9-4F31-8942-9284394A396E}" destId="{AC96C0B0-93A3-4652-B271-27B517A92801}" srcOrd="1" destOrd="0" parTransId="{07AC76CE-DEB0-44D1-B608-4A92AA75377E}" sibTransId="{730A57C7-9749-48D7-9EF3-7977ECA4B72E}"/>
    <dgm:cxn modelId="{776E003E-F6D1-4819-88AB-74314C653C50}" srcId="{CF2AAD61-2E3D-4904-A1EF-E286A581932A}" destId="{A77CCA7A-F7E6-4055-B240-67A93A189CDE}" srcOrd="1" destOrd="0" parTransId="{FD72AEA7-2948-47F9-903C-4D86C8B087C9}" sibTransId="{DF079243-B084-46CD-B760-833C2268C10D}"/>
    <dgm:cxn modelId="{F9FA775C-4392-4331-98DA-8B3B0800E9C9}" type="presOf" srcId="{9DFCE6E4-3255-44F7-B496-E515BFD5C12A}" destId="{97871125-CFB6-4AE2-AF0E-A0DD38CA4260}" srcOrd="0" destOrd="0" presId="urn:microsoft.com/office/officeart/2005/8/layout/hierarchy3"/>
    <dgm:cxn modelId="{5B32E267-6341-46F8-922B-D65D69E48322}" type="presOf" srcId="{CF2AAD61-2E3D-4904-A1EF-E286A581932A}" destId="{DBE813B3-306A-4F28-AD1A-EA9A459A8DB9}" srcOrd="1" destOrd="0" presId="urn:microsoft.com/office/officeart/2005/8/layout/hierarchy3"/>
    <dgm:cxn modelId="{19FDCE58-533A-474C-B4A7-04CBCC46B83D}" srcId="{CF2AAD61-2E3D-4904-A1EF-E286A581932A}" destId="{C5552F65-75B9-46BD-BB5A-14A25246F1C0}" srcOrd="0" destOrd="0" parTransId="{CAA83AA7-AE5E-46F8-95DE-646156F3B02D}" sibTransId="{2DE88420-EB31-4501-BFAA-A92216ECDFF5}"/>
    <dgm:cxn modelId="{5A6C32B5-DB2C-4E94-933D-F52B8EF9E6C8}" type="presOf" srcId="{C5552F65-75B9-46BD-BB5A-14A25246F1C0}" destId="{5456C5E3-B1E7-40C6-BB05-670E8D8F554E}" srcOrd="0" destOrd="0" presId="urn:microsoft.com/office/officeart/2005/8/layout/hierarchy3"/>
    <dgm:cxn modelId="{830A68BD-7BAF-442D-A0FF-264A216BE9CD}" type="presOf" srcId="{A77CCA7A-F7E6-4055-B240-67A93A189CDE}" destId="{50439192-081F-4D28-B3B5-33EA2C62E90E}" srcOrd="0" destOrd="0" presId="urn:microsoft.com/office/officeart/2005/8/layout/hierarchy3"/>
    <dgm:cxn modelId="{DC879EC0-6668-4E92-A652-FFC0E61C9959}" type="presOf" srcId="{3E0F58AE-D2F9-4F31-8942-9284394A396E}" destId="{C4D7FF0A-5631-4240-97BE-CCB401B7BF19}" srcOrd="0" destOrd="0" presId="urn:microsoft.com/office/officeart/2005/8/layout/hierarchy3"/>
    <dgm:cxn modelId="{3342ACC8-8A98-4344-8BD2-8F313B8D907F}" type="presOf" srcId="{5A0562A6-BA15-430F-9C99-81E376E2AE45}" destId="{1D41B400-48AD-4145-8204-C436908BE81E}" srcOrd="0" destOrd="0" presId="urn:microsoft.com/office/officeart/2005/8/layout/hierarchy3"/>
    <dgm:cxn modelId="{DB7B16D4-277D-411D-8F58-F8E3015563ED}" type="presOf" srcId="{FD72AEA7-2948-47F9-903C-4D86C8B087C9}" destId="{32EAEBDF-DF35-44AD-9EC8-F7605D56989A}" srcOrd="0" destOrd="0" presId="urn:microsoft.com/office/officeart/2005/8/layout/hierarchy3"/>
    <dgm:cxn modelId="{FAEB8AE6-9DB2-446B-9C65-FD72884514C4}" type="presOf" srcId="{AC96C0B0-93A3-4652-B271-27B517A92801}" destId="{3CDB52B9-CB9D-4B51-82C5-2E39CDACB2A0}" srcOrd="1" destOrd="0" presId="urn:microsoft.com/office/officeart/2005/8/layout/hierarchy3"/>
    <dgm:cxn modelId="{FD5852E8-E914-42CD-A1B9-44FDFF98AD62}" srcId="{AC96C0B0-93A3-4652-B271-27B517A92801}" destId="{9DFCE6E4-3255-44F7-B496-E515BFD5C12A}" srcOrd="1" destOrd="0" parTransId="{A7DCE09B-7F60-4C78-9353-B82A9870BEA3}" sibTransId="{82C6CB6B-4415-4DDE-97CC-1BCF66D1F2B0}"/>
    <dgm:cxn modelId="{8816DCF9-44FF-4D07-892E-B2DB12A33443}" type="presOf" srcId="{A7DCE09B-7F60-4C78-9353-B82A9870BEA3}" destId="{D34EC84E-8729-4EE7-A61B-A980C11CCDB3}" srcOrd="0" destOrd="0" presId="urn:microsoft.com/office/officeart/2005/8/layout/hierarchy3"/>
    <dgm:cxn modelId="{61671BFD-D4F9-4162-B50E-912A83DB2DCA}" srcId="{3E0F58AE-D2F9-4F31-8942-9284394A396E}" destId="{CF2AAD61-2E3D-4904-A1EF-E286A581932A}" srcOrd="0" destOrd="0" parTransId="{C2FA8640-549C-4C42-B95A-756E03BDC832}" sibTransId="{4D2E1FCE-1E7B-405B-8CCF-BED41CB464B3}"/>
    <dgm:cxn modelId="{630CB109-BAE3-4B97-9BF1-29600055B9A6}" type="presParOf" srcId="{C4D7FF0A-5631-4240-97BE-CCB401B7BF19}" destId="{20F3C8D5-A1F0-404A-BEF9-2D3DBED53C37}" srcOrd="0" destOrd="0" presId="urn:microsoft.com/office/officeart/2005/8/layout/hierarchy3"/>
    <dgm:cxn modelId="{B541A35B-3D53-470C-954D-079A59942F24}" type="presParOf" srcId="{20F3C8D5-A1F0-404A-BEF9-2D3DBED53C37}" destId="{736C3D06-A324-40DD-9D0F-3E0B08858084}" srcOrd="0" destOrd="0" presId="urn:microsoft.com/office/officeart/2005/8/layout/hierarchy3"/>
    <dgm:cxn modelId="{ACE6FC8F-BAF9-48F1-BA07-227D76CDB42F}" type="presParOf" srcId="{736C3D06-A324-40DD-9D0F-3E0B08858084}" destId="{3B2DF288-D519-4F15-9FD8-0D14AF11B68B}" srcOrd="0" destOrd="0" presId="urn:microsoft.com/office/officeart/2005/8/layout/hierarchy3"/>
    <dgm:cxn modelId="{ED6D21CB-E1B8-4662-8FAB-79F99605CD4E}" type="presParOf" srcId="{736C3D06-A324-40DD-9D0F-3E0B08858084}" destId="{DBE813B3-306A-4F28-AD1A-EA9A459A8DB9}" srcOrd="1" destOrd="0" presId="urn:microsoft.com/office/officeart/2005/8/layout/hierarchy3"/>
    <dgm:cxn modelId="{8C334608-A3A1-4B7C-B09E-685250710B6B}" type="presParOf" srcId="{20F3C8D5-A1F0-404A-BEF9-2D3DBED53C37}" destId="{F5EDD30E-50C2-43D9-8421-02AB0DA87A00}" srcOrd="1" destOrd="0" presId="urn:microsoft.com/office/officeart/2005/8/layout/hierarchy3"/>
    <dgm:cxn modelId="{4566C361-92E9-4833-B2D8-8D41A6EF3446}" type="presParOf" srcId="{F5EDD30E-50C2-43D9-8421-02AB0DA87A00}" destId="{6FCF8BA1-0956-4BD4-B293-4B85E96D4DE7}" srcOrd="0" destOrd="0" presId="urn:microsoft.com/office/officeart/2005/8/layout/hierarchy3"/>
    <dgm:cxn modelId="{2AE96673-EC7C-48D9-BBDD-90625D7DAD2B}" type="presParOf" srcId="{F5EDD30E-50C2-43D9-8421-02AB0DA87A00}" destId="{5456C5E3-B1E7-40C6-BB05-670E8D8F554E}" srcOrd="1" destOrd="0" presId="urn:microsoft.com/office/officeart/2005/8/layout/hierarchy3"/>
    <dgm:cxn modelId="{26F628BE-261F-487D-850B-C53D8BE96A2B}" type="presParOf" srcId="{F5EDD30E-50C2-43D9-8421-02AB0DA87A00}" destId="{32EAEBDF-DF35-44AD-9EC8-F7605D56989A}" srcOrd="2" destOrd="0" presId="urn:microsoft.com/office/officeart/2005/8/layout/hierarchy3"/>
    <dgm:cxn modelId="{813A52B9-0566-4793-B241-5D883484207C}" type="presParOf" srcId="{F5EDD30E-50C2-43D9-8421-02AB0DA87A00}" destId="{50439192-081F-4D28-B3B5-33EA2C62E90E}" srcOrd="3" destOrd="0" presId="urn:microsoft.com/office/officeart/2005/8/layout/hierarchy3"/>
    <dgm:cxn modelId="{0984C557-078B-42A7-886F-E1E12C3594BE}" type="presParOf" srcId="{C4D7FF0A-5631-4240-97BE-CCB401B7BF19}" destId="{D90891AF-CAAF-4A45-8831-92CF286788F6}" srcOrd="1" destOrd="0" presId="urn:microsoft.com/office/officeart/2005/8/layout/hierarchy3"/>
    <dgm:cxn modelId="{890C109F-B885-4117-9491-A65F2AF602F7}" type="presParOf" srcId="{D90891AF-CAAF-4A45-8831-92CF286788F6}" destId="{4D2F09C4-4FCC-47B6-9F2C-6A11D9B1DF70}" srcOrd="0" destOrd="0" presId="urn:microsoft.com/office/officeart/2005/8/layout/hierarchy3"/>
    <dgm:cxn modelId="{6AFB7D49-5A1C-49F3-93D3-DACC051547AD}" type="presParOf" srcId="{4D2F09C4-4FCC-47B6-9F2C-6A11D9B1DF70}" destId="{1D2DF1FB-E208-4E59-84B3-4A1EB5DA6F02}" srcOrd="0" destOrd="0" presId="urn:microsoft.com/office/officeart/2005/8/layout/hierarchy3"/>
    <dgm:cxn modelId="{E4C096B2-121A-46BC-86C9-B308F6F9F6BF}" type="presParOf" srcId="{4D2F09C4-4FCC-47B6-9F2C-6A11D9B1DF70}" destId="{3CDB52B9-CB9D-4B51-82C5-2E39CDACB2A0}" srcOrd="1" destOrd="0" presId="urn:microsoft.com/office/officeart/2005/8/layout/hierarchy3"/>
    <dgm:cxn modelId="{E7C27ADC-8464-46EC-A9D9-E155A71EC6CE}" type="presParOf" srcId="{D90891AF-CAAF-4A45-8831-92CF286788F6}" destId="{D4245FB0-70BF-44A2-83D2-3E6FD421CF21}" srcOrd="1" destOrd="0" presId="urn:microsoft.com/office/officeart/2005/8/layout/hierarchy3"/>
    <dgm:cxn modelId="{0885C996-8533-472D-A1F2-78D48D62414A}" type="presParOf" srcId="{D4245FB0-70BF-44A2-83D2-3E6FD421CF21}" destId="{7A0B16A5-D12D-4E62-8235-0F19D8674A53}" srcOrd="0" destOrd="0" presId="urn:microsoft.com/office/officeart/2005/8/layout/hierarchy3"/>
    <dgm:cxn modelId="{63A475E3-9354-4859-B66A-7B3F10969013}" type="presParOf" srcId="{D4245FB0-70BF-44A2-83D2-3E6FD421CF21}" destId="{1D41B400-48AD-4145-8204-C436908BE81E}" srcOrd="1" destOrd="0" presId="urn:microsoft.com/office/officeart/2005/8/layout/hierarchy3"/>
    <dgm:cxn modelId="{488445FD-5321-47DE-8B1E-0A5A35BB9948}" type="presParOf" srcId="{D4245FB0-70BF-44A2-83D2-3E6FD421CF21}" destId="{D34EC84E-8729-4EE7-A61B-A980C11CCDB3}" srcOrd="2" destOrd="0" presId="urn:microsoft.com/office/officeart/2005/8/layout/hierarchy3"/>
    <dgm:cxn modelId="{D565FC41-F086-4BA0-B761-5AB50ECE7FE0}" type="presParOf" srcId="{D4245FB0-70BF-44A2-83D2-3E6FD421CF21}" destId="{97871125-CFB6-4AE2-AF0E-A0DD38CA426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4E6BF3-3425-4BE1-8F16-9A7E4A74753B}" type="doc">
      <dgm:prSet loTypeId="urn:microsoft.com/office/officeart/2005/8/layout/vProcess5" loCatId="process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zh-CN" altLang="en-US"/>
        </a:p>
      </dgm:t>
    </dgm:pt>
    <dgm:pt modelId="{747AA5B2-BAC4-4526-9674-D1D24B0D5691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在大图上查找包含候选点的</a:t>
          </a:r>
          <a:r>
            <a:rPr lang="en-US" altLang="zh-CN" dirty="0" err="1">
              <a:solidFill>
                <a:schemeClr val="tx1"/>
              </a:solidFill>
            </a:rPr>
            <a:t>G_max_cliques</a:t>
          </a:r>
          <a:r>
            <a:rPr lang="zh-CN" altLang="en-US" dirty="0">
              <a:solidFill>
                <a:schemeClr val="tx1"/>
              </a:solidFill>
            </a:rPr>
            <a:t>，点数为</a:t>
          </a:r>
          <a:r>
            <a:rPr lang="en-US" altLang="zh-CN" dirty="0">
              <a:solidFill>
                <a:schemeClr val="tx1"/>
              </a:solidFill>
            </a:rPr>
            <a:t>M</a:t>
          </a:r>
          <a:endParaRPr lang="zh-CN" altLang="en-US" dirty="0">
            <a:solidFill>
              <a:schemeClr val="tx1"/>
            </a:solidFill>
          </a:endParaRPr>
        </a:p>
      </dgm:t>
    </dgm:pt>
    <dgm:pt modelId="{23B5953B-403F-4202-8BB3-0ABFA3DE5207}" type="parTrans" cxnId="{7BA4E1A7-2916-4614-B0CF-ADF49CF6B202}">
      <dgm:prSet/>
      <dgm:spPr/>
      <dgm:t>
        <a:bodyPr/>
        <a:lstStyle/>
        <a:p>
          <a:endParaRPr lang="zh-CN" altLang="en-US"/>
        </a:p>
      </dgm:t>
    </dgm:pt>
    <dgm:pt modelId="{0D1E0458-8D20-48A1-B5C7-022FDDE51ED8}" type="sibTrans" cxnId="{7BA4E1A7-2916-4614-B0CF-ADF49CF6B202}">
      <dgm:prSet/>
      <dgm:spPr/>
      <dgm:t>
        <a:bodyPr/>
        <a:lstStyle/>
        <a:p>
          <a:endParaRPr lang="zh-CN" altLang="en-US"/>
        </a:p>
      </dgm:t>
    </dgm:pt>
    <dgm:pt modelId="{72B94711-B651-4AB6-886F-BEF3AC9B56D5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在小图上查找包含待查找点的</a:t>
          </a:r>
          <a:r>
            <a:rPr lang="en-US" altLang="zh-CN" dirty="0" err="1">
              <a:solidFill>
                <a:schemeClr val="tx1"/>
              </a:solidFill>
            </a:rPr>
            <a:t>g_max_cliques</a:t>
          </a:r>
          <a:r>
            <a:rPr lang="zh-CN" altLang="en-US" dirty="0">
              <a:solidFill>
                <a:schemeClr val="tx1"/>
              </a:solidFill>
            </a:rPr>
            <a:t>，</a:t>
          </a:r>
          <a:r>
            <a:rPr lang="en-US" altLang="zh-CN" dirty="0">
              <a:solidFill>
                <a:schemeClr val="tx1"/>
              </a:solidFill>
            </a:rPr>
            <a:t> </a:t>
          </a:r>
          <a:r>
            <a:rPr lang="zh-CN" altLang="en-US" dirty="0">
              <a:solidFill>
                <a:schemeClr val="tx1"/>
              </a:solidFill>
            </a:rPr>
            <a:t>点数为</a:t>
          </a:r>
          <a:r>
            <a:rPr lang="en-US" altLang="zh-CN" dirty="0">
              <a:solidFill>
                <a:schemeClr val="tx1"/>
              </a:solidFill>
            </a:rPr>
            <a:t>N</a:t>
          </a:r>
          <a:endParaRPr lang="zh-CN" altLang="en-US" dirty="0">
            <a:solidFill>
              <a:schemeClr val="tx1"/>
            </a:solidFill>
          </a:endParaRPr>
        </a:p>
      </dgm:t>
    </dgm:pt>
    <dgm:pt modelId="{7DFFFEE9-20C2-45CA-8097-E2FA13500EDC}" type="parTrans" cxnId="{AA843FF9-EEE8-4353-B524-6A672E2941A1}">
      <dgm:prSet/>
      <dgm:spPr/>
      <dgm:t>
        <a:bodyPr/>
        <a:lstStyle/>
        <a:p>
          <a:endParaRPr lang="zh-CN" altLang="en-US"/>
        </a:p>
      </dgm:t>
    </dgm:pt>
    <dgm:pt modelId="{690129F7-4F90-44F6-8F86-1E99F06933F1}" type="sibTrans" cxnId="{AA843FF9-EEE8-4353-B524-6A672E2941A1}">
      <dgm:prSet/>
      <dgm:spPr/>
      <dgm:t>
        <a:bodyPr/>
        <a:lstStyle/>
        <a:p>
          <a:endParaRPr lang="zh-CN" altLang="en-US"/>
        </a:p>
      </dgm:t>
    </dgm:pt>
    <dgm:pt modelId="{83E3C1BF-1606-4E70-98A0-F80FD6D3149D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若</a:t>
          </a:r>
          <a:r>
            <a:rPr lang="en-US" altLang="zh-CN" dirty="0">
              <a:solidFill>
                <a:schemeClr val="tx1"/>
              </a:solidFill>
            </a:rPr>
            <a:t>N</a:t>
          </a:r>
          <a:r>
            <a:rPr lang="fr-FR" altLang="en-US" dirty="0">
              <a:solidFill>
                <a:schemeClr val="tx1"/>
              </a:solidFill>
            </a:rPr>
            <a:t>&gt;</a:t>
          </a:r>
          <a:r>
            <a:rPr lang="en-US" altLang="zh-CN" dirty="0">
              <a:solidFill>
                <a:schemeClr val="tx1"/>
              </a:solidFill>
            </a:rPr>
            <a:t>M</a:t>
          </a:r>
          <a:r>
            <a:rPr lang="zh-CN" altLang="en-US" dirty="0">
              <a:solidFill>
                <a:schemeClr val="tx1"/>
              </a:solidFill>
            </a:rPr>
            <a:t>，则将其候选点排除</a:t>
          </a:r>
        </a:p>
      </dgm:t>
    </dgm:pt>
    <dgm:pt modelId="{375C185D-F51D-4253-9271-D3819D089C74}" type="parTrans" cxnId="{00FACD9A-E823-40B1-B4E6-1D0B1A969998}">
      <dgm:prSet/>
      <dgm:spPr/>
      <dgm:t>
        <a:bodyPr/>
        <a:lstStyle/>
        <a:p>
          <a:endParaRPr lang="zh-CN" altLang="en-US"/>
        </a:p>
      </dgm:t>
    </dgm:pt>
    <dgm:pt modelId="{43953B3D-5F5F-4AA7-8881-B5229C98103A}" type="sibTrans" cxnId="{00FACD9A-E823-40B1-B4E6-1D0B1A969998}">
      <dgm:prSet/>
      <dgm:spPr/>
      <dgm:t>
        <a:bodyPr/>
        <a:lstStyle/>
        <a:p>
          <a:endParaRPr lang="zh-CN" altLang="en-US"/>
        </a:p>
      </dgm:t>
    </dgm:pt>
    <dgm:pt modelId="{3B680CC8-328D-4462-8F9A-4115DD78CF40}" type="pres">
      <dgm:prSet presAssocID="{514E6BF3-3425-4BE1-8F16-9A7E4A74753B}" presName="outerComposite" presStyleCnt="0">
        <dgm:presLayoutVars>
          <dgm:chMax val="5"/>
          <dgm:dir/>
          <dgm:resizeHandles val="exact"/>
        </dgm:presLayoutVars>
      </dgm:prSet>
      <dgm:spPr/>
    </dgm:pt>
    <dgm:pt modelId="{449C6F0B-58A3-4DAE-9CA9-7D4FA6C7608A}" type="pres">
      <dgm:prSet presAssocID="{514E6BF3-3425-4BE1-8F16-9A7E4A74753B}" presName="dummyMaxCanvas" presStyleCnt="0">
        <dgm:presLayoutVars/>
      </dgm:prSet>
      <dgm:spPr/>
    </dgm:pt>
    <dgm:pt modelId="{E72BEA4A-721C-42F1-95EB-421EF49EE9FA}" type="pres">
      <dgm:prSet presAssocID="{514E6BF3-3425-4BE1-8F16-9A7E4A74753B}" presName="ThreeNodes_1" presStyleLbl="node1" presStyleIdx="0" presStyleCnt="3">
        <dgm:presLayoutVars>
          <dgm:bulletEnabled val="1"/>
        </dgm:presLayoutVars>
      </dgm:prSet>
      <dgm:spPr/>
    </dgm:pt>
    <dgm:pt modelId="{98B8E896-C16A-4A23-B066-D8E36893C80D}" type="pres">
      <dgm:prSet presAssocID="{514E6BF3-3425-4BE1-8F16-9A7E4A74753B}" presName="ThreeNodes_2" presStyleLbl="node1" presStyleIdx="1" presStyleCnt="3">
        <dgm:presLayoutVars>
          <dgm:bulletEnabled val="1"/>
        </dgm:presLayoutVars>
      </dgm:prSet>
      <dgm:spPr/>
    </dgm:pt>
    <dgm:pt modelId="{D9FBC6CD-2532-4CB7-8DC7-3E25B5EC3D96}" type="pres">
      <dgm:prSet presAssocID="{514E6BF3-3425-4BE1-8F16-9A7E4A74753B}" presName="ThreeNodes_3" presStyleLbl="node1" presStyleIdx="2" presStyleCnt="3">
        <dgm:presLayoutVars>
          <dgm:bulletEnabled val="1"/>
        </dgm:presLayoutVars>
      </dgm:prSet>
      <dgm:spPr/>
    </dgm:pt>
    <dgm:pt modelId="{A95E9BD9-4739-4F65-AA1B-1C03E58308ED}" type="pres">
      <dgm:prSet presAssocID="{514E6BF3-3425-4BE1-8F16-9A7E4A74753B}" presName="ThreeConn_1-2" presStyleLbl="fgAccFollowNode1" presStyleIdx="0" presStyleCnt="2">
        <dgm:presLayoutVars>
          <dgm:bulletEnabled val="1"/>
        </dgm:presLayoutVars>
      </dgm:prSet>
      <dgm:spPr/>
    </dgm:pt>
    <dgm:pt modelId="{0CE3F1C0-1DDB-43BF-AA19-195BFDBE24AC}" type="pres">
      <dgm:prSet presAssocID="{514E6BF3-3425-4BE1-8F16-9A7E4A74753B}" presName="ThreeConn_2-3" presStyleLbl="fgAccFollowNode1" presStyleIdx="1" presStyleCnt="2">
        <dgm:presLayoutVars>
          <dgm:bulletEnabled val="1"/>
        </dgm:presLayoutVars>
      </dgm:prSet>
      <dgm:spPr/>
    </dgm:pt>
    <dgm:pt modelId="{33B33757-9C53-425F-9E75-485E16E47ED2}" type="pres">
      <dgm:prSet presAssocID="{514E6BF3-3425-4BE1-8F16-9A7E4A74753B}" presName="ThreeNodes_1_text" presStyleLbl="node1" presStyleIdx="2" presStyleCnt="3">
        <dgm:presLayoutVars>
          <dgm:bulletEnabled val="1"/>
        </dgm:presLayoutVars>
      </dgm:prSet>
      <dgm:spPr/>
    </dgm:pt>
    <dgm:pt modelId="{3C4E3EDF-DC82-48CC-AAEC-97FD1182F1C2}" type="pres">
      <dgm:prSet presAssocID="{514E6BF3-3425-4BE1-8F16-9A7E4A74753B}" presName="ThreeNodes_2_text" presStyleLbl="node1" presStyleIdx="2" presStyleCnt="3">
        <dgm:presLayoutVars>
          <dgm:bulletEnabled val="1"/>
        </dgm:presLayoutVars>
      </dgm:prSet>
      <dgm:spPr/>
    </dgm:pt>
    <dgm:pt modelId="{86C731FD-F930-40EC-98D6-7AAEA9CC78E2}" type="pres">
      <dgm:prSet presAssocID="{514E6BF3-3425-4BE1-8F16-9A7E4A74753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AD4F407-B0FB-40C1-80AF-5135EB953058}" type="presOf" srcId="{72B94711-B651-4AB6-886F-BEF3AC9B56D5}" destId="{98B8E896-C16A-4A23-B066-D8E36893C80D}" srcOrd="0" destOrd="0" presId="urn:microsoft.com/office/officeart/2005/8/layout/vProcess5"/>
    <dgm:cxn modelId="{0E583D26-1F34-4A28-BD2B-BC2182CE566E}" type="presOf" srcId="{690129F7-4F90-44F6-8F86-1E99F06933F1}" destId="{0CE3F1C0-1DDB-43BF-AA19-195BFDBE24AC}" srcOrd="0" destOrd="0" presId="urn:microsoft.com/office/officeart/2005/8/layout/vProcess5"/>
    <dgm:cxn modelId="{0F324D75-40AE-422E-8C2E-25CB994510A6}" type="presOf" srcId="{747AA5B2-BAC4-4526-9674-D1D24B0D5691}" destId="{E72BEA4A-721C-42F1-95EB-421EF49EE9FA}" srcOrd="0" destOrd="0" presId="urn:microsoft.com/office/officeart/2005/8/layout/vProcess5"/>
    <dgm:cxn modelId="{7BD98791-2BFC-42DD-846C-73783E5DC920}" type="presOf" srcId="{747AA5B2-BAC4-4526-9674-D1D24B0D5691}" destId="{33B33757-9C53-425F-9E75-485E16E47ED2}" srcOrd="1" destOrd="0" presId="urn:microsoft.com/office/officeart/2005/8/layout/vProcess5"/>
    <dgm:cxn modelId="{00FACD9A-E823-40B1-B4E6-1D0B1A969998}" srcId="{514E6BF3-3425-4BE1-8F16-9A7E4A74753B}" destId="{83E3C1BF-1606-4E70-98A0-F80FD6D3149D}" srcOrd="2" destOrd="0" parTransId="{375C185D-F51D-4253-9271-D3819D089C74}" sibTransId="{43953B3D-5F5F-4AA7-8881-B5229C98103A}"/>
    <dgm:cxn modelId="{13A2879B-176C-4330-9C33-95F008AA9F33}" type="presOf" srcId="{83E3C1BF-1606-4E70-98A0-F80FD6D3149D}" destId="{D9FBC6CD-2532-4CB7-8DC7-3E25B5EC3D96}" srcOrd="0" destOrd="0" presId="urn:microsoft.com/office/officeart/2005/8/layout/vProcess5"/>
    <dgm:cxn modelId="{7BA4E1A7-2916-4614-B0CF-ADF49CF6B202}" srcId="{514E6BF3-3425-4BE1-8F16-9A7E4A74753B}" destId="{747AA5B2-BAC4-4526-9674-D1D24B0D5691}" srcOrd="0" destOrd="0" parTransId="{23B5953B-403F-4202-8BB3-0ABFA3DE5207}" sibTransId="{0D1E0458-8D20-48A1-B5C7-022FDDE51ED8}"/>
    <dgm:cxn modelId="{1AE14ECD-1578-41C4-8D09-4E53DEBD4F89}" type="presOf" srcId="{514E6BF3-3425-4BE1-8F16-9A7E4A74753B}" destId="{3B680CC8-328D-4462-8F9A-4115DD78CF40}" srcOrd="0" destOrd="0" presId="urn:microsoft.com/office/officeart/2005/8/layout/vProcess5"/>
    <dgm:cxn modelId="{D900C6EC-890A-4B25-B71F-AA7D34CA54D3}" type="presOf" srcId="{72B94711-B651-4AB6-886F-BEF3AC9B56D5}" destId="{3C4E3EDF-DC82-48CC-AAEC-97FD1182F1C2}" srcOrd="1" destOrd="0" presId="urn:microsoft.com/office/officeart/2005/8/layout/vProcess5"/>
    <dgm:cxn modelId="{C9DB46EF-459E-488E-937F-E5D00C6ACA5F}" type="presOf" srcId="{83E3C1BF-1606-4E70-98A0-F80FD6D3149D}" destId="{86C731FD-F930-40EC-98D6-7AAEA9CC78E2}" srcOrd="1" destOrd="0" presId="urn:microsoft.com/office/officeart/2005/8/layout/vProcess5"/>
    <dgm:cxn modelId="{AA843FF9-EEE8-4353-B524-6A672E2941A1}" srcId="{514E6BF3-3425-4BE1-8F16-9A7E4A74753B}" destId="{72B94711-B651-4AB6-886F-BEF3AC9B56D5}" srcOrd="1" destOrd="0" parTransId="{7DFFFEE9-20C2-45CA-8097-E2FA13500EDC}" sibTransId="{690129F7-4F90-44F6-8F86-1E99F06933F1}"/>
    <dgm:cxn modelId="{EAC47DFC-95B9-406B-A666-DCA4D7F7AF17}" type="presOf" srcId="{0D1E0458-8D20-48A1-B5C7-022FDDE51ED8}" destId="{A95E9BD9-4739-4F65-AA1B-1C03E58308ED}" srcOrd="0" destOrd="0" presId="urn:microsoft.com/office/officeart/2005/8/layout/vProcess5"/>
    <dgm:cxn modelId="{8E29523F-309B-4843-8BCF-B5F5436ACAED}" type="presParOf" srcId="{3B680CC8-328D-4462-8F9A-4115DD78CF40}" destId="{449C6F0B-58A3-4DAE-9CA9-7D4FA6C7608A}" srcOrd="0" destOrd="0" presId="urn:microsoft.com/office/officeart/2005/8/layout/vProcess5"/>
    <dgm:cxn modelId="{DE58C9E3-2A73-49E4-B9F9-D8106932A954}" type="presParOf" srcId="{3B680CC8-328D-4462-8F9A-4115DD78CF40}" destId="{E72BEA4A-721C-42F1-95EB-421EF49EE9FA}" srcOrd="1" destOrd="0" presId="urn:microsoft.com/office/officeart/2005/8/layout/vProcess5"/>
    <dgm:cxn modelId="{22EFF23E-6BC4-4ECC-A660-9E77661E0FB0}" type="presParOf" srcId="{3B680CC8-328D-4462-8F9A-4115DD78CF40}" destId="{98B8E896-C16A-4A23-B066-D8E36893C80D}" srcOrd="2" destOrd="0" presId="urn:microsoft.com/office/officeart/2005/8/layout/vProcess5"/>
    <dgm:cxn modelId="{253A6220-7CBD-4F5E-BD47-30FDEB3CCE5E}" type="presParOf" srcId="{3B680CC8-328D-4462-8F9A-4115DD78CF40}" destId="{D9FBC6CD-2532-4CB7-8DC7-3E25B5EC3D96}" srcOrd="3" destOrd="0" presId="urn:microsoft.com/office/officeart/2005/8/layout/vProcess5"/>
    <dgm:cxn modelId="{30C64610-7DA2-4336-A11E-44D56E394FD3}" type="presParOf" srcId="{3B680CC8-328D-4462-8F9A-4115DD78CF40}" destId="{A95E9BD9-4739-4F65-AA1B-1C03E58308ED}" srcOrd="4" destOrd="0" presId="urn:microsoft.com/office/officeart/2005/8/layout/vProcess5"/>
    <dgm:cxn modelId="{09EEB8DF-006D-4836-9F8E-0A71AB76589A}" type="presParOf" srcId="{3B680CC8-328D-4462-8F9A-4115DD78CF40}" destId="{0CE3F1C0-1DDB-43BF-AA19-195BFDBE24AC}" srcOrd="5" destOrd="0" presId="urn:microsoft.com/office/officeart/2005/8/layout/vProcess5"/>
    <dgm:cxn modelId="{3B9AD855-B786-4741-9EF7-132A70240FD0}" type="presParOf" srcId="{3B680CC8-328D-4462-8F9A-4115DD78CF40}" destId="{33B33757-9C53-425F-9E75-485E16E47ED2}" srcOrd="6" destOrd="0" presId="urn:microsoft.com/office/officeart/2005/8/layout/vProcess5"/>
    <dgm:cxn modelId="{EC1C6BF6-46AD-40C9-9DAD-831FD2974179}" type="presParOf" srcId="{3B680CC8-328D-4462-8F9A-4115DD78CF40}" destId="{3C4E3EDF-DC82-48CC-AAEC-97FD1182F1C2}" srcOrd="7" destOrd="0" presId="urn:microsoft.com/office/officeart/2005/8/layout/vProcess5"/>
    <dgm:cxn modelId="{89452F81-35BE-4E98-930B-AD9CAD5CAEC1}" type="presParOf" srcId="{3B680CC8-328D-4462-8F9A-4115DD78CF40}" destId="{86C731FD-F930-40EC-98D6-7AAEA9CC78E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107F2-3D4B-495A-970A-63F16F422DD1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读入文件</a:t>
          </a:r>
        </a:p>
      </dsp:txBody>
      <dsp:txXfrm>
        <a:off x="44665" y="1038705"/>
        <a:ext cx="2060143" cy="1206068"/>
      </dsp:txXfrm>
    </dsp:sp>
    <dsp:sp modelId="{D39B8522-21FA-4F25-A642-904F06FB7367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330227" y="1482881"/>
        <a:ext cx="316861" cy="317716"/>
      </dsp:txXfrm>
    </dsp:sp>
    <dsp:sp modelId="{8850BE4F-AC58-416E-8475-84747142810A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构造候选集合</a:t>
          </a:r>
        </a:p>
      </dsp:txBody>
      <dsp:txXfrm>
        <a:off x="3033928" y="1038705"/>
        <a:ext cx="2060143" cy="1206068"/>
      </dsp:txXfrm>
    </dsp:sp>
    <dsp:sp modelId="{D2221AFA-1E89-421B-945E-86EAD87F5168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5319490" y="1482881"/>
        <a:ext cx="316861" cy="317716"/>
      </dsp:txXfrm>
    </dsp:sp>
    <dsp:sp modelId="{8A20442C-BD35-4401-B0B1-6A8C75055F8F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候选集合筛选</a:t>
          </a:r>
        </a:p>
      </dsp:txBody>
      <dsp:txXfrm>
        <a:off x="6023190" y="1038705"/>
        <a:ext cx="2060143" cy="1206068"/>
      </dsp:txXfrm>
    </dsp:sp>
    <dsp:sp modelId="{E34D4D53-05E5-4A02-A2FF-EBC104F4F619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 rot="-5400000">
        <a:off x="6894404" y="2470192"/>
        <a:ext cx="317716" cy="316861"/>
      </dsp:txXfrm>
    </dsp:sp>
    <dsp:sp modelId="{A1D95E47-11D8-4B9F-B9F0-6B35092E7966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结果构建</a:t>
          </a:r>
        </a:p>
      </dsp:txBody>
      <dsp:txXfrm>
        <a:off x="6023190" y="3173893"/>
        <a:ext cx="2060143" cy="1206068"/>
      </dsp:txXfrm>
    </dsp:sp>
    <dsp:sp modelId="{46147C50-98EE-4F7D-A730-BAFE22A7908E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 rot="10800000">
        <a:off x="5480910" y="3618068"/>
        <a:ext cx="316861" cy="317716"/>
      </dsp:txXfrm>
    </dsp:sp>
    <dsp:sp modelId="{4B3230EF-9EBF-44F4-ADC0-E3802E53B8B7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写出文件</a:t>
          </a:r>
        </a:p>
      </dsp:txBody>
      <dsp:txXfrm>
        <a:off x="3033928" y="3173892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2DF288-D519-4F15-9FD8-0D14AF11B68B}">
      <dsp:nvSpPr>
        <dsp:cNvPr id="0" name=""/>
        <dsp:cNvSpPr/>
      </dsp:nvSpPr>
      <dsp:spPr>
        <a:xfrm>
          <a:off x="2243504" y="791"/>
          <a:ext cx="1552208" cy="776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400" kern="1200" dirty="0"/>
            <a:t>G</a:t>
          </a:r>
          <a:endParaRPr lang="zh-CN" altLang="en-US" sz="5400" kern="1200" dirty="0"/>
        </a:p>
      </dsp:txBody>
      <dsp:txXfrm>
        <a:off x="2266235" y="23522"/>
        <a:ext cx="1506746" cy="730642"/>
      </dsp:txXfrm>
    </dsp:sp>
    <dsp:sp modelId="{6FCF8BA1-0956-4BD4-B293-4B85E96D4DE7}">
      <dsp:nvSpPr>
        <dsp:cNvPr id="0" name=""/>
        <dsp:cNvSpPr/>
      </dsp:nvSpPr>
      <dsp:spPr>
        <a:xfrm>
          <a:off x="2398725" y="776895"/>
          <a:ext cx="155220" cy="582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2078"/>
              </a:lnTo>
              <a:lnTo>
                <a:pt x="155220" y="58207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6C5E3-B1E7-40C6-BB05-670E8D8F554E}">
      <dsp:nvSpPr>
        <dsp:cNvPr id="0" name=""/>
        <dsp:cNvSpPr/>
      </dsp:nvSpPr>
      <dsp:spPr>
        <a:xfrm>
          <a:off x="2553946" y="970921"/>
          <a:ext cx="1241766" cy="776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/>
            <a:t>G_vertexs</a:t>
          </a:r>
          <a:endParaRPr lang="zh-CN" altLang="en-US" sz="2000" kern="1200" dirty="0"/>
        </a:p>
      </dsp:txBody>
      <dsp:txXfrm>
        <a:off x="2576677" y="993652"/>
        <a:ext cx="1196304" cy="730642"/>
      </dsp:txXfrm>
    </dsp:sp>
    <dsp:sp modelId="{32EAEBDF-DF35-44AD-9EC8-F7605D56989A}">
      <dsp:nvSpPr>
        <dsp:cNvPr id="0" name=""/>
        <dsp:cNvSpPr/>
      </dsp:nvSpPr>
      <dsp:spPr>
        <a:xfrm>
          <a:off x="2398725" y="776895"/>
          <a:ext cx="155220" cy="1552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208"/>
              </a:lnTo>
              <a:lnTo>
                <a:pt x="155220" y="155220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39192-081F-4D28-B3B5-33EA2C62E90E}">
      <dsp:nvSpPr>
        <dsp:cNvPr id="0" name=""/>
        <dsp:cNvSpPr/>
      </dsp:nvSpPr>
      <dsp:spPr>
        <a:xfrm>
          <a:off x="2553946" y="1941052"/>
          <a:ext cx="1241766" cy="776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/>
            <a:t>G_edges</a:t>
          </a:r>
          <a:endParaRPr lang="zh-CN" altLang="en-US" sz="2000" kern="1200" dirty="0"/>
        </a:p>
      </dsp:txBody>
      <dsp:txXfrm>
        <a:off x="2576677" y="1963783"/>
        <a:ext cx="1196304" cy="730642"/>
      </dsp:txXfrm>
    </dsp:sp>
    <dsp:sp modelId="{1D2DF1FB-E208-4E59-84B3-4A1EB5DA6F02}">
      <dsp:nvSpPr>
        <dsp:cNvPr id="0" name=""/>
        <dsp:cNvSpPr/>
      </dsp:nvSpPr>
      <dsp:spPr>
        <a:xfrm>
          <a:off x="4183765" y="791"/>
          <a:ext cx="1600310" cy="766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400" kern="1200" dirty="0"/>
            <a:t>g</a:t>
          </a:r>
          <a:endParaRPr lang="zh-CN" altLang="en-US" sz="5400" kern="1200" dirty="0"/>
        </a:p>
      </dsp:txBody>
      <dsp:txXfrm>
        <a:off x="4206204" y="23230"/>
        <a:ext cx="1555432" cy="721245"/>
      </dsp:txXfrm>
    </dsp:sp>
    <dsp:sp modelId="{7A0B16A5-D12D-4E62-8235-0F19D8674A53}">
      <dsp:nvSpPr>
        <dsp:cNvPr id="0" name=""/>
        <dsp:cNvSpPr/>
      </dsp:nvSpPr>
      <dsp:spPr>
        <a:xfrm>
          <a:off x="4343796" y="766915"/>
          <a:ext cx="160031" cy="582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2078"/>
              </a:lnTo>
              <a:lnTo>
                <a:pt x="160031" y="58207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1B400-48AD-4145-8204-C436908BE81E}">
      <dsp:nvSpPr>
        <dsp:cNvPr id="0" name=""/>
        <dsp:cNvSpPr/>
      </dsp:nvSpPr>
      <dsp:spPr>
        <a:xfrm>
          <a:off x="4503827" y="960941"/>
          <a:ext cx="1241766" cy="776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/>
            <a:t>g_vertexs</a:t>
          </a:r>
          <a:endParaRPr lang="zh-CN" altLang="en-US" sz="2000" kern="1200" dirty="0"/>
        </a:p>
      </dsp:txBody>
      <dsp:txXfrm>
        <a:off x="4526558" y="983672"/>
        <a:ext cx="1196304" cy="730642"/>
      </dsp:txXfrm>
    </dsp:sp>
    <dsp:sp modelId="{D34EC84E-8729-4EE7-A61B-A980C11CCDB3}">
      <dsp:nvSpPr>
        <dsp:cNvPr id="0" name=""/>
        <dsp:cNvSpPr/>
      </dsp:nvSpPr>
      <dsp:spPr>
        <a:xfrm>
          <a:off x="4343796" y="766915"/>
          <a:ext cx="160031" cy="1552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208"/>
              </a:lnTo>
              <a:lnTo>
                <a:pt x="160031" y="155220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71125-CFB6-4AE2-AF0E-A0DD38CA4260}">
      <dsp:nvSpPr>
        <dsp:cNvPr id="0" name=""/>
        <dsp:cNvSpPr/>
      </dsp:nvSpPr>
      <dsp:spPr>
        <a:xfrm>
          <a:off x="4503827" y="1931071"/>
          <a:ext cx="1241766" cy="776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/>
            <a:t>g_edges</a:t>
          </a:r>
          <a:endParaRPr lang="zh-CN" altLang="en-US" sz="2000" kern="1200" dirty="0"/>
        </a:p>
      </dsp:txBody>
      <dsp:txXfrm>
        <a:off x="4526558" y="1953802"/>
        <a:ext cx="1196304" cy="7306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BEA4A-721C-42F1-95EB-421EF49EE9FA}">
      <dsp:nvSpPr>
        <dsp:cNvPr id="0" name=""/>
        <dsp:cNvSpPr/>
      </dsp:nvSpPr>
      <dsp:spPr>
        <a:xfrm>
          <a:off x="0" y="0"/>
          <a:ext cx="4025382" cy="1189989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schemeClr val="tx1"/>
              </a:solidFill>
            </a:rPr>
            <a:t>在大图上查找包含候选点的</a:t>
          </a:r>
          <a:r>
            <a:rPr lang="en-US" altLang="zh-CN" sz="1900" kern="1200" dirty="0" err="1">
              <a:solidFill>
                <a:schemeClr val="tx1"/>
              </a:solidFill>
            </a:rPr>
            <a:t>G_max_cliques</a:t>
          </a:r>
          <a:r>
            <a:rPr lang="zh-CN" altLang="en-US" sz="1900" kern="1200" dirty="0">
              <a:solidFill>
                <a:schemeClr val="tx1"/>
              </a:solidFill>
            </a:rPr>
            <a:t>，点数为</a:t>
          </a:r>
          <a:r>
            <a:rPr lang="en-US" altLang="zh-CN" sz="1900" kern="1200" dirty="0">
              <a:solidFill>
                <a:schemeClr val="tx1"/>
              </a:solidFill>
            </a:rPr>
            <a:t>M</a:t>
          </a:r>
          <a:endParaRPr lang="zh-CN" altLang="en-US" sz="1900" kern="1200" dirty="0">
            <a:solidFill>
              <a:schemeClr val="tx1"/>
            </a:solidFill>
          </a:endParaRPr>
        </a:p>
      </dsp:txBody>
      <dsp:txXfrm>
        <a:off x="34854" y="34854"/>
        <a:ext cx="2741289" cy="1120281"/>
      </dsp:txXfrm>
    </dsp:sp>
    <dsp:sp modelId="{98B8E896-C16A-4A23-B066-D8E36893C80D}">
      <dsp:nvSpPr>
        <dsp:cNvPr id="0" name=""/>
        <dsp:cNvSpPr/>
      </dsp:nvSpPr>
      <dsp:spPr>
        <a:xfrm>
          <a:off x="355180" y="1388321"/>
          <a:ext cx="4025382" cy="1189989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schemeClr val="tx1"/>
              </a:solidFill>
            </a:rPr>
            <a:t>在小图上查找包含待查找点的</a:t>
          </a:r>
          <a:r>
            <a:rPr lang="en-US" altLang="zh-CN" sz="1900" kern="1200" dirty="0" err="1">
              <a:solidFill>
                <a:schemeClr val="tx1"/>
              </a:solidFill>
            </a:rPr>
            <a:t>g_max_cliques</a:t>
          </a:r>
          <a:r>
            <a:rPr lang="zh-CN" altLang="en-US" sz="1900" kern="1200" dirty="0">
              <a:solidFill>
                <a:schemeClr val="tx1"/>
              </a:solidFill>
            </a:rPr>
            <a:t>，</a:t>
          </a:r>
          <a:r>
            <a:rPr lang="en-US" altLang="zh-CN" sz="1900" kern="1200" dirty="0">
              <a:solidFill>
                <a:schemeClr val="tx1"/>
              </a:solidFill>
            </a:rPr>
            <a:t> </a:t>
          </a:r>
          <a:r>
            <a:rPr lang="zh-CN" altLang="en-US" sz="1900" kern="1200" dirty="0">
              <a:solidFill>
                <a:schemeClr val="tx1"/>
              </a:solidFill>
            </a:rPr>
            <a:t>点数为</a:t>
          </a:r>
          <a:r>
            <a:rPr lang="en-US" altLang="zh-CN" sz="1900" kern="1200" dirty="0">
              <a:solidFill>
                <a:schemeClr val="tx1"/>
              </a:solidFill>
            </a:rPr>
            <a:t>N</a:t>
          </a:r>
          <a:endParaRPr lang="zh-CN" altLang="en-US" sz="1900" kern="1200" dirty="0">
            <a:solidFill>
              <a:schemeClr val="tx1"/>
            </a:solidFill>
          </a:endParaRPr>
        </a:p>
      </dsp:txBody>
      <dsp:txXfrm>
        <a:off x="390034" y="1423175"/>
        <a:ext cx="2827000" cy="1120281"/>
      </dsp:txXfrm>
    </dsp:sp>
    <dsp:sp modelId="{D9FBC6CD-2532-4CB7-8DC7-3E25B5EC3D96}">
      <dsp:nvSpPr>
        <dsp:cNvPr id="0" name=""/>
        <dsp:cNvSpPr/>
      </dsp:nvSpPr>
      <dsp:spPr>
        <a:xfrm>
          <a:off x="710361" y="2776643"/>
          <a:ext cx="4025382" cy="1189989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schemeClr val="tx1"/>
              </a:solidFill>
            </a:rPr>
            <a:t>若</a:t>
          </a:r>
          <a:r>
            <a:rPr lang="en-US" altLang="zh-CN" sz="1900" kern="1200" dirty="0">
              <a:solidFill>
                <a:schemeClr val="tx1"/>
              </a:solidFill>
            </a:rPr>
            <a:t>N</a:t>
          </a:r>
          <a:r>
            <a:rPr lang="fr-FR" altLang="en-US" sz="1900" kern="1200" dirty="0">
              <a:solidFill>
                <a:schemeClr val="tx1"/>
              </a:solidFill>
            </a:rPr>
            <a:t>&gt;</a:t>
          </a:r>
          <a:r>
            <a:rPr lang="en-US" altLang="zh-CN" sz="1900" kern="1200" dirty="0">
              <a:solidFill>
                <a:schemeClr val="tx1"/>
              </a:solidFill>
            </a:rPr>
            <a:t>M</a:t>
          </a:r>
          <a:r>
            <a:rPr lang="zh-CN" altLang="en-US" sz="1900" kern="1200" dirty="0">
              <a:solidFill>
                <a:schemeClr val="tx1"/>
              </a:solidFill>
            </a:rPr>
            <a:t>，则将其候选点排除</a:t>
          </a:r>
        </a:p>
      </dsp:txBody>
      <dsp:txXfrm>
        <a:off x="745215" y="2811497"/>
        <a:ext cx="2827000" cy="1120281"/>
      </dsp:txXfrm>
    </dsp:sp>
    <dsp:sp modelId="{A95E9BD9-4739-4F65-AA1B-1C03E58308ED}">
      <dsp:nvSpPr>
        <dsp:cNvPr id="0" name=""/>
        <dsp:cNvSpPr/>
      </dsp:nvSpPr>
      <dsp:spPr>
        <a:xfrm>
          <a:off x="3251888" y="902409"/>
          <a:ext cx="773493" cy="77349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3425924" y="902409"/>
        <a:ext cx="425421" cy="582053"/>
      </dsp:txXfrm>
    </dsp:sp>
    <dsp:sp modelId="{0CE3F1C0-1DDB-43BF-AA19-195BFDBE24AC}">
      <dsp:nvSpPr>
        <dsp:cNvPr id="0" name=""/>
        <dsp:cNvSpPr/>
      </dsp:nvSpPr>
      <dsp:spPr>
        <a:xfrm>
          <a:off x="3607069" y="2282797"/>
          <a:ext cx="773493" cy="77349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-40000"/>
          </a:schemeClr>
        </a:solidFill>
        <a:ln w="34925" cap="flat" cmpd="sng" algn="in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3781105" y="2282797"/>
        <a:ext cx="425421" cy="582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9DA9E-EDCA-4A26-BFFE-17C3F7B844AF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9F2FE-7773-49B5-B413-0EF753D32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801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715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269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891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6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149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67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912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G_index</a:t>
            </a:r>
            <a:r>
              <a:rPr lang="zh-CN" altLang="en-US" dirty="0"/>
              <a:t>同理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491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G_index</a:t>
            </a:r>
            <a:r>
              <a:rPr lang="zh-CN" altLang="en-US" dirty="0"/>
              <a:t>同理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89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237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G_index</a:t>
            </a:r>
            <a:r>
              <a:rPr lang="zh-CN" altLang="en-US" dirty="0"/>
              <a:t>同理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231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560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G_index</a:t>
            </a:r>
            <a:r>
              <a:rPr lang="zh-CN" altLang="en-US" dirty="0"/>
              <a:t>同理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69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G_index</a:t>
            </a:r>
            <a:r>
              <a:rPr lang="zh-CN" altLang="en-US" dirty="0"/>
              <a:t>同理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36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156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621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2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0370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79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357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696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20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7433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8193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737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923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74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72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814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587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7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ABCE56-142A-45AD-AB5C-FF9CBE9E860B}" type="datetime1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2F8C80-FD9F-46B3-96B3-1B82D9D7CF1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10087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D9A1-BB50-445C-8CD2-13FF7EC79904}" type="datetime1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7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D084-91FE-47C0-8BD6-539967ABDEF5}" type="datetime1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2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9F04-EA9A-4D09-8377-96980AD49BD9}" type="datetime1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3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98C78E-470E-4FED-9659-97D458040182}" type="datetime1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F8C80-FD9F-46B3-96B3-1B82D9D7CF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97343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99D4-2122-47B8-97CA-2399CB57CAB1}" type="datetime1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66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5F91-EF3B-486D-9935-F0A03B8FF6CC}" type="datetime1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4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6D84-F4B1-4D80-A93A-0E7CEDAF4FA4}" type="datetime1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91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6596-4A7C-4A7D-B709-F9A512F44426}" type="datetime1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3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CC38DE-31F0-4F17-9490-1A4EAEBACACE}" type="datetime1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F8C80-FD9F-46B3-96B3-1B82D9D7CF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745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E19F0-B523-4788-8D4B-A870245D8707}" type="datetime1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F8C80-FD9F-46B3-96B3-1B82D9D7CF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828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AB87FD3-2045-461D-9F9B-123C90F46FE7}" type="datetime1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F2F8C80-FD9F-46B3-96B3-1B82D9D7CF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622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F54AF-A16C-4916-A917-132864D11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5" y="2237259"/>
            <a:ext cx="8743350" cy="2098226"/>
          </a:xfr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2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Subgraph searching over a single graph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3E1615-65A3-4845-88A3-BE024FF8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4873625"/>
            <a:ext cx="6831673" cy="1086237"/>
          </a:xfrm>
        </p:spPr>
        <p:txBody>
          <a:bodyPr/>
          <a:lstStyle/>
          <a:p>
            <a:r>
              <a:rPr lang="en-US" altLang="zh-CN" dirty="0"/>
              <a:t>Yun </a:t>
            </a:r>
            <a:r>
              <a:rPr lang="en-US" altLang="zh-CN" dirty="0" err="1"/>
              <a:t>Siyu</a:t>
            </a:r>
            <a:endParaRPr lang="en-US" altLang="zh-CN" dirty="0"/>
          </a:p>
          <a:p>
            <a:r>
              <a:rPr lang="en-US" altLang="zh-CN" dirty="0"/>
              <a:t>17307110448@fudan.edu.cn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858416-D851-47F5-AA81-BB524FFA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63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构造候选集合</a:t>
            </a:r>
            <a:r>
              <a:rPr lang="en-US" altLang="zh-CN" dirty="0"/>
              <a:t>——</a:t>
            </a:r>
            <a:r>
              <a:rPr lang="zh-CN" altLang="en-US" dirty="0"/>
              <a:t>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3EA88-BEA9-4C16-8860-780DC45F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0648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优化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EE73B-2932-444E-98C9-EF270F5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1684FA7-E2A8-43B5-B834-AA75D82C2FA8}"/>
              </a:ext>
            </a:extLst>
          </p:cNvPr>
          <p:cNvGraphicFramePr>
            <a:graphicFrameLocks noGrp="1"/>
          </p:cNvGraphicFramePr>
          <p:nvPr/>
        </p:nvGraphicFramePr>
        <p:xfrm>
          <a:off x="1028836" y="2333606"/>
          <a:ext cx="4429312" cy="270844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23207">
                  <a:extLst>
                    <a:ext uri="{9D8B030D-6E8A-4147-A177-3AD203B41FA5}">
                      <a16:colId xmlns:a16="http://schemas.microsoft.com/office/drawing/2014/main" val="2168271730"/>
                    </a:ext>
                  </a:extLst>
                </a:gridCol>
                <a:gridCol w="3506105">
                  <a:extLst>
                    <a:ext uri="{9D8B030D-6E8A-4147-A177-3AD203B41FA5}">
                      <a16:colId xmlns:a16="http://schemas.microsoft.com/office/drawing/2014/main" val="3988824068"/>
                    </a:ext>
                  </a:extLst>
                </a:gridCol>
              </a:tblGrid>
              <a:tr h="6458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V1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M1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305992"/>
                  </a:ext>
                </a:extLst>
              </a:tr>
              <a:tr h="6875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V2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M2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417218"/>
                  </a:ext>
                </a:extLst>
              </a:tr>
              <a:tr h="6875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490074"/>
                  </a:ext>
                </a:extLst>
              </a:tr>
              <a:tr h="6875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Vn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Mn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6939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0449021-7DA3-465F-AE15-51A7019BBC0F}"/>
                  </a:ext>
                </a:extLst>
              </p:cNvPr>
              <p:cNvSpPr txBox="1"/>
              <p:nvPr/>
            </p:nvSpPr>
            <p:spPr>
              <a:xfrm>
                <a:off x="5458147" y="2171700"/>
                <a:ext cx="7173331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dirty="0"/>
                  <a:t>此时需要检查边条件的集合大小为</a:t>
                </a:r>
                <a:endParaRPr lang="en-US" altLang="zh-CN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1∗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2∗…∗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𝑀𝑛</m:t>
                      </m:r>
                    </m:oMath>
                  </m:oMathPara>
                </a14:m>
                <a:endParaRPr lang="en-US" altLang="zh-CN" sz="2800" dirty="0"/>
              </a:p>
              <a:p>
                <a:pPr algn="ctr"/>
                <a:r>
                  <a:rPr lang="zh-CN" altLang="en-US" sz="2800" dirty="0"/>
                  <a:t>倘若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1 </m:t>
                    </m:r>
                  </m:oMath>
                </a14:m>
                <a:r>
                  <a:rPr lang="en-US" altLang="zh-CN" sz="28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1−1)</m:t>
                    </m:r>
                  </m:oMath>
                </a14:m>
                <a:endParaRPr lang="en-US" altLang="zh-CN" sz="2800" dirty="0">
                  <a:sym typeface="Wingdings" panose="05000000000000000000" pitchFamily="2" charset="2"/>
                </a:endParaRPr>
              </a:p>
              <a:p>
                <a:pPr algn="ctr"/>
                <a:r>
                  <a:rPr lang="zh-CN" altLang="en-US" sz="2800" dirty="0">
                    <a:sym typeface="Wingdings" panose="05000000000000000000" pitchFamily="2" charset="2"/>
                  </a:rPr>
                  <a:t>则</a:t>
                </a:r>
                <a:r>
                  <a:rPr lang="zh-CN" altLang="en-US" sz="2800" dirty="0"/>
                  <a:t>集合大小</a:t>
                </a:r>
                <a:r>
                  <a:rPr lang="zh-CN" altLang="en-US" sz="2800" dirty="0">
                    <a:sym typeface="Wingdings" panose="05000000000000000000" pitchFamily="2" charset="2"/>
                  </a:rPr>
                  <a:t>减少了</a:t>
                </a:r>
                <a:endParaRPr lang="en-US" altLang="zh-CN" sz="2800" dirty="0"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2∗…∗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𝑀𝑛</m:t>
                      </m:r>
                    </m:oMath>
                  </m:oMathPara>
                </a14:m>
                <a:endParaRPr lang="en-US" altLang="zh-CN" sz="2800" dirty="0">
                  <a:sym typeface="Wingdings" panose="05000000000000000000" pitchFamily="2" charset="2"/>
                </a:endParaRPr>
              </a:p>
              <a:p>
                <a:pPr algn="ctr"/>
                <a:endParaRPr lang="en-US" altLang="zh-CN" sz="2800" dirty="0">
                  <a:sym typeface="Wingdings" panose="05000000000000000000" pitchFamily="2" charset="2"/>
                </a:endParaRPr>
              </a:p>
              <a:p>
                <a:pPr algn="ctr"/>
                <a:r>
                  <a:rPr lang="zh-CN" altLang="en-US" sz="28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因此候选集的缩减是尤为重要的</a:t>
                </a:r>
                <a:endParaRPr lang="en-US" altLang="zh-CN" sz="28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0449021-7DA3-465F-AE15-51A7019BB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147" y="2171700"/>
                <a:ext cx="7173331" cy="3108543"/>
              </a:xfrm>
              <a:prstGeom prst="rect">
                <a:avLst/>
              </a:prstGeom>
              <a:blipFill>
                <a:blip r:embed="rId3"/>
                <a:stretch>
                  <a:fillRect t="-1961" b="-4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84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构造候选集合</a:t>
            </a:r>
            <a:r>
              <a:rPr lang="en-US" altLang="zh-CN" dirty="0"/>
              <a:t>——</a:t>
            </a:r>
            <a:r>
              <a:rPr lang="zh-CN" altLang="en-US" dirty="0"/>
              <a:t>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43EA88-BEA9-4C16-8860-780DC45F04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28750"/>
                <a:ext cx="9601200" cy="35814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label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相同 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&amp; 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小图的总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degree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大图的总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degree</a:t>
                </a: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43EA88-BEA9-4C16-8860-780DC45F04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28750"/>
                <a:ext cx="9601200" cy="3581400"/>
              </a:xfrm>
              <a:blipFill>
                <a:blip r:embed="rId3"/>
                <a:stretch>
                  <a:fillRect l="-1143" t="-2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EE73B-2932-444E-98C9-EF270F5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1684FA7-E2A8-43B5-B834-AA75D82C2FA8}"/>
              </a:ext>
            </a:extLst>
          </p:cNvPr>
          <p:cNvGraphicFramePr>
            <a:graphicFrameLocks noGrp="1"/>
          </p:cNvGraphicFramePr>
          <p:nvPr/>
        </p:nvGraphicFramePr>
        <p:xfrm>
          <a:off x="5478770" y="2493987"/>
          <a:ext cx="5143365" cy="31109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72038">
                  <a:extLst>
                    <a:ext uri="{9D8B030D-6E8A-4147-A177-3AD203B41FA5}">
                      <a16:colId xmlns:a16="http://schemas.microsoft.com/office/drawing/2014/main" val="2168271730"/>
                    </a:ext>
                  </a:extLst>
                </a:gridCol>
                <a:gridCol w="4071327">
                  <a:extLst>
                    <a:ext uri="{9D8B030D-6E8A-4147-A177-3AD203B41FA5}">
                      <a16:colId xmlns:a16="http://schemas.microsoft.com/office/drawing/2014/main" val="3988824068"/>
                    </a:ext>
                  </a:extLst>
                </a:gridCol>
              </a:tblGrid>
              <a:tr h="77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V1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 ['U1', 'U6', 'U8']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305992"/>
                  </a:ext>
                </a:extLst>
              </a:tr>
              <a:tr h="77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V2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['U2', 'U7']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417218"/>
                  </a:ext>
                </a:extLst>
              </a:tr>
              <a:tr h="77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V3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['U3', 'U5']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490074"/>
                  </a:ext>
                </a:extLst>
              </a:tr>
              <a:tr h="77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V4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['U4', 'U9', 'U10']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693976"/>
                  </a:ext>
                </a:extLst>
              </a:tr>
            </a:tbl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7448F883-C168-4845-B0A5-9B7F5643C901}"/>
              </a:ext>
            </a:extLst>
          </p:cNvPr>
          <p:cNvGrpSpPr/>
          <p:nvPr/>
        </p:nvGrpSpPr>
        <p:grpSpPr>
          <a:xfrm>
            <a:off x="911361" y="2313708"/>
            <a:ext cx="4036634" cy="3581401"/>
            <a:chOff x="4898720" y="225136"/>
            <a:chExt cx="7019925" cy="622825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6032E7D-62B0-40D3-A8F9-E70FA7BEA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8546" y="225136"/>
              <a:ext cx="2200275" cy="30099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120A5DF-C8B7-47DA-95EB-341191C94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98720" y="3567311"/>
              <a:ext cx="7019925" cy="2886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562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缩减搜索空间</a:t>
            </a:r>
            <a:r>
              <a:rPr lang="en-US" altLang="zh-CN" dirty="0"/>
              <a:t>——1</a:t>
            </a:r>
            <a:r>
              <a:rPr lang="en-US" altLang="zh-CN" baseline="30000" dirty="0"/>
              <a:t>st</a:t>
            </a:r>
            <a:r>
              <a:rPr lang="zh-CN" altLang="en-US" dirty="0"/>
              <a:t>优化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3EA88-BEA9-4C16-8860-780DC45F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11270512" cy="35814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缩减</a:t>
            </a:r>
            <a:r>
              <a:rPr lang="en-US" altLang="zh-CN" sz="2800" dirty="0" err="1">
                <a:solidFill>
                  <a:schemeClr val="tx1"/>
                </a:solidFill>
              </a:rPr>
              <a:t>G_edges</a:t>
            </a:r>
            <a:r>
              <a:rPr lang="zh-CN" altLang="en-US" sz="2800" dirty="0">
                <a:solidFill>
                  <a:schemeClr val="tx1"/>
                </a:solidFill>
              </a:rPr>
              <a:t>搜索空间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26C3FB-951A-49C8-871B-EBAFEB84A8CB}"/>
              </a:ext>
            </a:extLst>
          </p:cNvPr>
          <p:cNvSpPr txBox="1"/>
          <p:nvPr/>
        </p:nvSpPr>
        <p:spPr>
          <a:xfrm>
            <a:off x="5811456" y="2316556"/>
            <a:ext cx="5573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对大图的边集合进行筛选，在小图中</a:t>
            </a:r>
            <a:r>
              <a:rPr lang="en-US" altLang="zh-CN" sz="2400" dirty="0"/>
              <a:t>label</a:t>
            </a:r>
            <a:r>
              <a:rPr lang="zh-CN" altLang="en-US" sz="2400" dirty="0"/>
              <a:t>存在的边保留，反之则删除</a:t>
            </a:r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91CE1996-93AA-4EE8-A20B-867D6CAE5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536027"/>
              </p:ext>
            </p:extLst>
          </p:nvPr>
        </p:nvGraphicFramePr>
        <p:xfrm>
          <a:off x="5691630" y="3420973"/>
          <a:ext cx="5427476" cy="241850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713738">
                  <a:extLst>
                    <a:ext uri="{9D8B030D-6E8A-4147-A177-3AD203B41FA5}">
                      <a16:colId xmlns:a16="http://schemas.microsoft.com/office/drawing/2014/main" val="648212786"/>
                    </a:ext>
                  </a:extLst>
                </a:gridCol>
                <a:gridCol w="2713738">
                  <a:extLst>
                    <a:ext uri="{9D8B030D-6E8A-4147-A177-3AD203B41FA5}">
                      <a16:colId xmlns:a16="http://schemas.microsoft.com/office/drawing/2014/main" val="2091672843"/>
                    </a:ext>
                  </a:extLst>
                </a:gridCol>
              </a:tblGrid>
              <a:tr h="8061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G_edges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2994524"/>
                  </a:ext>
                </a:extLst>
              </a:tr>
              <a:tr h="80616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筛选前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1260137"/>
                  </a:ext>
                </a:extLst>
              </a:tr>
              <a:tr h="80616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筛选后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237897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5FB2C3A3-7AAD-4D60-B344-162312CAF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760" y="2171700"/>
            <a:ext cx="1372664" cy="187775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C1423F4-6BB6-4BDA-8C78-5A47067BE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83" y="4255555"/>
            <a:ext cx="4333498" cy="165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01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缩减搜索空间</a:t>
            </a:r>
            <a:r>
              <a:rPr lang="en-US" altLang="zh-CN" dirty="0"/>
              <a:t>——1</a:t>
            </a:r>
            <a:r>
              <a:rPr lang="en-US" altLang="zh-CN" baseline="30000" dirty="0"/>
              <a:t>st</a:t>
            </a:r>
            <a:r>
              <a:rPr lang="zh-CN" altLang="en-US" dirty="0"/>
              <a:t>优化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3EA88-BEA9-4C16-8860-780DC45F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11270512" cy="35814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缩减</a:t>
            </a:r>
            <a:r>
              <a:rPr lang="en-US" altLang="zh-CN" sz="2800" dirty="0" err="1">
                <a:solidFill>
                  <a:schemeClr val="tx1"/>
                </a:solidFill>
              </a:rPr>
              <a:t>G_edges</a:t>
            </a:r>
            <a:r>
              <a:rPr lang="zh-CN" altLang="en-US" sz="2800" dirty="0">
                <a:solidFill>
                  <a:schemeClr val="tx1"/>
                </a:solidFill>
              </a:rPr>
              <a:t>搜索空间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519CA1-5F63-4DC3-B743-634233263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760" y="2171700"/>
            <a:ext cx="1372664" cy="18777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026C3FB-951A-49C8-871B-EBAFEB84A8CB}"/>
              </a:ext>
            </a:extLst>
          </p:cNvPr>
          <p:cNvSpPr txBox="1"/>
          <p:nvPr/>
        </p:nvSpPr>
        <p:spPr>
          <a:xfrm>
            <a:off x="5811456" y="2316556"/>
            <a:ext cx="5573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对大图的边集合进行筛选，在小图中</a:t>
            </a:r>
            <a:r>
              <a:rPr lang="en-US" altLang="zh-CN" sz="2400" dirty="0"/>
              <a:t>label</a:t>
            </a:r>
            <a:r>
              <a:rPr lang="zh-CN" altLang="en-US" sz="2400" dirty="0"/>
              <a:t>存在的边保留，反之则删除</a:t>
            </a:r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91CE1996-93AA-4EE8-A20B-867D6CAE5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17257"/>
              </p:ext>
            </p:extLst>
          </p:nvPr>
        </p:nvGraphicFramePr>
        <p:xfrm>
          <a:off x="5691630" y="3420973"/>
          <a:ext cx="5427476" cy="241850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713738">
                  <a:extLst>
                    <a:ext uri="{9D8B030D-6E8A-4147-A177-3AD203B41FA5}">
                      <a16:colId xmlns:a16="http://schemas.microsoft.com/office/drawing/2014/main" val="648212786"/>
                    </a:ext>
                  </a:extLst>
                </a:gridCol>
                <a:gridCol w="2713738">
                  <a:extLst>
                    <a:ext uri="{9D8B030D-6E8A-4147-A177-3AD203B41FA5}">
                      <a16:colId xmlns:a16="http://schemas.microsoft.com/office/drawing/2014/main" val="2091672843"/>
                    </a:ext>
                  </a:extLst>
                </a:gridCol>
              </a:tblGrid>
              <a:tr h="8061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G_edges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2994524"/>
                  </a:ext>
                </a:extLst>
              </a:tr>
              <a:tr h="80616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筛选前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1260137"/>
                  </a:ext>
                </a:extLst>
              </a:tr>
              <a:tr h="80616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筛选后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237897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45E6B24A-DF45-44CA-8B1A-1D707BC27E89}"/>
              </a:ext>
            </a:extLst>
          </p:cNvPr>
          <p:cNvSpPr txBox="1"/>
          <p:nvPr/>
        </p:nvSpPr>
        <p:spPr>
          <a:xfrm>
            <a:off x="5677786" y="5911702"/>
            <a:ext cx="4657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有效缩减</a:t>
            </a:r>
            <a:r>
              <a:rPr lang="en-US" altLang="zh-CN" sz="2400" b="1" dirty="0">
                <a:solidFill>
                  <a:srgbClr val="FF0000"/>
                </a:solidFill>
              </a:rPr>
              <a:t>35.0%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F8E00B-717F-4612-A2F1-0066E4946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83" y="4255555"/>
            <a:ext cx="4333498" cy="165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94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缩减搜索空间</a:t>
            </a:r>
            <a:r>
              <a:rPr lang="en-US" altLang="zh-CN" dirty="0"/>
              <a:t>——2</a:t>
            </a:r>
            <a:r>
              <a:rPr lang="en-US" altLang="zh-CN" baseline="30000" dirty="0"/>
              <a:t>nd</a:t>
            </a:r>
            <a:r>
              <a:rPr lang="zh-CN" altLang="en-US" dirty="0"/>
              <a:t>优化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3EA88-BEA9-4C16-8860-780DC45F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11270512" cy="35814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缩减</a:t>
            </a:r>
            <a:r>
              <a:rPr lang="en-US" altLang="zh-CN" sz="2800" dirty="0" err="1">
                <a:solidFill>
                  <a:schemeClr val="tx1"/>
                </a:solidFill>
              </a:rPr>
              <a:t>G_vertexs</a:t>
            </a:r>
            <a:r>
              <a:rPr lang="zh-CN" altLang="en-US" sz="2800" dirty="0">
                <a:solidFill>
                  <a:schemeClr val="tx1"/>
                </a:solidFill>
              </a:rPr>
              <a:t>搜索空间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26C3FB-951A-49C8-871B-EBAFEB84A8CB}"/>
              </a:ext>
            </a:extLst>
          </p:cNvPr>
          <p:cNvSpPr txBox="1"/>
          <p:nvPr/>
        </p:nvSpPr>
        <p:spPr>
          <a:xfrm>
            <a:off x="5949680" y="3384844"/>
            <a:ext cx="5573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对大图的顶点集合进行筛选，在小图中</a:t>
            </a:r>
            <a:r>
              <a:rPr lang="en-US" altLang="zh-CN" sz="2400" dirty="0"/>
              <a:t>label</a:t>
            </a:r>
            <a:r>
              <a:rPr lang="zh-CN" altLang="en-US" sz="2400" dirty="0"/>
              <a:t>存在的顶点保留，反之则删除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8733E0D-A4F8-4285-929E-9C96D09DA034}"/>
              </a:ext>
            </a:extLst>
          </p:cNvPr>
          <p:cNvGrpSpPr/>
          <p:nvPr/>
        </p:nvGrpSpPr>
        <p:grpSpPr>
          <a:xfrm>
            <a:off x="810277" y="2171700"/>
            <a:ext cx="4303262" cy="3653166"/>
            <a:chOff x="810277" y="2171700"/>
            <a:chExt cx="4303262" cy="365316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4642068-97C7-406A-A3A5-AC2E1D60F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2760" y="2171700"/>
              <a:ext cx="1372664" cy="187775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DEAC5E3-C93D-427A-89E0-79743229E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277" y="4315294"/>
              <a:ext cx="4303262" cy="1509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27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构造候选集合</a:t>
            </a:r>
            <a:r>
              <a:rPr lang="en-US" altLang="zh-CN" dirty="0"/>
              <a:t>——1</a:t>
            </a:r>
            <a:r>
              <a:rPr lang="en-US" altLang="zh-CN" baseline="30000" dirty="0"/>
              <a:t>st</a:t>
            </a:r>
            <a:r>
              <a:rPr lang="zh-CN" altLang="en-US" dirty="0"/>
              <a:t> 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43EA88-BEA9-4C16-8860-780DC45F04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428750"/>
                <a:ext cx="11259879" cy="35814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label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相同 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&amp; 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小图的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in\</a:t>
                </a:r>
                <a:r>
                  <a:rPr lang="en-US" altLang="zh-CN" sz="2800" dirty="0" err="1">
                    <a:solidFill>
                      <a:schemeClr val="tx1"/>
                    </a:solidFill>
                  </a:rPr>
                  <a:t>out_degree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大图的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in\</a:t>
                </a:r>
                <a:r>
                  <a:rPr lang="en-US" altLang="zh-CN" sz="2800" dirty="0" err="1">
                    <a:solidFill>
                      <a:schemeClr val="tx1"/>
                    </a:solidFill>
                  </a:rPr>
                  <a:t>out_degree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43EA88-BEA9-4C16-8860-780DC45F04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428750"/>
                <a:ext cx="11259879" cy="3581400"/>
              </a:xfrm>
              <a:blipFill>
                <a:blip r:embed="rId3"/>
                <a:stretch>
                  <a:fillRect l="-975" t="-2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EE73B-2932-444E-98C9-EF270F5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1684FA7-E2A8-43B5-B834-AA75D82C2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962297"/>
              </p:ext>
            </p:extLst>
          </p:nvPr>
        </p:nvGraphicFramePr>
        <p:xfrm>
          <a:off x="5478770" y="2493987"/>
          <a:ext cx="5143365" cy="31109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72038">
                  <a:extLst>
                    <a:ext uri="{9D8B030D-6E8A-4147-A177-3AD203B41FA5}">
                      <a16:colId xmlns:a16="http://schemas.microsoft.com/office/drawing/2014/main" val="2168271730"/>
                    </a:ext>
                  </a:extLst>
                </a:gridCol>
                <a:gridCol w="4071327">
                  <a:extLst>
                    <a:ext uri="{9D8B030D-6E8A-4147-A177-3AD203B41FA5}">
                      <a16:colId xmlns:a16="http://schemas.microsoft.com/office/drawing/2014/main" val="3988824068"/>
                    </a:ext>
                  </a:extLst>
                </a:gridCol>
              </a:tblGrid>
              <a:tr h="77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V1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['U1']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305992"/>
                  </a:ext>
                </a:extLst>
              </a:tr>
              <a:tr h="77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V2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['U2', 'U7']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417218"/>
                  </a:ext>
                </a:extLst>
              </a:tr>
              <a:tr h="77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V3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['U3', 'U5']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490074"/>
                  </a:ext>
                </a:extLst>
              </a:tr>
              <a:tr h="77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V4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['U4', 'U9']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693976"/>
                  </a:ext>
                </a:extLst>
              </a:tr>
            </a:tbl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AC1C6739-24DE-4720-AF44-D361D9C9539D}"/>
              </a:ext>
            </a:extLst>
          </p:cNvPr>
          <p:cNvGrpSpPr/>
          <p:nvPr/>
        </p:nvGrpSpPr>
        <p:grpSpPr>
          <a:xfrm>
            <a:off x="810277" y="2171700"/>
            <a:ext cx="4303262" cy="3653166"/>
            <a:chOff x="810277" y="2171700"/>
            <a:chExt cx="4303262" cy="3653166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570B074-DC40-41D6-B69A-96288BAAF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2760" y="2171700"/>
              <a:ext cx="1372664" cy="1877757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C80249E-A1E6-47F8-BBB3-F837E7D03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0277" y="4315294"/>
              <a:ext cx="4303262" cy="1509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8797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构造候选集合</a:t>
            </a:r>
            <a:r>
              <a:rPr lang="en-US" altLang="zh-CN" dirty="0"/>
              <a:t>——1</a:t>
            </a:r>
            <a:r>
              <a:rPr lang="en-US" altLang="zh-CN" baseline="30000" dirty="0"/>
              <a:t>st</a:t>
            </a:r>
            <a:r>
              <a:rPr lang="zh-CN" altLang="en-US" dirty="0"/>
              <a:t> 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43EA88-BEA9-4C16-8860-780DC45F04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428750"/>
                <a:ext cx="11259879" cy="35814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label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相同 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&amp; 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小图的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in\</a:t>
                </a:r>
                <a:r>
                  <a:rPr lang="en-US" altLang="zh-CN" sz="2800" dirty="0" err="1">
                    <a:solidFill>
                      <a:schemeClr val="tx1"/>
                    </a:solidFill>
                  </a:rPr>
                  <a:t>out_degree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大图的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in\</a:t>
                </a:r>
                <a:r>
                  <a:rPr lang="en-US" altLang="zh-CN" sz="2800" dirty="0" err="1">
                    <a:solidFill>
                      <a:schemeClr val="tx1"/>
                    </a:solidFill>
                  </a:rPr>
                  <a:t>out_degree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43EA88-BEA9-4C16-8860-780DC45F04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428750"/>
                <a:ext cx="11259879" cy="3581400"/>
              </a:xfrm>
              <a:blipFill>
                <a:blip r:embed="rId3"/>
                <a:stretch>
                  <a:fillRect l="-975" t="-2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EE73B-2932-444E-98C9-EF270F5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16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1684FA7-E2A8-43B5-B834-AA75D82C2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44739"/>
              </p:ext>
            </p:extLst>
          </p:nvPr>
        </p:nvGraphicFramePr>
        <p:xfrm>
          <a:off x="5478770" y="2493987"/>
          <a:ext cx="5143365" cy="31109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72038">
                  <a:extLst>
                    <a:ext uri="{9D8B030D-6E8A-4147-A177-3AD203B41FA5}">
                      <a16:colId xmlns:a16="http://schemas.microsoft.com/office/drawing/2014/main" val="2168271730"/>
                    </a:ext>
                  </a:extLst>
                </a:gridCol>
                <a:gridCol w="4071327">
                  <a:extLst>
                    <a:ext uri="{9D8B030D-6E8A-4147-A177-3AD203B41FA5}">
                      <a16:colId xmlns:a16="http://schemas.microsoft.com/office/drawing/2014/main" val="3988824068"/>
                    </a:ext>
                  </a:extLst>
                </a:gridCol>
              </a:tblGrid>
              <a:tr h="77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V1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['U1']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305992"/>
                  </a:ext>
                </a:extLst>
              </a:tr>
              <a:tr h="77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V2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['U2', 'U7']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417218"/>
                  </a:ext>
                </a:extLst>
              </a:tr>
              <a:tr h="77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V3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['U3', 'U5']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490074"/>
                  </a:ext>
                </a:extLst>
              </a:tr>
              <a:tr h="77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V4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['U4', 'U9']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69397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FBD374B-2139-464B-AF47-2A42667334DB}"/>
              </a:ext>
            </a:extLst>
          </p:cNvPr>
          <p:cNvSpPr txBox="1"/>
          <p:nvPr/>
        </p:nvSpPr>
        <p:spPr>
          <a:xfrm>
            <a:off x="5677786" y="5911702"/>
            <a:ext cx="4657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有效缩减</a:t>
            </a:r>
            <a:r>
              <a:rPr lang="en-US" altLang="zh-CN" sz="2400" b="1" dirty="0">
                <a:solidFill>
                  <a:srgbClr val="FF0000"/>
                </a:solidFill>
              </a:rPr>
              <a:t>77.8%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3472E8-330B-4484-B3BB-D64A5D0A5A51}"/>
              </a:ext>
            </a:extLst>
          </p:cNvPr>
          <p:cNvGrpSpPr/>
          <p:nvPr/>
        </p:nvGrpSpPr>
        <p:grpSpPr>
          <a:xfrm>
            <a:off x="810277" y="2171700"/>
            <a:ext cx="4303262" cy="3653166"/>
            <a:chOff x="810277" y="2171700"/>
            <a:chExt cx="4303262" cy="3653166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42F1E1F-4B66-43EC-8185-5883047E5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2760" y="2171700"/>
              <a:ext cx="1372664" cy="1877757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24E50D5-7226-4941-BE7B-CC0F597EE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0277" y="4315294"/>
              <a:ext cx="4303262" cy="1509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2297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构造候选集合</a:t>
            </a:r>
            <a:r>
              <a:rPr lang="en-US" altLang="zh-CN" dirty="0"/>
              <a:t>——2</a:t>
            </a:r>
            <a:r>
              <a:rPr lang="en-US" altLang="zh-CN" baseline="30000" dirty="0"/>
              <a:t>nd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3EA88-BEA9-4C16-8860-780DC45F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28750"/>
            <a:ext cx="11259879" cy="35814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NOVA</a:t>
            </a:r>
            <a:r>
              <a:rPr lang="zh-CN" altLang="en-US" sz="2800" dirty="0">
                <a:solidFill>
                  <a:schemeClr val="tx1"/>
                </a:solidFill>
              </a:rPr>
              <a:t>算法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EE73B-2932-444E-98C9-EF270F5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17</a:t>
            </a:fld>
            <a:endParaRPr lang="zh-CN" altLang="en-US"/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6FC2FABF-D98C-43B9-A4A0-F362D8ACF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469337"/>
              </p:ext>
            </p:extLst>
          </p:nvPr>
        </p:nvGraphicFramePr>
        <p:xfrm>
          <a:off x="5214638" y="1854237"/>
          <a:ext cx="5605764" cy="44934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82125">
                  <a:extLst>
                    <a:ext uri="{9D8B030D-6E8A-4147-A177-3AD203B41FA5}">
                      <a16:colId xmlns:a16="http://schemas.microsoft.com/office/drawing/2014/main" val="3836147378"/>
                    </a:ext>
                  </a:extLst>
                </a:gridCol>
                <a:gridCol w="2020757">
                  <a:extLst>
                    <a:ext uri="{9D8B030D-6E8A-4147-A177-3AD203B41FA5}">
                      <a16:colId xmlns:a16="http://schemas.microsoft.com/office/drawing/2014/main" val="2272069933"/>
                    </a:ext>
                  </a:extLst>
                </a:gridCol>
                <a:gridCol w="711810">
                  <a:extLst>
                    <a:ext uri="{9D8B030D-6E8A-4147-A177-3AD203B41FA5}">
                      <a16:colId xmlns:a16="http://schemas.microsoft.com/office/drawing/2014/main" val="2961868137"/>
                    </a:ext>
                  </a:extLst>
                </a:gridCol>
                <a:gridCol w="2091072">
                  <a:extLst>
                    <a:ext uri="{9D8B030D-6E8A-4147-A177-3AD203B41FA5}">
                      <a16:colId xmlns:a16="http://schemas.microsoft.com/office/drawing/2014/main" val="4005297952"/>
                    </a:ext>
                  </a:extLst>
                </a:gridCol>
              </a:tblGrid>
              <a:tr h="74890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g_index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209"/>
                  </a:ext>
                </a:extLst>
              </a:tr>
              <a:tr h="7489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‘out’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‘in’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79246"/>
                  </a:ext>
                </a:extLst>
              </a:tr>
              <a:tr h="74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{'B': 1, 'C': 1, 'D': 1}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{}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764742"/>
                  </a:ext>
                </a:extLst>
              </a:tr>
              <a:tr h="74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{'D': 1}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{'A': 1}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605745"/>
                  </a:ext>
                </a:extLst>
              </a:tr>
              <a:tr h="74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{'D': 1}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{'A': 1}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03619"/>
                  </a:ext>
                </a:extLst>
              </a:tr>
              <a:tr h="74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{}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{'A': 1, 'B': 1, 'C': 1}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399612"/>
                  </a:ext>
                </a:extLst>
              </a:tr>
            </a:tbl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07FFD8D7-442A-4E94-840C-663FA6CDABC0}"/>
              </a:ext>
            </a:extLst>
          </p:cNvPr>
          <p:cNvGrpSpPr/>
          <p:nvPr/>
        </p:nvGrpSpPr>
        <p:grpSpPr>
          <a:xfrm>
            <a:off x="810277" y="2171700"/>
            <a:ext cx="4303262" cy="3653166"/>
            <a:chOff x="810277" y="2171700"/>
            <a:chExt cx="4303262" cy="3653166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EF83301F-D000-42A6-B596-12298AE7A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2760" y="2171700"/>
              <a:ext cx="1372664" cy="1877757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BC81EE5-9B4D-47E4-9CDE-7A0AEC57C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277" y="4315294"/>
              <a:ext cx="4303262" cy="1509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6690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构造候选集合</a:t>
            </a:r>
            <a:r>
              <a:rPr lang="en-US" altLang="zh-CN" dirty="0"/>
              <a:t>——2</a:t>
            </a:r>
            <a:r>
              <a:rPr lang="en-US" altLang="zh-CN" baseline="30000" dirty="0"/>
              <a:t>nd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3EA88-BEA9-4C16-8860-780DC45F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28750"/>
            <a:ext cx="11259879" cy="35814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NOVA</a:t>
            </a:r>
            <a:r>
              <a:rPr lang="zh-CN" altLang="en-US" sz="2800" dirty="0">
                <a:solidFill>
                  <a:schemeClr val="tx1"/>
                </a:solidFill>
              </a:rPr>
              <a:t>算法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EE73B-2932-444E-98C9-EF270F5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F7AFF6-928D-4ACD-B25D-BD63F519DFA9}"/>
              </a:ext>
            </a:extLst>
          </p:cNvPr>
          <p:cNvSpPr txBox="1"/>
          <p:nvPr/>
        </p:nvSpPr>
        <p:spPr>
          <a:xfrm>
            <a:off x="4666819" y="2338084"/>
            <a:ext cx="72310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判断条件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对应邻居标签存在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小图邻居标签数量 </a:t>
            </a:r>
            <a:r>
              <a:rPr lang="en-US" altLang="zh-CN" sz="2800" dirty="0"/>
              <a:t>&lt;= </a:t>
            </a:r>
            <a:r>
              <a:rPr lang="zh-CN" altLang="en-US" sz="2800" dirty="0"/>
              <a:t>大图邻居标签数量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6C16517-79AE-4E64-A8F7-1DCAF710AA11}"/>
              </a:ext>
            </a:extLst>
          </p:cNvPr>
          <p:cNvGrpSpPr/>
          <p:nvPr/>
        </p:nvGrpSpPr>
        <p:grpSpPr>
          <a:xfrm>
            <a:off x="810277" y="2171700"/>
            <a:ext cx="4303262" cy="3653166"/>
            <a:chOff x="810277" y="2171700"/>
            <a:chExt cx="4303262" cy="3653166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DA697A8A-3FE1-4AE4-AB86-DDD5791A1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2760" y="2171700"/>
              <a:ext cx="1372664" cy="1877757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27CA5C5-C4C5-4B73-8E01-7AE9CF724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277" y="4315294"/>
              <a:ext cx="4303262" cy="1509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5088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构造候选集合</a:t>
            </a:r>
            <a:r>
              <a:rPr lang="en-US" altLang="zh-CN" dirty="0"/>
              <a:t>——2</a:t>
            </a:r>
            <a:r>
              <a:rPr lang="en-US" altLang="zh-CN" baseline="30000" dirty="0"/>
              <a:t>nd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3EA88-BEA9-4C16-8860-780DC45F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28750"/>
            <a:ext cx="11259879" cy="35814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NOVA</a:t>
            </a:r>
            <a:r>
              <a:rPr lang="zh-CN" altLang="en-US" sz="2800" dirty="0">
                <a:solidFill>
                  <a:schemeClr val="tx1"/>
                </a:solidFill>
              </a:rPr>
              <a:t>算法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EE73B-2932-444E-98C9-EF270F5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1684FA7-E2A8-43B5-B834-AA75D82C2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561397"/>
              </p:ext>
            </p:extLst>
          </p:nvPr>
        </p:nvGraphicFramePr>
        <p:xfrm>
          <a:off x="5478770" y="2493987"/>
          <a:ext cx="5143365" cy="31109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72038">
                  <a:extLst>
                    <a:ext uri="{9D8B030D-6E8A-4147-A177-3AD203B41FA5}">
                      <a16:colId xmlns:a16="http://schemas.microsoft.com/office/drawing/2014/main" val="2168271730"/>
                    </a:ext>
                  </a:extLst>
                </a:gridCol>
                <a:gridCol w="4071327">
                  <a:extLst>
                    <a:ext uri="{9D8B030D-6E8A-4147-A177-3AD203B41FA5}">
                      <a16:colId xmlns:a16="http://schemas.microsoft.com/office/drawing/2014/main" val="3988824068"/>
                    </a:ext>
                  </a:extLst>
                </a:gridCol>
              </a:tblGrid>
              <a:tr h="77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V1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['U1']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305992"/>
                  </a:ext>
                </a:extLst>
              </a:tr>
              <a:tr h="77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V2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['U2', 'U7']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417218"/>
                  </a:ext>
                </a:extLst>
              </a:tr>
              <a:tr h="77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V3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['U3', 'U5']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490074"/>
                  </a:ext>
                </a:extLst>
              </a:tr>
              <a:tr h="77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V4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['U4']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69397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9B9101FB-9862-436E-AA42-506650816A06}"/>
              </a:ext>
            </a:extLst>
          </p:cNvPr>
          <p:cNvSpPr txBox="1"/>
          <p:nvPr/>
        </p:nvSpPr>
        <p:spPr>
          <a:xfrm>
            <a:off x="5677786" y="5911702"/>
            <a:ext cx="4657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有效缩减</a:t>
            </a:r>
            <a:r>
              <a:rPr lang="en-US" altLang="zh-CN" sz="2400" b="1" dirty="0">
                <a:solidFill>
                  <a:srgbClr val="FF0000"/>
                </a:solidFill>
              </a:rPr>
              <a:t>88.9%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266C453-93AC-460F-8A34-9848117DC1DC}"/>
              </a:ext>
            </a:extLst>
          </p:cNvPr>
          <p:cNvGrpSpPr/>
          <p:nvPr/>
        </p:nvGrpSpPr>
        <p:grpSpPr>
          <a:xfrm>
            <a:off x="810277" y="2171700"/>
            <a:ext cx="4303262" cy="3653166"/>
            <a:chOff x="810277" y="2171700"/>
            <a:chExt cx="4303262" cy="3653166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A0F1410C-0296-4389-8520-6CA778662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2760" y="2171700"/>
              <a:ext cx="1372664" cy="1877757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3DBD154-D221-4ECD-83AE-356A96894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277" y="4315294"/>
              <a:ext cx="4303262" cy="1509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313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3EA88-BEA9-4C16-8860-780DC45F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子图查询如今在社交网络</a:t>
            </a:r>
            <a:r>
              <a:rPr lang="en-US" altLang="zh-CN" sz="2800" dirty="0"/>
              <a:t>/</a:t>
            </a:r>
            <a:r>
              <a:rPr lang="zh-CN" altLang="en-US" sz="2800" dirty="0"/>
              <a:t>生物化学应用广泛。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EE73B-2932-444E-98C9-EF270F5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571637-EFC1-49DF-9407-A647E4299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71700"/>
            <a:ext cx="5025449" cy="37690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33D304-89FF-4DB6-BEA1-598E3FFD5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81694"/>
            <a:ext cx="4068282" cy="375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93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构造候选集合</a:t>
            </a:r>
            <a:r>
              <a:rPr lang="en-US" altLang="zh-CN" dirty="0"/>
              <a:t>——3</a:t>
            </a:r>
            <a:r>
              <a:rPr lang="en-US" altLang="zh-CN" baseline="30000" dirty="0"/>
              <a:t>rd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3EA88-BEA9-4C16-8860-780DC45F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28750"/>
            <a:ext cx="11259879" cy="35814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max cliques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EE73B-2932-444E-98C9-EF270F5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DBECFC-620C-499E-8DBA-0280049D941A}"/>
              </a:ext>
            </a:extLst>
          </p:cNvPr>
          <p:cNvSpPr txBox="1"/>
          <p:nvPr/>
        </p:nvSpPr>
        <p:spPr>
          <a:xfrm>
            <a:off x="5557421" y="1917577"/>
            <a:ext cx="5708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98E14D78-3DEF-4C2B-AE36-02B545FDB746}"/>
              </a:ext>
            </a:extLst>
          </p:cNvPr>
          <p:cNvGraphicFramePr/>
          <p:nvPr/>
        </p:nvGraphicFramePr>
        <p:xfrm>
          <a:off x="5867931" y="1917577"/>
          <a:ext cx="4735744" cy="3966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0E1D3826-AABD-46AA-B5CF-68992D5EE544}"/>
              </a:ext>
            </a:extLst>
          </p:cNvPr>
          <p:cNvGrpSpPr/>
          <p:nvPr/>
        </p:nvGrpSpPr>
        <p:grpSpPr>
          <a:xfrm>
            <a:off x="810277" y="2171700"/>
            <a:ext cx="4303262" cy="3653166"/>
            <a:chOff x="810277" y="2171700"/>
            <a:chExt cx="4303262" cy="3653166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F779877-B798-4986-BE5B-C49D0E62F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82760" y="2171700"/>
              <a:ext cx="1372664" cy="1877757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4518F2F-48D0-4EA5-833D-C25529742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0277" y="4315294"/>
              <a:ext cx="4303262" cy="1509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0908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构造候选集合</a:t>
            </a:r>
            <a:r>
              <a:rPr lang="en-US" altLang="zh-CN" dirty="0"/>
              <a:t>——3</a:t>
            </a:r>
            <a:r>
              <a:rPr lang="en-US" altLang="zh-CN" baseline="30000" dirty="0"/>
              <a:t>rd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3EA88-BEA9-4C16-8860-780DC45F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28750"/>
            <a:ext cx="11259879" cy="35814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max cliques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EE73B-2932-444E-98C9-EF270F5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DBECFC-620C-499E-8DBA-0280049D941A}"/>
              </a:ext>
            </a:extLst>
          </p:cNvPr>
          <p:cNvSpPr txBox="1"/>
          <p:nvPr/>
        </p:nvSpPr>
        <p:spPr>
          <a:xfrm>
            <a:off x="5557421" y="1917577"/>
            <a:ext cx="5708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graphicFrame>
        <p:nvGraphicFramePr>
          <p:cNvPr id="13" name="表格 5">
            <a:extLst>
              <a:ext uri="{FF2B5EF4-FFF2-40B4-BE49-F238E27FC236}">
                <a16:creationId xmlns:a16="http://schemas.microsoft.com/office/drawing/2014/main" id="{4E7F3CEC-2CC7-49D0-8612-8B3572B76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336751"/>
              </p:ext>
            </p:extLst>
          </p:nvPr>
        </p:nvGraphicFramePr>
        <p:xfrm>
          <a:off x="5478770" y="2493987"/>
          <a:ext cx="5143365" cy="31109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72038">
                  <a:extLst>
                    <a:ext uri="{9D8B030D-6E8A-4147-A177-3AD203B41FA5}">
                      <a16:colId xmlns:a16="http://schemas.microsoft.com/office/drawing/2014/main" val="2168271730"/>
                    </a:ext>
                  </a:extLst>
                </a:gridCol>
                <a:gridCol w="4071327">
                  <a:extLst>
                    <a:ext uri="{9D8B030D-6E8A-4147-A177-3AD203B41FA5}">
                      <a16:colId xmlns:a16="http://schemas.microsoft.com/office/drawing/2014/main" val="3988824068"/>
                    </a:ext>
                  </a:extLst>
                </a:gridCol>
              </a:tblGrid>
              <a:tr h="77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V1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['U1']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305992"/>
                  </a:ext>
                </a:extLst>
              </a:tr>
              <a:tr h="77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V2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['U2']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417218"/>
                  </a:ext>
                </a:extLst>
              </a:tr>
              <a:tr h="77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V3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['U3']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490074"/>
                  </a:ext>
                </a:extLst>
              </a:tr>
              <a:tr h="77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V4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['U4']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693976"/>
                  </a:ext>
                </a:extLst>
              </a:tr>
            </a:tbl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ED77B1C3-55D5-4CD5-850C-A33EE9ADC0C7}"/>
              </a:ext>
            </a:extLst>
          </p:cNvPr>
          <p:cNvGrpSpPr/>
          <p:nvPr/>
        </p:nvGrpSpPr>
        <p:grpSpPr>
          <a:xfrm>
            <a:off x="810277" y="2171700"/>
            <a:ext cx="4303262" cy="3653166"/>
            <a:chOff x="810277" y="2171700"/>
            <a:chExt cx="4303262" cy="3653166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F155ABA-468A-4546-97D4-19B442DE2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2760" y="2171700"/>
              <a:ext cx="1372664" cy="187775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A580959-4011-4935-AB1F-EFDC68DD5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277" y="4315294"/>
              <a:ext cx="4303262" cy="1509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747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构造候选集合</a:t>
            </a:r>
            <a:r>
              <a:rPr lang="en-US" altLang="zh-CN" dirty="0"/>
              <a:t>——3</a:t>
            </a:r>
            <a:r>
              <a:rPr lang="en-US" altLang="zh-CN" baseline="30000" dirty="0"/>
              <a:t>rd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3EA88-BEA9-4C16-8860-780DC45F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28750"/>
            <a:ext cx="11259879" cy="35814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max cliques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EE73B-2932-444E-98C9-EF270F5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DBECFC-620C-499E-8DBA-0280049D941A}"/>
              </a:ext>
            </a:extLst>
          </p:cNvPr>
          <p:cNvSpPr txBox="1"/>
          <p:nvPr/>
        </p:nvSpPr>
        <p:spPr>
          <a:xfrm>
            <a:off x="5557421" y="1917577"/>
            <a:ext cx="5708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graphicFrame>
        <p:nvGraphicFramePr>
          <p:cNvPr id="13" name="表格 5">
            <a:extLst>
              <a:ext uri="{FF2B5EF4-FFF2-40B4-BE49-F238E27FC236}">
                <a16:creationId xmlns:a16="http://schemas.microsoft.com/office/drawing/2014/main" id="{4E7F3CEC-2CC7-49D0-8612-8B3572B766D7}"/>
              </a:ext>
            </a:extLst>
          </p:cNvPr>
          <p:cNvGraphicFramePr>
            <a:graphicFrameLocks noGrp="1"/>
          </p:cNvGraphicFramePr>
          <p:nvPr/>
        </p:nvGraphicFramePr>
        <p:xfrm>
          <a:off x="5478770" y="2493987"/>
          <a:ext cx="5143365" cy="31109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72038">
                  <a:extLst>
                    <a:ext uri="{9D8B030D-6E8A-4147-A177-3AD203B41FA5}">
                      <a16:colId xmlns:a16="http://schemas.microsoft.com/office/drawing/2014/main" val="2168271730"/>
                    </a:ext>
                  </a:extLst>
                </a:gridCol>
                <a:gridCol w="4071327">
                  <a:extLst>
                    <a:ext uri="{9D8B030D-6E8A-4147-A177-3AD203B41FA5}">
                      <a16:colId xmlns:a16="http://schemas.microsoft.com/office/drawing/2014/main" val="3988824068"/>
                    </a:ext>
                  </a:extLst>
                </a:gridCol>
              </a:tblGrid>
              <a:tr h="77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V1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['U1']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305992"/>
                  </a:ext>
                </a:extLst>
              </a:tr>
              <a:tr h="77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V2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['U2']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417218"/>
                  </a:ext>
                </a:extLst>
              </a:tr>
              <a:tr h="77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V3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['U3']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490074"/>
                  </a:ext>
                </a:extLst>
              </a:tr>
              <a:tr h="77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V4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['U4']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693976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460C7DB4-46BC-4DB7-9F60-4A1A50293827}"/>
              </a:ext>
            </a:extLst>
          </p:cNvPr>
          <p:cNvSpPr txBox="1"/>
          <p:nvPr/>
        </p:nvSpPr>
        <p:spPr>
          <a:xfrm>
            <a:off x="5677786" y="5911702"/>
            <a:ext cx="4657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有效缩减</a:t>
            </a:r>
            <a:r>
              <a:rPr lang="en-US" altLang="zh-CN" sz="2400" b="1" dirty="0">
                <a:solidFill>
                  <a:srgbClr val="FF0000"/>
                </a:solidFill>
              </a:rPr>
              <a:t>97.2%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1CCB64C-41AB-4209-8185-24A2BC8329ED}"/>
              </a:ext>
            </a:extLst>
          </p:cNvPr>
          <p:cNvGrpSpPr/>
          <p:nvPr/>
        </p:nvGrpSpPr>
        <p:grpSpPr>
          <a:xfrm>
            <a:off x="810277" y="2171700"/>
            <a:ext cx="4303262" cy="3653166"/>
            <a:chOff x="810277" y="2171700"/>
            <a:chExt cx="4303262" cy="3653166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AE7C311-4C4D-43F8-91B2-D2AD8CAB6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2760" y="2171700"/>
              <a:ext cx="1372664" cy="1877757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81CB9D5-9972-4E8A-865F-2A6E64175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277" y="4315294"/>
              <a:ext cx="4303262" cy="1509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6690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候选集筛选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3EA88-BEA9-4C16-8860-780DC45F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11270512" cy="35814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边筛选边扩张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EE73B-2932-444E-98C9-EF270F5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4EEC0D-BC95-461F-A6F3-C4481ED367C0}"/>
              </a:ext>
            </a:extLst>
          </p:cNvPr>
          <p:cNvSpPr/>
          <p:nvPr/>
        </p:nvSpPr>
        <p:spPr>
          <a:xfrm>
            <a:off x="5734161" y="4953148"/>
            <a:ext cx="5474891" cy="816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1B8B8D-62EB-4F08-9C8B-AC15E91E8133}"/>
              </a:ext>
            </a:extLst>
          </p:cNvPr>
          <p:cNvSpPr/>
          <p:nvPr/>
        </p:nvSpPr>
        <p:spPr>
          <a:xfrm>
            <a:off x="5734161" y="4086887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56F625-DD3B-4B85-8BD7-10522F24DABB}"/>
              </a:ext>
            </a:extLst>
          </p:cNvPr>
          <p:cNvSpPr/>
          <p:nvPr/>
        </p:nvSpPr>
        <p:spPr>
          <a:xfrm>
            <a:off x="7078074" y="4086887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D0ECEA-6765-4E6B-B5C5-7B0CD25BE5F8}"/>
              </a:ext>
            </a:extLst>
          </p:cNvPr>
          <p:cNvSpPr/>
          <p:nvPr/>
        </p:nvSpPr>
        <p:spPr>
          <a:xfrm>
            <a:off x="8436164" y="4086888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8E6F0E-B2B3-408A-8E74-41CE9C75E8B5}"/>
              </a:ext>
            </a:extLst>
          </p:cNvPr>
          <p:cNvSpPr/>
          <p:nvPr/>
        </p:nvSpPr>
        <p:spPr>
          <a:xfrm>
            <a:off x="9794254" y="4086887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D26669-573C-446D-85AC-994320BE5FD0}"/>
              </a:ext>
            </a:extLst>
          </p:cNvPr>
          <p:cNvSpPr txBox="1"/>
          <p:nvPr/>
        </p:nvSpPr>
        <p:spPr>
          <a:xfrm>
            <a:off x="6139365" y="5090634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V1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65770F-3057-4939-B9F4-9DB558ECFC39}"/>
              </a:ext>
            </a:extLst>
          </p:cNvPr>
          <p:cNvSpPr txBox="1"/>
          <p:nvPr/>
        </p:nvSpPr>
        <p:spPr>
          <a:xfrm>
            <a:off x="7518054" y="5090634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V2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C8CB2B-1B9C-4697-8378-78419A3FC7A0}"/>
              </a:ext>
            </a:extLst>
          </p:cNvPr>
          <p:cNvSpPr txBox="1"/>
          <p:nvPr/>
        </p:nvSpPr>
        <p:spPr>
          <a:xfrm>
            <a:off x="8782306" y="5090634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V3</a:t>
            </a:r>
            <a:endParaRPr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F95564D-38F7-4010-81C4-2135BA856F2B}"/>
              </a:ext>
            </a:extLst>
          </p:cNvPr>
          <p:cNvSpPr txBox="1"/>
          <p:nvPr/>
        </p:nvSpPr>
        <p:spPr>
          <a:xfrm>
            <a:off x="10200167" y="5090634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V4</a:t>
            </a:r>
            <a:endParaRPr lang="zh-CN" altLang="en-US" sz="28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7D2663-66A6-46D8-8C2A-2D2B3436841E}"/>
              </a:ext>
            </a:extLst>
          </p:cNvPr>
          <p:cNvSpPr/>
          <p:nvPr/>
        </p:nvSpPr>
        <p:spPr>
          <a:xfrm>
            <a:off x="9807412" y="3219450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5F1E79-F308-4202-BFEE-FF7D566B6CCD}"/>
              </a:ext>
            </a:extLst>
          </p:cNvPr>
          <p:cNvSpPr/>
          <p:nvPr/>
        </p:nvSpPr>
        <p:spPr>
          <a:xfrm>
            <a:off x="8442743" y="3222397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CC9973C-4407-429D-8A4C-5F355D640B26}"/>
              </a:ext>
            </a:extLst>
          </p:cNvPr>
          <p:cNvSpPr/>
          <p:nvPr/>
        </p:nvSpPr>
        <p:spPr>
          <a:xfrm>
            <a:off x="7084653" y="3220625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97198BB-FC4F-4500-A9EB-F4F67B26EEF6}"/>
              </a:ext>
            </a:extLst>
          </p:cNvPr>
          <p:cNvSpPr txBox="1"/>
          <p:nvPr/>
        </p:nvSpPr>
        <p:spPr>
          <a:xfrm>
            <a:off x="6141138" y="4294515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U1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46FFB7B-169E-482C-A293-CC86ADB007CF}"/>
              </a:ext>
            </a:extLst>
          </p:cNvPr>
          <p:cNvSpPr txBox="1"/>
          <p:nvPr/>
        </p:nvSpPr>
        <p:spPr>
          <a:xfrm>
            <a:off x="7507151" y="4265562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U2</a:t>
            </a:r>
            <a:endParaRPr lang="zh-CN" altLang="en-US" sz="28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D01ED1D-E9A5-45B8-B0FE-32526CDC75D2}"/>
              </a:ext>
            </a:extLst>
          </p:cNvPr>
          <p:cNvSpPr txBox="1"/>
          <p:nvPr/>
        </p:nvSpPr>
        <p:spPr>
          <a:xfrm>
            <a:off x="7504745" y="3440490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U7</a:t>
            </a:r>
            <a:endParaRPr lang="zh-CN" altLang="en-US" sz="28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6BAEFFD-0EB0-472B-84F6-37BBB15C313C}"/>
              </a:ext>
            </a:extLst>
          </p:cNvPr>
          <p:cNvSpPr txBox="1"/>
          <p:nvPr/>
        </p:nvSpPr>
        <p:spPr>
          <a:xfrm>
            <a:off x="10200167" y="4284389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U4</a:t>
            </a:r>
            <a:endParaRPr lang="zh-CN" altLang="en-US" sz="28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39DE8B4-E9E3-476E-9CE9-D73877B86484}"/>
              </a:ext>
            </a:extLst>
          </p:cNvPr>
          <p:cNvSpPr txBox="1"/>
          <p:nvPr/>
        </p:nvSpPr>
        <p:spPr>
          <a:xfrm>
            <a:off x="8799141" y="4284535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U3</a:t>
            </a:r>
            <a:endParaRPr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3C16F4D-B17E-422F-9D0B-60368C0BA5D4}"/>
              </a:ext>
            </a:extLst>
          </p:cNvPr>
          <p:cNvSpPr txBox="1"/>
          <p:nvPr/>
        </p:nvSpPr>
        <p:spPr>
          <a:xfrm>
            <a:off x="10178587" y="3435117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U9</a:t>
            </a:r>
            <a:endParaRPr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5A76C7C-3812-4D5B-9D2A-0417E557DA48}"/>
              </a:ext>
            </a:extLst>
          </p:cNvPr>
          <p:cNvSpPr txBox="1"/>
          <p:nvPr/>
        </p:nvSpPr>
        <p:spPr>
          <a:xfrm>
            <a:off x="8828095" y="3440490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U5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BB31CA-EB1A-4311-BB43-8DB51E5EA2B7}"/>
              </a:ext>
            </a:extLst>
          </p:cNvPr>
          <p:cNvSpPr txBox="1"/>
          <p:nvPr/>
        </p:nvSpPr>
        <p:spPr>
          <a:xfrm>
            <a:off x="5659684" y="1273157"/>
            <a:ext cx="58646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为了更好的说明候选集筛选过程，我们假设当前候选集如下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FC84D5A-1E48-4C9B-9B00-C14C3F073613}"/>
              </a:ext>
            </a:extLst>
          </p:cNvPr>
          <p:cNvGrpSpPr/>
          <p:nvPr/>
        </p:nvGrpSpPr>
        <p:grpSpPr>
          <a:xfrm>
            <a:off x="810277" y="2171700"/>
            <a:ext cx="4303262" cy="3653166"/>
            <a:chOff x="810277" y="2171700"/>
            <a:chExt cx="4303262" cy="3653166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C0983297-1579-4F02-AC57-A260DFAFE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2760" y="2171700"/>
              <a:ext cx="1372664" cy="1877757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F5D00DFE-C8B2-425D-8E66-628787FA4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277" y="4315294"/>
              <a:ext cx="4303262" cy="1509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3501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候选集筛选</a:t>
            </a:r>
            <a:r>
              <a:rPr lang="en-US" altLang="zh-CN" dirty="0"/>
              <a:t>——1</a:t>
            </a:r>
            <a:r>
              <a:rPr lang="en-US" altLang="zh-CN" baseline="30000" dirty="0"/>
              <a:t>st</a:t>
            </a:r>
            <a:r>
              <a:rPr lang="zh-CN" altLang="en-US" dirty="0"/>
              <a:t>优化</a:t>
            </a:r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43EA88-BEA9-4C16-8860-780DC45F04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82233" y="1428750"/>
                <a:ext cx="11270512" cy="35814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𝑇𝑢𝑟𝑏</m:t>
                    </m:r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𝑖𝑠𝑜</m:t>
                        </m:r>
                      </m:sub>
                    </m:sSub>
                  </m:oMath>
                </a14:m>
                <a:r>
                  <a:rPr lang="zh-CN" altLang="en-US" sz="2800" b="0" dirty="0">
                    <a:solidFill>
                      <a:schemeClr val="tx1"/>
                    </a:solidFill>
                  </a:rPr>
                  <a:t>算法</a:t>
                </a:r>
                <a:endParaRPr lang="en-US" altLang="zh-CN" sz="2800" b="0" i="1" dirty="0">
                  <a:solidFill>
                    <a:schemeClr val="tx1"/>
                  </a:solidFill>
                </a:endParaRPr>
              </a:p>
              <a:p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43EA88-BEA9-4C16-8860-780DC45F04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2233" y="1428750"/>
                <a:ext cx="11270512" cy="3581400"/>
              </a:xfrm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EE73B-2932-444E-98C9-EF270F5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24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641AFE2-A44B-424D-9C1E-D6495D741EFC}"/>
                  </a:ext>
                </a:extLst>
              </p:cNvPr>
              <p:cNvSpPr txBox="1"/>
              <p:nvPr/>
            </p:nvSpPr>
            <p:spPr>
              <a:xfrm>
                <a:off x="3812836" y="2013031"/>
                <a:ext cx="4718728" cy="1043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𝑅𝑎𝑛𝑘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𝑓𝑟𝑒𝑞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3200" i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641AFE2-A44B-424D-9C1E-D6495D741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836" y="2013031"/>
                <a:ext cx="4718728" cy="10430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图片 27">
            <a:extLst>
              <a:ext uri="{FF2B5EF4-FFF2-40B4-BE49-F238E27FC236}">
                <a16:creationId xmlns:a16="http://schemas.microsoft.com/office/drawing/2014/main" id="{85405FFC-3B1A-4507-8F02-16518EA21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674" y="3448248"/>
            <a:ext cx="5242323" cy="272395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625246D-08F0-4AA9-B808-8DDCE50047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6122" y="3562449"/>
            <a:ext cx="5178703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72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候选集筛选</a:t>
            </a:r>
            <a:r>
              <a:rPr lang="en-US" altLang="zh-CN" dirty="0"/>
              <a:t>——1</a:t>
            </a:r>
            <a:r>
              <a:rPr lang="en-US" altLang="zh-CN" baseline="30000" dirty="0"/>
              <a:t>st</a:t>
            </a:r>
            <a:r>
              <a:rPr lang="zh-CN" altLang="en-US" dirty="0"/>
              <a:t>优化</a:t>
            </a:r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43EA88-BEA9-4C16-8860-780DC45F04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28750"/>
                <a:ext cx="11270512" cy="35814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𝑇𝑢𝑟𝑏</m:t>
                    </m:r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𝑖𝑠𝑜</m:t>
                        </m:r>
                      </m:sub>
                    </m:sSub>
                  </m:oMath>
                </a14:m>
                <a:r>
                  <a:rPr lang="zh-CN" altLang="en-US" sz="2800" b="0" dirty="0">
                    <a:solidFill>
                      <a:schemeClr val="tx1"/>
                    </a:solidFill>
                  </a:rPr>
                  <a:t>算法</a:t>
                </a:r>
                <a:endParaRPr lang="en-US" altLang="zh-CN" sz="2800" b="0" i="1" dirty="0">
                  <a:solidFill>
                    <a:schemeClr val="tx1"/>
                  </a:solidFill>
                </a:endParaRPr>
              </a:p>
              <a:p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43EA88-BEA9-4C16-8860-780DC45F04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28750"/>
                <a:ext cx="11270512" cy="3581400"/>
              </a:xfrm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EE73B-2932-444E-98C9-EF270F5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4EEC0D-BC95-461F-A6F3-C4481ED367C0}"/>
              </a:ext>
            </a:extLst>
          </p:cNvPr>
          <p:cNvSpPr/>
          <p:nvPr/>
        </p:nvSpPr>
        <p:spPr>
          <a:xfrm>
            <a:off x="5734161" y="4953148"/>
            <a:ext cx="5474891" cy="816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1B8B8D-62EB-4F08-9C8B-AC15E91E8133}"/>
              </a:ext>
            </a:extLst>
          </p:cNvPr>
          <p:cNvSpPr/>
          <p:nvPr/>
        </p:nvSpPr>
        <p:spPr>
          <a:xfrm>
            <a:off x="5734161" y="4086887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56F625-DD3B-4B85-8BD7-10522F24DABB}"/>
              </a:ext>
            </a:extLst>
          </p:cNvPr>
          <p:cNvSpPr/>
          <p:nvPr/>
        </p:nvSpPr>
        <p:spPr>
          <a:xfrm>
            <a:off x="7078074" y="4086887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D0ECEA-6765-4E6B-B5C5-7B0CD25BE5F8}"/>
              </a:ext>
            </a:extLst>
          </p:cNvPr>
          <p:cNvSpPr/>
          <p:nvPr/>
        </p:nvSpPr>
        <p:spPr>
          <a:xfrm>
            <a:off x="8436164" y="4086888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8E6F0E-B2B3-408A-8E74-41CE9C75E8B5}"/>
              </a:ext>
            </a:extLst>
          </p:cNvPr>
          <p:cNvSpPr/>
          <p:nvPr/>
        </p:nvSpPr>
        <p:spPr>
          <a:xfrm>
            <a:off x="9794254" y="4086887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D26669-573C-446D-85AC-994320BE5FD0}"/>
              </a:ext>
            </a:extLst>
          </p:cNvPr>
          <p:cNvSpPr txBox="1"/>
          <p:nvPr/>
        </p:nvSpPr>
        <p:spPr>
          <a:xfrm>
            <a:off x="6139365" y="5090634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V1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65770F-3057-4939-B9F4-9DB558ECFC39}"/>
              </a:ext>
            </a:extLst>
          </p:cNvPr>
          <p:cNvSpPr txBox="1"/>
          <p:nvPr/>
        </p:nvSpPr>
        <p:spPr>
          <a:xfrm>
            <a:off x="7518054" y="5090634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V3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C8CB2B-1B9C-4697-8378-78419A3FC7A0}"/>
              </a:ext>
            </a:extLst>
          </p:cNvPr>
          <p:cNvSpPr txBox="1"/>
          <p:nvPr/>
        </p:nvSpPr>
        <p:spPr>
          <a:xfrm>
            <a:off x="8782306" y="5090634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V4</a:t>
            </a:r>
            <a:endParaRPr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F95564D-38F7-4010-81C4-2135BA856F2B}"/>
              </a:ext>
            </a:extLst>
          </p:cNvPr>
          <p:cNvSpPr txBox="1"/>
          <p:nvPr/>
        </p:nvSpPr>
        <p:spPr>
          <a:xfrm>
            <a:off x="10200167" y="5090634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V2</a:t>
            </a:r>
            <a:endParaRPr lang="zh-CN" altLang="en-US" sz="28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7D2663-66A6-46D8-8C2A-2D2B3436841E}"/>
              </a:ext>
            </a:extLst>
          </p:cNvPr>
          <p:cNvSpPr/>
          <p:nvPr/>
        </p:nvSpPr>
        <p:spPr>
          <a:xfrm>
            <a:off x="9807412" y="3219450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5F1E79-F308-4202-BFEE-FF7D566B6CCD}"/>
              </a:ext>
            </a:extLst>
          </p:cNvPr>
          <p:cNvSpPr/>
          <p:nvPr/>
        </p:nvSpPr>
        <p:spPr>
          <a:xfrm>
            <a:off x="8442743" y="3222397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CC9973C-4407-429D-8A4C-5F355D640B26}"/>
              </a:ext>
            </a:extLst>
          </p:cNvPr>
          <p:cNvSpPr/>
          <p:nvPr/>
        </p:nvSpPr>
        <p:spPr>
          <a:xfrm>
            <a:off x="7084653" y="3220625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97198BB-FC4F-4500-A9EB-F4F67B26EEF6}"/>
              </a:ext>
            </a:extLst>
          </p:cNvPr>
          <p:cNvSpPr txBox="1"/>
          <p:nvPr/>
        </p:nvSpPr>
        <p:spPr>
          <a:xfrm>
            <a:off x="6141138" y="4294515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U1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46FFB7B-169E-482C-A293-CC86ADB007CF}"/>
              </a:ext>
            </a:extLst>
          </p:cNvPr>
          <p:cNvSpPr txBox="1"/>
          <p:nvPr/>
        </p:nvSpPr>
        <p:spPr>
          <a:xfrm>
            <a:off x="7507151" y="4265562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U3</a:t>
            </a:r>
            <a:endParaRPr lang="zh-CN" altLang="en-US" sz="28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D01ED1D-E9A5-45B8-B0FE-32526CDC75D2}"/>
              </a:ext>
            </a:extLst>
          </p:cNvPr>
          <p:cNvSpPr txBox="1"/>
          <p:nvPr/>
        </p:nvSpPr>
        <p:spPr>
          <a:xfrm>
            <a:off x="7504745" y="3440490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U5</a:t>
            </a:r>
            <a:endParaRPr lang="zh-CN" altLang="en-US" sz="28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6BAEFFD-0EB0-472B-84F6-37BBB15C313C}"/>
              </a:ext>
            </a:extLst>
          </p:cNvPr>
          <p:cNvSpPr txBox="1"/>
          <p:nvPr/>
        </p:nvSpPr>
        <p:spPr>
          <a:xfrm>
            <a:off x="10200167" y="4284389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U2</a:t>
            </a:r>
            <a:endParaRPr lang="zh-CN" altLang="en-US" sz="28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39DE8B4-E9E3-476E-9CE9-D73877B86484}"/>
              </a:ext>
            </a:extLst>
          </p:cNvPr>
          <p:cNvSpPr txBox="1"/>
          <p:nvPr/>
        </p:nvSpPr>
        <p:spPr>
          <a:xfrm>
            <a:off x="8799141" y="4284535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U4</a:t>
            </a:r>
            <a:endParaRPr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3C16F4D-B17E-422F-9D0B-60368C0BA5D4}"/>
              </a:ext>
            </a:extLst>
          </p:cNvPr>
          <p:cNvSpPr txBox="1"/>
          <p:nvPr/>
        </p:nvSpPr>
        <p:spPr>
          <a:xfrm>
            <a:off x="10178587" y="3435117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U7</a:t>
            </a:r>
            <a:endParaRPr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5A76C7C-3812-4D5B-9D2A-0417E557DA48}"/>
              </a:ext>
            </a:extLst>
          </p:cNvPr>
          <p:cNvSpPr txBox="1"/>
          <p:nvPr/>
        </p:nvSpPr>
        <p:spPr>
          <a:xfrm>
            <a:off x="8828095" y="3440490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U9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641AFE2-A44B-424D-9C1E-D6495D741EFC}"/>
                  </a:ext>
                </a:extLst>
              </p:cNvPr>
              <p:cNvSpPr txBox="1"/>
              <p:nvPr/>
            </p:nvSpPr>
            <p:spPr>
              <a:xfrm>
                <a:off x="5931323" y="1781217"/>
                <a:ext cx="4718728" cy="1043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𝑅𝑎𝑛𝑘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𝑓𝑟𝑒𝑞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3200" i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641AFE2-A44B-424D-9C1E-D6495D741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323" y="1781217"/>
                <a:ext cx="4718728" cy="10430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E023ECA7-C1A8-4124-8425-081BDD8867B6}"/>
              </a:ext>
            </a:extLst>
          </p:cNvPr>
          <p:cNvGrpSpPr/>
          <p:nvPr/>
        </p:nvGrpSpPr>
        <p:grpSpPr>
          <a:xfrm>
            <a:off x="810277" y="2171700"/>
            <a:ext cx="4303262" cy="3653166"/>
            <a:chOff x="810277" y="2171700"/>
            <a:chExt cx="4303262" cy="3653166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E8524C42-CD10-4BF0-8E93-E6DF55F01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82760" y="2171700"/>
              <a:ext cx="1372664" cy="1877757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667FB753-7F48-4035-95CE-3F8A034A2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0277" y="4315294"/>
              <a:ext cx="4303262" cy="1509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3965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候选集筛选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3EA88-BEA9-4C16-8860-780DC45F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11270512" cy="35814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边筛选边扩张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EE73B-2932-444E-98C9-EF270F5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4EEC0D-BC95-461F-A6F3-C4481ED367C0}"/>
              </a:ext>
            </a:extLst>
          </p:cNvPr>
          <p:cNvSpPr/>
          <p:nvPr/>
        </p:nvSpPr>
        <p:spPr>
          <a:xfrm>
            <a:off x="5734161" y="4953148"/>
            <a:ext cx="5474891" cy="816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1B8B8D-62EB-4F08-9C8B-AC15E91E8133}"/>
              </a:ext>
            </a:extLst>
          </p:cNvPr>
          <p:cNvSpPr/>
          <p:nvPr/>
        </p:nvSpPr>
        <p:spPr>
          <a:xfrm>
            <a:off x="5734161" y="4086887"/>
            <a:ext cx="1372267" cy="8662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56F625-DD3B-4B85-8BD7-10522F24DABB}"/>
              </a:ext>
            </a:extLst>
          </p:cNvPr>
          <p:cNvSpPr/>
          <p:nvPr/>
        </p:nvSpPr>
        <p:spPr>
          <a:xfrm>
            <a:off x="7078074" y="4086887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D0ECEA-6765-4E6B-B5C5-7B0CD25BE5F8}"/>
              </a:ext>
            </a:extLst>
          </p:cNvPr>
          <p:cNvSpPr/>
          <p:nvPr/>
        </p:nvSpPr>
        <p:spPr>
          <a:xfrm>
            <a:off x="8436164" y="4086888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8E6F0E-B2B3-408A-8E74-41CE9C75E8B5}"/>
              </a:ext>
            </a:extLst>
          </p:cNvPr>
          <p:cNvSpPr/>
          <p:nvPr/>
        </p:nvSpPr>
        <p:spPr>
          <a:xfrm>
            <a:off x="9794254" y="4086887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7D2663-66A6-46D8-8C2A-2D2B3436841E}"/>
              </a:ext>
            </a:extLst>
          </p:cNvPr>
          <p:cNvSpPr/>
          <p:nvPr/>
        </p:nvSpPr>
        <p:spPr>
          <a:xfrm>
            <a:off x="9807412" y="3219450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5F1E79-F308-4202-BFEE-FF7D566B6CCD}"/>
              </a:ext>
            </a:extLst>
          </p:cNvPr>
          <p:cNvSpPr/>
          <p:nvPr/>
        </p:nvSpPr>
        <p:spPr>
          <a:xfrm>
            <a:off x="8442743" y="3222397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CC9973C-4407-429D-8A4C-5F355D640B26}"/>
              </a:ext>
            </a:extLst>
          </p:cNvPr>
          <p:cNvSpPr/>
          <p:nvPr/>
        </p:nvSpPr>
        <p:spPr>
          <a:xfrm>
            <a:off x="7084653" y="3220625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F05ACC3E-64B2-453E-8D94-599974393CC8}"/>
              </a:ext>
            </a:extLst>
          </p:cNvPr>
          <p:cNvSpPr/>
          <p:nvPr/>
        </p:nvSpPr>
        <p:spPr>
          <a:xfrm>
            <a:off x="7368363" y="1275907"/>
            <a:ext cx="922324" cy="1768611"/>
          </a:xfrm>
          <a:prstGeom prst="downArrow">
            <a:avLst>
              <a:gd name="adj1" fmla="val 2694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C77DBB6-20AF-4EAA-B5B8-8FD7F90A8033}"/>
              </a:ext>
            </a:extLst>
          </p:cNvPr>
          <p:cNvSpPr txBox="1"/>
          <p:nvPr/>
        </p:nvSpPr>
        <p:spPr>
          <a:xfrm>
            <a:off x="8026339" y="1273406"/>
            <a:ext cx="3577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检查是否符合条件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存在边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边</a:t>
            </a:r>
            <a:r>
              <a:rPr lang="en-US" altLang="zh-CN" sz="2800" dirty="0"/>
              <a:t>label</a:t>
            </a:r>
            <a:r>
              <a:rPr lang="zh-CN" altLang="en-US" sz="2800" dirty="0"/>
              <a:t>相同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960E60C-F507-4C9A-B50B-E1F49692EE14}"/>
              </a:ext>
            </a:extLst>
          </p:cNvPr>
          <p:cNvSpPr txBox="1"/>
          <p:nvPr/>
        </p:nvSpPr>
        <p:spPr>
          <a:xfrm>
            <a:off x="6139365" y="5090634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V1</a:t>
            </a:r>
            <a:endParaRPr lang="zh-CN" altLang="en-US" sz="2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5B6CBF-D903-4A29-ADBC-0CE6CAC35FF7}"/>
              </a:ext>
            </a:extLst>
          </p:cNvPr>
          <p:cNvSpPr txBox="1"/>
          <p:nvPr/>
        </p:nvSpPr>
        <p:spPr>
          <a:xfrm>
            <a:off x="7518054" y="5090634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V3</a:t>
            </a:r>
            <a:endParaRPr lang="zh-CN" altLang="en-US" sz="2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5EC6BC5-7461-483F-B4BD-4293633AFD02}"/>
              </a:ext>
            </a:extLst>
          </p:cNvPr>
          <p:cNvSpPr txBox="1"/>
          <p:nvPr/>
        </p:nvSpPr>
        <p:spPr>
          <a:xfrm>
            <a:off x="8782306" y="5090634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V4</a:t>
            </a:r>
            <a:endParaRPr lang="zh-CN" altLang="en-US" sz="2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ECA790F-A832-4676-B5BF-35CBE9E405A4}"/>
              </a:ext>
            </a:extLst>
          </p:cNvPr>
          <p:cNvSpPr txBox="1"/>
          <p:nvPr/>
        </p:nvSpPr>
        <p:spPr>
          <a:xfrm>
            <a:off x="10200167" y="5090634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V2</a:t>
            </a:r>
            <a:endParaRPr lang="zh-CN" altLang="en-US" sz="28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79E5828-A054-4F07-A564-6CFD570D86B6}"/>
              </a:ext>
            </a:extLst>
          </p:cNvPr>
          <p:cNvSpPr txBox="1"/>
          <p:nvPr/>
        </p:nvSpPr>
        <p:spPr>
          <a:xfrm>
            <a:off x="6141138" y="4294515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U1</a:t>
            </a:r>
            <a:endParaRPr lang="zh-CN" altLang="en-US" sz="28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9CC5D3D-627E-4A54-8A6E-EE484C690D57}"/>
              </a:ext>
            </a:extLst>
          </p:cNvPr>
          <p:cNvSpPr txBox="1"/>
          <p:nvPr/>
        </p:nvSpPr>
        <p:spPr>
          <a:xfrm>
            <a:off x="7270731" y="4274584"/>
            <a:ext cx="1796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U1U3</a:t>
            </a:r>
            <a:endParaRPr lang="zh-CN" altLang="en-US" sz="28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D303B0F-2C2E-46A6-93D5-EE427A4222AA}"/>
              </a:ext>
            </a:extLst>
          </p:cNvPr>
          <p:cNvSpPr txBox="1"/>
          <p:nvPr/>
        </p:nvSpPr>
        <p:spPr>
          <a:xfrm>
            <a:off x="7264847" y="3412939"/>
            <a:ext cx="1251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U1U5</a:t>
            </a:r>
            <a:endParaRPr lang="zh-CN" altLang="en-US" sz="28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DC1E73F-D077-4044-8901-198E5E5492D4}"/>
              </a:ext>
            </a:extLst>
          </p:cNvPr>
          <p:cNvSpPr txBox="1"/>
          <p:nvPr/>
        </p:nvSpPr>
        <p:spPr>
          <a:xfrm>
            <a:off x="10200167" y="4284389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U2</a:t>
            </a:r>
            <a:endParaRPr lang="zh-CN" altLang="en-US" sz="28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49C861B-3D92-4A1B-A963-8A2B6C89FAF0}"/>
              </a:ext>
            </a:extLst>
          </p:cNvPr>
          <p:cNvSpPr txBox="1"/>
          <p:nvPr/>
        </p:nvSpPr>
        <p:spPr>
          <a:xfrm>
            <a:off x="8799141" y="4284535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U4</a:t>
            </a:r>
            <a:endParaRPr lang="zh-CN" altLang="en-US" sz="28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C8D4E3F-D393-4D68-A5C7-81F7FD3CF9FF}"/>
              </a:ext>
            </a:extLst>
          </p:cNvPr>
          <p:cNvSpPr txBox="1"/>
          <p:nvPr/>
        </p:nvSpPr>
        <p:spPr>
          <a:xfrm>
            <a:off x="10178587" y="3435117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U7</a:t>
            </a:r>
            <a:endParaRPr lang="zh-CN" altLang="en-US" sz="28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4209BEA-6159-4222-86A8-EAA1F04F46D7}"/>
              </a:ext>
            </a:extLst>
          </p:cNvPr>
          <p:cNvSpPr txBox="1"/>
          <p:nvPr/>
        </p:nvSpPr>
        <p:spPr>
          <a:xfrm>
            <a:off x="8828095" y="3440490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U9</a:t>
            </a:r>
            <a:endParaRPr lang="zh-CN" altLang="en-US" sz="2800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9B29664-0A7B-4B75-B495-5FE7A0A1F663}"/>
              </a:ext>
            </a:extLst>
          </p:cNvPr>
          <p:cNvGrpSpPr/>
          <p:nvPr/>
        </p:nvGrpSpPr>
        <p:grpSpPr>
          <a:xfrm>
            <a:off x="810277" y="2171700"/>
            <a:ext cx="4303262" cy="3653166"/>
            <a:chOff x="810277" y="2171700"/>
            <a:chExt cx="4303262" cy="3653166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CF052352-B1C8-47B2-B543-BFDAA99C9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2760" y="2171700"/>
              <a:ext cx="1372664" cy="1877757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7D932085-DDAC-4DF2-8E64-3482A90C3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277" y="4315294"/>
              <a:ext cx="4303262" cy="1509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5681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候选集筛选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3EA88-BEA9-4C16-8860-780DC45F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11270512" cy="35814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边筛选边扩张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EE73B-2932-444E-98C9-EF270F5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4EEC0D-BC95-461F-A6F3-C4481ED367C0}"/>
              </a:ext>
            </a:extLst>
          </p:cNvPr>
          <p:cNvSpPr/>
          <p:nvPr/>
        </p:nvSpPr>
        <p:spPr>
          <a:xfrm>
            <a:off x="5734161" y="4953148"/>
            <a:ext cx="5474891" cy="816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1B8B8D-62EB-4F08-9C8B-AC15E91E8133}"/>
              </a:ext>
            </a:extLst>
          </p:cNvPr>
          <p:cNvSpPr/>
          <p:nvPr/>
        </p:nvSpPr>
        <p:spPr>
          <a:xfrm>
            <a:off x="5734161" y="4086887"/>
            <a:ext cx="1372267" cy="8662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56F625-DD3B-4B85-8BD7-10522F24DABB}"/>
              </a:ext>
            </a:extLst>
          </p:cNvPr>
          <p:cNvSpPr/>
          <p:nvPr/>
        </p:nvSpPr>
        <p:spPr>
          <a:xfrm>
            <a:off x="7078074" y="4086887"/>
            <a:ext cx="1372267" cy="8662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D0ECEA-6765-4E6B-B5C5-7B0CD25BE5F8}"/>
              </a:ext>
            </a:extLst>
          </p:cNvPr>
          <p:cNvSpPr/>
          <p:nvPr/>
        </p:nvSpPr>
        <p:spPr>
          <a:xfrm>
            <a:off x="8436164" y="4086888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8E6F0E-B2B3-408A-8E74-41CE9C75E8B5}"/>
              </a:ext>
            </a:extLst>
          </p:cNvPr>
          <p:cNvSpPr/>
          <p:nvPr/>
        </p:nvSpPr>
        <p:spPr>
          <a:xfrm>
            <a:off x="9794254" y="4086887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D26669-573C-446D-85AC-994320BE5FD0}"/>
              </a:ext>
            </a:extLst>
          </p:cNvPr>
          <p:cNvSpPr txBox="1"/>
          <p:nvPr/>
        </p:nvSpPr>
        <p:spPr>
          <a:xfrm>
            <a:off x="6139365" y="5090634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V1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65770F-3057-4939-B9F4-9DB558ECFC39}"/>
              </a:ext>
            </a:extLst>
          </p:cNvPr>
          <p:cNvSpPr txBox="1"/>
          <p:nvPr/>
        </p:nvSpPr>
        <p:spPr>
          <a:xfrm>
            <a:off x="7518054" y="5090634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V3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C8CB2B-1B9C-4697-8378-78419A3FC7A0}"/>
              </a:ext>
            </a:extLst>
          </p:cNvPr>
          <p:cNvSpPr txBox="1"/>
          <p:nvPr/>
        </p:nvSpPr>
        <p:spPr>
          <a:xfrm>
            <a:off x="8782306" y="5090634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V4</a:t>
            </a:r>
            <a:endParaRPr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F95564D-38F7-4010-81C4-2135BA856F2B}"/>
              </a:ext>
            </a:extLst>
          </p:cNvPr>
          <p:cNvSpPr txBox="1"/>
          <p:nvPr/>
        </p:nvSpPr>
        <p:spPr>
          <a:xfrm>
            <a:off x="10200167" y="5090634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V2</a:t>
            </a:r>
            <a:endParaRPr lang="zh-CN" altLang="en-US" sz="28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7D2663-66A6-46D8-8C2A-2D2B3436841E}"/>
              </a:ext>
            </a:extLst>
          </p:cNvPr>
          <p:cNvSpPr/>
          <p:nvPr/>
        </p:nvSpPr>
        <p:spPr>
          <a:xfrm>
            <a:off x="9807412" y="3219450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5F1E79-F308-4202-BFEE-FF7D566B6CCD}"/>
              </a:ext>
            </a:extLst>
          </p:cNvPr>
          <p:cNvSpPr/>
          <p:nvPr/>
        </p:nvSpPr>
        <p:spPr>
          <a:xfrm>
            <a:off x="8442743" y="3222397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CC9973C-4407-429D-8A4C-5F355D640B26}"/>
              </a:ext>
            </a:extLst>
          </p:cNvPr>
          <p:cNvSpPr/>
          <p:nvPr/>
        </p:nvSpPr>
        <p:spPr>
          <a:xfrm>
            <a:off x="7084653" y="3220625"/>
            <a:ext cx="1372267" cy="8662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F05ACC3E-64B2-453E-8D94-599974393CC8}"/>
              </a:ext>
            </a:extLst>
          </p:cNvPr>
          <p:cNvSpPr/>
          <p:nvPr/>
        </p:nvSpPr>
        <p:spPr>
          <a:xfrm>
            <a:off x="8632131" y="-320136"/>
            <a:ext cx="922324" cy="1768611"/>
          </a:xfrm>
          <a:prstGeom prst="downArrow">
            <a:avLst>
              <a:gd name="adj1" fmla="val 2694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C77DBB6-20AF-4EAA-B5B8-8FD7F90A8033}"/>
              </a:ext>
            </a:extLst>
          </p:cNvPr>
          <p:cNvSpPr txBox="1"/>
          <p:nvPr/>
        </p:nvSpPr>
        <p:spPr>
          <a:xfrm>
            <a:off x="5317757" y="148462"/>
            <a:ext cx="3577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检查是否符合条件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存在边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边</a:t>
            </a:r>
            <a:r>
              <a:rPr lang="en-US" altLang="zh-CN" sz="2800" dirty="0"/>
              <a:t>label</a:t>
            </a:r>
            <a:r>
              <a:rPr lang="zh-CN" altLang="en-US" sz="2800" dirty="0"/>
              <a:t>相同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C7A275E-CAC7-42DA-9154-9B904D5D9EBA}"/>
              </a:ext>
            </a:extLst>
          </p:cNvPr>
          <p:cNvSpPr txBox="1"/>
          <p:nvPr/>
        </p:nvSpPr>
        <p:spPr>
          <a:xfrm>
            <a:off x="6141138" y="4294515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U1</a:t>
            </a:r>
            <a:endParaRPr lang="zh-CN" altLang="en-US" sz="2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9A85F8D-858F-4ACC-819A-18B960C83750}"/>
              </a:ext>
            </a:extLst>
          </p:cNvPr>
          <p:cNvSpPr txBox="1"/>
          <p:nvPr/>
        </p:nvSpPr>
        <p:spPr>
          <a:xfrm>
            <a:off x="7270732" y="4274584"/>
            <a:ext cx="1122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U1U3</a:t>
            </a:r>
            <a:endParaRPr lang="zh-CN" altLang="en-US" sz="2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E219AF7-FEB6-484A-A6C1-6A97281D2086}"/>
              </a:ext>
            </a:extLst>
          </p:cNvPr>
          <p:cNvSpPr txBox="1"/>
          <p:nvPr/>
        </p:nvSpPr>
        <p:spPr>
          <a:xfrm>
            <a:off x="7264847" y="3412939"/>
            <a:ext cx="1251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U1U5</a:t>
            </a:r>
            <a:endParaRPr lang="zh-CN" altLang="en-US" sz="2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0BEB7F5-BAF5-4393-8C9C-EECE542DC2EA}"/>
              </a:ext>
            </a:extLst>
          </p:cNvPr>
          <p:cNvSpPr txBox="1"/>
          <p:nvPr/>
        </p:nvSpPr>
        <p:spPr>
          <a:xfrm>
            <a:off x="10200167" y="4284389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U2</a:t>
            </a:r>
            <a:endParaRPr lang="zh-CN" alt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54EDBAE-F369-4043-97C2-916B0DF4F5F2}"/>
              </a:ext>
            </a:extLst>
          </p:cNvPr>
          <p:cNvSpPr txBox="1"/>
          <p:nvPr/>
        </p:nvSpPr>
        <p:spPr>
          <a:xfrm>
            <a:off x="8426300" y="4250295"/>
            <a:ext cx="1463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U1U3U4</a:t>
            </a:r>
            <a:endParaRPr lang="zh-CN" altLang="en-US" sz="2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ACEBA9F-2E5E-428E-964D-E44D87F17DE9}"/>
              </a:ext>
            </a:extLst>
          </p:cNvPr>
          <p:cNvSpPr txBox="1"/>
          <p:nvPr/>
        </p:nvSpPr>
        <p:spPr>
          <a:xfrm>
            <a:off x="10178587" y="3435117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U7</a:t>
            </a:r>
            <a:endParaRPr lang="zh-CN" altLang="en-US" sz="2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D180351-7DCD-4AC5-99F4-05F042790A73}"/>
              </a:ext>
            </a:extLst>
          </p:cNvPr>
          <p:cNvSpPr txBox="1"/>
          <p:nvPr/>
        </p:nvSpPr>
        <p:spPr>
          <a:xfrm>
            <a:off x="8433250" y="3431219"/>
            <a:ext cx="1504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U1U5U4</a:t>
            </a:r>
            <a:endParaRPr lang="zh-CN" altLang="en-US" sz="2800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1C62BA2-EFB3-4457-B1B6-B33FD4B953C1}"/>
              </a:ext>
            </a:extLst>
          </p:cNvPr>
          <p:cNvGrpSpPr/>
          <p:nvPr/>
        </p:nvGrpSpPr>
        <p:grpSpPr>
          <a:xfrm>
            <a:off x="8447519" y="2359844"/>
            <a:ext cx="1463445" cy="866261"/>
            <a:chOff x="8578700" y="4239288"/>
            <a:chExt cx="1463445" cy="86626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A51B7BC-E130-44AA-86D6-73D2124B6CCE}"/>
                </a:ext>
              </a:extLst>
            </p:cNvPr>
            <p:cNvSpPr/>
            <p:nvPr/>
          </p:nvSpPr>
          <p:spPr>
            <a:xfrm>
              <a:off x="8588564" y="4239288"/>
              <a:ext cx="1372267" cy="8662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AA4E3D9-C119-4218-A4C3-9E0FCB30CE7B}"/>
                </a:ext>
              </a:extLst>
            </p:cNvPr>
            <p:cNvSpPr txBox="1"/>
            <p:nvPr/>
          </p:nvSpPr>
          <p:spPr>
            <a:xfrm>
              <a:off x="8578700" y="4402695"/>
              <a:ext cx="14634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U1U3U9</a:t>
              </a:r>
              <a:endParaRPr lang="zh-CN" altLang="en-US" sz="2800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D1011F7-C9A2-474A-8D70-ED8A316FD290}"/>
              </a:ext>
            </a:extLst>
          </p:cNvPr>
          <p:cNvGrpSpPr/>
          <p:nvPr/>
        </p:nvGrpSpPr>
        <p:grpSpPr>
          <a:xfrm>
            <a:off x="8456920" y="1509060"/>
            <a:ext cx="1463445" cy="866261"/>
            <a:chOff x="8578700" y="4239288"/>
            <a:chExt cx="1463445" cy="8662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811984F-E62D-4F10-91E2-1BBB850DC1DA}"/>
                </a:ext>
              </a:extLst>
            </p:cNvPr>
            <p:cNvSpPr/>
            <p:nvPr/>
          </p:nvSpPr>
          <p:spPr>
            <a:xfrm>
              <a:off x="8588564" y="4239288"/>
              <a:ext cx="1372267" cy="8662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5090B64-CE2B-4C21-AEA0-6FA46DE167D0}"/>
                </a:ext>
              </a:extLst>
            </p:cNvPr>
            <p:cNvSpPr txBox="1"/>
            <p:nvPr/>
          </p:nvSpPr>
          <p:spPr>
            <a:xfrm>
              <a:off x="8578700" y="4402695"/>
              <a:ext cx="14634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U1U5U9</a:t>
              </a:r>
              <a:endParaRPr lang="zh-CN" altLang="en-US" sz="2800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02F4E3F-95B6-4F37-98F7-43947D8680D7}"/>
              </a:ext>
            </a:extLst>
          </p:cNvPr>
          <p:cNvGrpSpPr/>
          <p:nvPr/>
        </p:nvGrpSpPr>
        <p:grpSpPr>
          <a:xfrm>
            <a:off x="810277" y="2171700"/>
            <a:ext cx="4303262" cy="3653166"/>
            <a:chOff x="810277" y="2171700"/>
            <a:chExt cx="4303262" cy="3653166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CDFA1B09-DF27-4DC8-8D1D-92D9FB31B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2760" y="2171700"/>
              <a:ext cx="1372664" cy="1877757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3C39D3D0-2709-4451-A30E-2517C2962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277" y="4315294"/>
              <a:ext cx="4303262" cy="1509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3942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候选集筛选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3EA88-BEA9-4C16-8860-780DC45F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11270512" cy="35814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边筛选边扩张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EE73B-2932-444E-98C9-EF270F5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4EEC0D-BC95-461F-A6F3-C4481ED367C0}"/>
              </a:ext>
            </a:extLst>
          </p:cNvPr>
          <p:cNvSpPr/>
          <p:nvPr/>
        </p:nvSpPr>
        <p:spPr>
          <a:xfrm>
            <a:off x="5734161" y="4953148"/>
            <a:ext cx="5474891" cy="816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1B8B8D-62EB-4F08-9C8B-AC15E91E8133}"/>
              </a:ext>
            </a:extLst>
          </p:cNvPr>
          <p:cNvSpPr/>
          <p:nvPr/>
        </p:nvSpPr>
        <p:spPr>
          <a:xfrm>
            <a:off x="5734161" y="4086887"/>
            <a:ext cx="1372267" cy="8662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56F625-DD3B-4B85-8BD7-10522F24DABB}"/>
              </a:ext>
            </a:extLst>
          </p:cNvPr>
          <p:cNvSpPr/>
          <p:nvPr/>
        </p:nvSpPr>
        <p:spPr>
          <a:xfrm>
            <a:off x="7078074" y="4086887"/>
            <a:ext cx="1372267" cy="8662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D0ECEA-6765-4E6B-B5C5-7B0CD25BE5F8}"/>
              </a:ext>
            </a:extLst>
          </p:cNvPr>
          <p:cNvSpPr/>
          <p:nvPr/>
        </p:nvSpPr>
        <p:spPr>
          <a:xfrm>
            <a:off x="8436164" y="4086888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8E6F0E-B2B3-408A-8E74-41CE9C75E8B5}"/>
              </a:ext>
            </a:extLst>
          </p:cNvPr>
          <p:cNvSpPr/>
          <p:nvPr/>
        </p:nvSpPr>
        <p:spPr>
          <a:xfrm>
            <a:off x="9794254" y="4086887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D26669-573C-446D-85AC-994320BE5FD0}"/>
              </a:ext>
            </a:extLst>
          </p:cNvPr>
          <p:cNvSpPr txBox="1"/>
          <p:nvPr/>
        </p:nvSpPr>
        <p:spPr>
          <a:xfrm>
            <a:off x="6139365" y="5090634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V1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65770F-3057-4939-B9F4-9DB558ECFC39}"/>
              </a:ext>
            </a:extLst>
          </p:cNvPr>
          <p:cNvSpPr txBox="1"/>
          <p:nvPr/>
        </p:nvSpPr>
        <p:spPr>
          <a:xfrm>
            <a:off x="7518054" y="5090634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V3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C8CB2B-1B9C-4697-8378-78419A3FC7A0}"/>
              </a:ext>
            </a:extLst>
          </p:cNvPr>
          <p:cNvSpPr txBox="1"/>
          <p:nvPr/>
        </p:nvSpPr>
        <p:spPr>
          <a:xfrm>
            <a:off x="8782306" y="5090634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V4</a:t>
            </a:r>
            <a:endParaRPr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F95564D-38F7-4010-81C4-2135BA856F2B}"/>
              </a:ext>
            </a:extLst>
          </p:cNvPr>
          <p:cNvSpPr txBox="1"/>
          <p:nvPr/>
        </p:nvSpPr>
        <p:spPr>
          <a:xfrm>
            <a:off x="10200167" y="5090634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V2</a:t>
            </a:r>
            <a:endParaRPr lang="zh-CN" altLang="en-US" sz="28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7D2663-66A6-46D8-8C2A-2D2B3436841E}"/>
              </a:ext>
            </a:extLst>
          </p:cNvPr>
          <p:cNvSpPr/>
          <p:nvPr/>
        </p:nvSpPr>
        <p:spPr>
          <a:xfrm>
            <a:off x="9807412" y="3219450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5F1E79-F308-4202-BFEE-FF7D566B6CCD}"/>
              </a:ext>
            </a:extLst>
          </p:cNvPr>
          <p:cNvSpPr/>
          <p:nvPr/>
        </p:nvSpPr>
        <p:spPr>
          <a:xfrm>
            <a:off x="8442743" y="3222397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CC9973C-4407-429D-8A4C-5F355D640B26}"/>
              </a:ext>
            </a:extLst>
          </p:cNvPr>
          <p:cNvSpPr/>
          <p:nvPr/>
        </p:nvSpPr>
        <p:spPr>
          <a:xfrm>
            <a:off x="7084653" y="3220625"/>
            <a:ext cx="1372267" cy="8662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F05ACC3E-64B2-453E-8D94-599974393CC8}"/>
              </a:ext>
            </a:extLst>
          </p:cNvPr>
          <p:cNvSpPr/>
          <p:nvPr/>
        </p:nvSpPr>
        <p:spPr>
          <a:xfrm>
            <a:off x="8632131" y="-320136"/>
            <a:ext cx="922324" cy="1768611"/>
          </a:xfrm>
          <a:prstGeom prst="downArrow">
            <a:avLst>
              <a:gd name="adj1" fmla="val 2694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C77DBB6-20AF-4EAA-B5B8-8FD7F90A8033}"/>
              </a:ext>
            </a:extLst>
          </p:cNvPr>
          <p:cNvSpPr txBox="1"/>
          <p:nvPr/>
        </p:nvSpPr>
        <p:spPr>
          <a:xfrm>
            <a:off x="5317757" y="148462"/>
            <a:ext cx="3577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检查是否符合条件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存在边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边</a:t>
            </a:r>
            <a:r>
              <a:rPr lang="en-US" altLang="zh-CN" sz="2800" dirty="0"/>
              <a:t>label</a:t>
            </a:r>
            <a:r>
              <a:rPr lang="zh-CN" altLang="en-US" sz="2800" dirty="0"/>
              <a:t>相同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C7A275E-CAC7-42DA-9154-9B904D5D9EBA}"/>
              </a:ext>
            </a:extLst>
          </p:cNvPr>
          <p:cNvSpPr txBox="1"/>
          <p:nvPr/>
        </p:nvSpPr>
        <p:spPr>
          <a:xfrm>
            <a:off x="6141138" y="4294515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U1</a:t>
            </a:r>
            <a:endParaRPr lang="zh-CN" altLang="en-US" sz="2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9A85F8D-858F-4ACC-819A-18B960C83750}"/>
              </a:ext>
            </a:extLst>
          </p:cNvPr>
          <p:cNvSpPr txBox="1"/>
          <p:nvPr/>
        </p:nvSpPr>
        <p:spPr>
          <a:xfrm>
            <a:off x="7270732" y="4274584"/>
            <a:ext cx="1122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U1U3</a:t>
            </a:r>
            <a:endParaRPr lang="zh-CN" altLang="en-US" sz="2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E219AF7-FEB6-484A-A6C1-6A97281D2086}"/>
              </a:ext>
            </a:extLst>
          </p:cNvPr>
          <p:cNvSpPr txBox="1"/>
          <p:nvPr/>
        </p:nvSpPr>
        <p:spPr>
          <a:xfrm>
            <a:off x="7264847" y="3412939"/>
            <a:ext cx="1251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U1U5</a:t>
            </a:r>
            <a:endParaRPr lang="zh-CN" altLang="en-US" sz="2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0BEB7F5-BAF5-4393-8C9C-EECE542DC2EA}"/>
              </a:ext>
            </a:extLst>
          </p:cNvPr>
          <p:cNvSpPr txBox="1"/>
          <p:nvPr/>
        </p:nvSpPr>
        <p:spPr>
          <a:xfrm>
            <a:off x="10200167" y="4284389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U2</a:t>
            </a:r>
            <a:endParaRPr lang="zh-CN" alt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54EDBAE-F369-4043-97C2-916B0DF4F5F2}"/>
              </a:ext>
            </a:extLst>
          </p:cNvPr>
          <p:cNvSpPr txBox="1"/>
          <p:nvPr/>
        </p:nvSpPr>
        <p:spPr>
          <a:xfrm>
            <a:off x="8426300" y="4250295"/>
            <a:ext cx="1463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U1U3U4</a:t>
            </a:r>
            <a:endParaRPr lang="zh-CN" altLang="en-US" sz="2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ACEBA9F-2E5E-428E-964D-E44D87F17DE9}"/>
              </a:ext>
            </a:extLst>
          </p:cNvPr>
          <p:cNvSpPr txBox="1"/>
          <p:nvPr/>
        </p:nvSpPr>
        <p:spPr>
          <a:xfrm>
            <a:off x="10178587" y="3435117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U7</a:t>
            </a:r>
            <a:endParaRPr lang="zh-CN" altLang="en-US" sz="2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D180351-7DCD-4AC5-99F4-05F042790A73}"/>
              </a:ext>
            </a:extLst>
          </p:cNvPr>
          <p:cNvSpPr txBox="1"/>
          <p:nvPr/>
        </p:nvSpPr>
        <p:spPr>
          <a:xfrm>
            <a:off x="8433250" y="3431219"/>
            <a:ext cx="1504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U1U5U4</a:t>
            </a:r>
            <a:endParaRPr lang="zh-CN" altLang="en-US" sz="2800" dirty="0"/>
          </a:p>
        </p:txBody>
      </p:sp>
      <p:sp>
        <p:nvSpPr>
          <p:cNvPr id="21" name="十字形 20">
            <a:extLst>
              <a:ext uri="{FF2B5EF4-FFF2-40B4-BE49-F238E27FC236}">
                <a16:creationId xmlns:a16="http://schemas.microsoft.com/office/drawing/2014/main" id="{AC243FF9-E613-452C-9E58-26FE4D87C24D}"/>
              </a:ext>
            </a:extLst>
          </p:cNvPr>
          <p:cNvSpPr/>
          <p:nvPr/>
        </p:nvSpPr>
        <p:spPr>
          <a:xfrm rot="2753264">
            <a:off x="8683054" y="3171127"/>
            <a:ext cx="922321" cy="922321"/>
          </a:xfrm>
          <a:prstGeom prst="plus">
            <a:avLst>
              <a:gd name="adj" fmla="val 4474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1C62BA2-EFB3-4457-B1B6-B33FD4B953C1}"/>
              </a:ext>
            </a:extLst>
          </p:cNvPr>
          <p:cNvGrpSpPr/>
          <p:nvPr/>
        </p:nvGrpSpPr>
        <p:grpSpPr>
          <a:xfrm>
            <a:off x="8447519" y="2359844"/>
            <a:ext cx="1463445" cy="866261"/>
            <a:chOff x="8578700" y="4239288"/>
            <a:chExt cx="1463445" cy="86626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A51B7BC-E130-44AA-86D6-73D2124B6CCE}"/>
                </a:ext>
              </a:extLst>
            </p:cNvPr>
            <p:cNvSpPr/>
            <p:nvPr/>
          </p:nvSpPr>
          <p:spPr>
            <a:xfrm>
              <a:off x="8588564" y="4239288"/>
              <a:ext cx="1372267" cy="8662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AA4E3D9-C119-4218-A4C3-9E0FCB30CE7B}"/>
                </a:ext>
              </a:extLst>
            </p:cNvPr>
            <p:cNvSpPr txBox="1"/>
            <p:nvPr/>
          </p:nvSpPr>
          <p:spPr>
            <a:xfrm>
              <a:off x="8578700" y="4402695"/>
              <a:ext cx="14634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U1U3U9</a:t>
              </a:r>
              <a:endParaRPr lang="zh-CN" altLang="en-US" sz="2800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D1011F7-C9A2-474A-8D70-ED8A316FD290}"/>
              </a:ext>
            </a:extLst>
          </p:cNvPr>
          <p:cNvGrpSpPr/>
          <p:nvPr/>
        </p:nvGrpSpPr>
        <p:grpSpPr>
          <a:xfrm>
            <a:off x="8456920" y="1509060"/>
            <a:ext cx="1463445" cy="866261"/>
            <a:chOff x="8578700" y="4239288"/>
            <a:chExt cx="1463445" cy="8662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811984F-E62D-4F10-91E2-1BBB850DC1DA}"/>
                </a:ext>
              </a:extLst>
            </p:cNvPr>
            <p:cNvSpPr/>
            <p:nvPr/>
          </p:nvSpPr>
          <p:spPr>
            <a:xfrm>
              <a:off x="8588564" y="4239288"/>
              <a:ext cx="1372267" cy="8662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5090B64-CE2B-4C21-AEA0-6FA46DE167D0}"/>
                </a:ext>
              </a:extLst>
            </p:cNvPr>
            <p:cNvSpPr txBox="1"/>
            <p:nvPr/>
          </p:nvSpPr>
          <p:spPr>
            <a:xfrm>
              <a:off x="8578700" y="4402695"/>
              <a:ext cx="14634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U1U5U9</a:t>
              </a:r>
              <a:endParaRPr lang="zh-CN" altLang="en-US" sz="2800" dirty="0"/>
            </a:p>
          </p:txBody>
        </p:sp>
      </p:grpSp>
      <p:sp>
        <p:nvSpPr>
          <p:cNvPr id="42" name="十字形 41">
            <a:extLst>
              <a:ext uri="{FF2B5EF4-FFF2-40B4-BE49-F238E27FC236}">
                <a16:creationId xmlns:a16="http://schemas.microsoft.com/office/drawing/2014/main" id="{530BB0D1-17BC-46C0-A8D8-F94A1D71C854}"/>
              </a:ext>
            </a:extLst>
          </p:cNvPr>
          <p:cNvSpPr/>
          <p:nvPr/>
        </p:nvSpPr>
        <p:spPr>
          <a:xfrm rot="2753264">
            <a:off x="8693873" y="1467946"/>
            <a:ext cx="922321" cy="922321"/>
          </a:xfrm>
          <a:prstGeom prst="plus">
            <a:avLst>
              <a:gd name="adj" fmla="val 4474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形 42">
            <a:extLst>
              <a:ext uri="{FF2B5EF4-FFF2-40B4-BE49-F238E27FC236}">
                <a16:creationId xmlns:a16="http://schemas.microsoft.com/office/drawing/2014/main" id="{1E11030F-7778-44DD-99D2-1D169BE8E766}"/>
              </a:ext>
            </a:extLst>
          </p:cNvPr>
          <p:cNvSpPr/>
          <p:nvPr/>
        </p:nvSpPr>
        <p:spPr>
          <a:xfrm rot="2753264">
            <a:off x="8687313" y="2339159"/>
            <a:ext cx="922321" cy="922321"/>
          </a:xfrm>
          <a:prstGeom prst="plus">
            <a:avLst>
              <a:gd name="adj" fmla="val 4474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2B0E341-BAEA-4FF9-9B81-0F27823879FE}"/>
              </a:ext>
            </a:extLst>
          </p:cNvPr>
          <p:cNvGrpSpPr/>
          <p:nvPr/>
        </p:nvGrpSpPr>
        <p:grpSpPr>
          <a:xfrm>
            <a:off x="810277" y="2171700"/>
            <a:ext cx="4303262" cy="3653166"/>
            <a:chOff x="810277" y="2171700"/>
            <a:chExt cx="4303262" cy="3653166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C79E33F5-0BE0-4433-BFEB-CD2DE51FC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2760" y="2171700"/>
              <a:ext cx="1372664" cy="1877757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8138E9A4-AC7D-4962-AFC4-7D95BD25F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277" y="4315294"/>
              <a:ext cx="4303262" cy="1509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9660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候选集筛选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3EA88-BEA9-4C16-8860-780DC45F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11270512" cy="35814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边筛选边扩张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EE73B-2932-444E-98C9-EF270F5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4EEC0D-BC95-461F-A6F3-C4481ED367C0}"/>
              </a:ext>
            </a:extLst>
          </p:cNvPr>
          <p:cNvSpPr/>
          <p:nvPr/>
        </p:nvSpPr>
        <p:spPr>
          <a:xfrm>
            <a:off x="5734161" y="4953148"/>
            <a:ext cx="5474891" cy="816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1B8B8D-62EB-4F08-9C8B-AC15E91E8133}"/>
              </a:ext>
            </a:extLst>
          </p:cNvPr>
          <p:cNvSpPr/>
          <p:nvPr/>
        </p:nvSpPr>
        <p:spPr>
          <a:xfrm>
            <a:off x="5734161" y="4086887"/>
            <a:ext cx="1372267" cy="8662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56F625-DD3B-4B85-8BD7-10522F24DABB}"/>
              </a:ext>
            </a:extLst>
          </p:cNvPr>
          <p:cNvSpPr/>
          <p:nvPr/>
        </p:nvSpPr>
        <p:spPr>
          <a:xfrm>
            <a:off x="7078074" y="4086887"/>
            <a:ext cx="1372267" cy="8662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D0ECEA-6765-4E6B-B5C5-7B0CD25BE5F8}"/>
              </a:ext>
            </a:extLst>
          </p:cNvPr>
          <p:cNvSpPr/>
          <p:nvPr/>
        </p:nvSpPr>
        <p:spPr>
          <a:xfrm>
            <a:off x="8436164" y="4086888"/>
            <a:ext cx="1372267" cy="8662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8E6F0E-B2B3-408A-8E74-41CE9C75E8B5}"/>
              </a:ext>
            </a:extLst>
          </p:cNvPr>
          <p:cNvSpPr/>
          <p:nvPr/>
        </p:nvSpPr>
        <p:spPr>
          <a:xfrm>
            <a:off x="9794254" y="4086887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D26669-573C-446D-85AC-994320BE5FD0}"/>
              </a:ext>
            </a:extLst>
          </p:cNvPr>
          <p:cNvSpPr txBox="1"/>
          <p:nvPr/>
        </p:nvSpPr>
        <p:spPr>
          <a:xfrm>
            <a:off x="6139365" y="5090634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V1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65770F-3057-4939-B9F4-9DB558ECFC39}"/>
              </a:ext>
            </a:extLst>
          </p:cNvPr>
          <p:cNvSpPr txBox="1"/>
          <p:nvPr/>
        </p:nvSpPr>
        <p:spPr>
          <a:xfrm>
            <a:off x="7518054" y="5090634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V3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C8CB2B-1B9C-4697-8378-78419A3FC7A0}"/>
              </a:ext>
            </a:extLst>
          </p:cNvPr>
          <p:cNvSpPr txBox="1"/>
          <p:nvPr/>
        </p:nvSpPr>
        <p:spPr>
          <a:xfrm>
            <a:off x="8782306" y="5090634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V4</a:t>
            </a:r>
            <a:endParaRPr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F95564D-38F7-4010-81C4-2135BA856F2B}"/>
              </a:ext>
            </a:extLst>
          </p:cNvPr>
          <p:cNvSpPr txBox="1"/>
          <p:nvPr/>
        </p:nvSpPr>
        <p:spPr>
          <a:xfrm>
            <a:off x="10200167" y="5090634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V2</a:t>
            </a:r>
            <a:endParaRPr lang="zh-CN" altLang="en-US" sz="28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7D2663-66A6-46D8-8C2A-2D2B3436841E}"/>
              </a:ext>
            </a:extLst>
          </p:cNvPr>
          <p:cNvSpPr/>
          <p:nvPr/>
        </p:nvSpPr>
        <p:spPr>
          <a:xfrm>
            <a:off x="9807412" y="3219450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5F1E79-F308-4202-BFEE-FF7D566B6CCD}"/>
              </a:ext>
            </a:extLst>
          </p:cNvPr>
          <p:cNvSpPr/>
          <p:nvPr/>
        </p:nvSpPr>
        <p:spPr>
          <a:xfrm>
            <a:off x="8442743" y="3222397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CC9973C-4407-429D-8A4C-5F355D640B26}"/>
              </a:ext>
            </a:extLst>
          </p:cNvPr>
          <p:cNvSpPr/>
          <p:nvPr/>
        </p:nvSpPr>
        <p:spPr>
          <a:xfrm>
            <a:off x="7084653" y="3220625"/>
            <a:ext cx="1372267" cy="8662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F05ACC3E-64B2-453E-8D94-599974393CC8}"/>
              </a:ext>
            </a:extLst>
          </p:cNvPr>
          <p:cNvSpPr/>
          <p:nvPr/>
        </p:nvSpPr>
        <p:spPr>
          <a:xfrm>
            <a:off x="10016676" y="1311381"/>
            <a:ext cx="922324" cy="1768611"/>
          </a:xfrm>
          <a:prstGeom prst="downArrow">
            <a:avLst>
              <a:gd name="adj1" fmla="val 2694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C77DBB6-20AF-4EAA-B5B8-8FD7F90A8033}"/>
              </a:ext>
            </a:extLst>
          </p:cNvPr>
          <p:cNvSpPr txBox="1"/>
          <p:nvPr/>
        </p:nvSpPr>
        <p:spPr>
          <a:xfrm>
            <a:off x="7567566" y="68555"/>
            <a:ext cx="3577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检查是否符合条件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存在边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边</a:t>
            </a:r>
            <a:r>
              <a:rPr lang="en-US" altLang="zh-CN" sz="2800" dirty="0"/>
              <a:t>label</a:t>
            </a:r>
            <a:r>
              <a:rPr lang="zh-CN" altLang="en-US" sz="2800" dirty="0"/>
              <a:t>相同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C7A275E-CAC7-42DA-9154-9B904D5D9EBA}"/>
              </a:ext>
            </a:extLst>
          </p:cNvPr>
          <p:cNvSpPr txBox="1"/>
          <p:nvPr/>
        </p:nvSpPr>
        <p:spPr>
          <a:xfrm>
            <a:off x="6141138" y="4294515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U1</a:t>
            </a:r>
            <a:endParaRPr lang="zh-CN" altLang="en-US" sz="2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9A85F8D-858F-4ACC-819A-18B960C83750}"/>
              </a:ext>
            </a:extLst>
          </p:cNvPr>
          <p:cNvSpPr txBox="1"/>
          <p:nvPr/>
        </p:nvSpPr>
        <p:spPr>
          <a:xfrm>
            <a:off x="7270732" y="4274584"/>
            <a:ext cx="1122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U1U3</a:t>
            </a:r>
            <a:endParaRPr lang="zh-CN" altLang="en-US" sz="2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E219AF7-FEB6-484A-A6C1-6A97281D2086}"/>
              </a:ext>
            </a:extLst>
          </p:cNvPr>
          <p:cNvSpPr txBox="1"/>
          <p:nvPr/>
        </p:nvSpPr>
        <p:spPr>
          <a:xfrm>
            <a:off x="7264847" y="3412939"/>
            <a:ext cx="1251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U1U5</a:t>
            </a:r>
            <a:endParaRPr lang="zh-CN" altLang="en-US" sz="2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0BEB7F5-BAF5-4393-8C9C-EECE542DC2EA}"/>
              </a:ext>
            </a:extLst>
          </p:cNvPr>
          <p:cNvSpPr txBox="1"/>
          <p:nvPr/>
        </p:nvSpPr>
        <p:spPr>
          <a:xfrm>
            <a:off x="9747394" y="4088840"/>
            <a:ext cx="2672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U1U3U4</a:t>
            </a:r>
            <a:endParaRPr lang="zh-CN" altLang="en-US" sz="2800" dirty="0"/>
          </a:p>
          <a:p>
            <a:r>
              <a:rPr lang="en-US" altLang="zh-CN" sz="2800" dirty="0"/>
              <a:t>U2</a:t>
            </a:r>
            <a:endParaRPr lang="zh-CN" alt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54EDBAE-F369-4043-97C2-916B0DF4F5F2}"/>
              </a:ext>
            </a:extLst>
          </p:cNvPr>
          <p:cNvSpPr txBox="1"/>
          <p:nvPr/>
        </p:nvSpPr>
        <p:spPr>
          <a:xfrm>
            <a:off x="8426300" y="4250295"/>
            <a:ext cx="1463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U1U3U4</a:t>
            </a:r>
            <a:endParaRPr lang="zh-CN" altLang="en-US" sz="2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ACEBA9F-2E5E-428E-964D-E44D87F17DE9}"/>
              </a:ext>
            </a:extLst>
          </p:cNvPr>
          <p:cNvSpPr txBox="1"/>
          <p:nvPr/>
        </p:nvSpPr>
        <p:spPr>
          <a:xfrm>
            <a:off x="9766220" y="3240960"/>
            <a:ext cx="1536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U1U3U4U7</a:t>
            </a:r>
            <a:endParaRPr lang="zh-CN" altLang="en-US" sz="2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D180351-7DCD-4AC5-99F4-05F042790A73}"/>
              </a:ext>
            </a:extLst>
          </p:cNvPr>
          <p:cNvSpPr txBox="1"/>
          <p:nvPr/>
        </p:nvSpPr>
        <p:spPr>
          <a:xfrm>
            <a:off x="8433250" y="3431219"/>
            <a:ext cx="1504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U1U5U4</a:t>
            </a:r>
            <a:endParaRPr lang="zh-CN" altLang="en-US" sz="2800" dirty="0"/>
          </a:p>
        </p:txBody>
      </p:sp>
      <p:sp>
        <p:nvSpPr>
          <p:cNvPr id="21" name="十字形 20">
            <a:extLst>
              <a:ext uri="{FF2B5EF4-FFF2-40B4-BE49-F238E27FC236}">
                <a16:creationId xmlns:a16="http://schemas.microsoft.com/office/drawing/2014/main" id="{AC243FF9-E613-452C-9E58-26FE4D87C24D}"/>
              </a:ext>
            </a:extLst>
          </p:cNvPr>
          <p:cNvSpPr/>
          <p:nvPr/>
        </p:nvSpPr>
        <p:spPr>
          <a:xfrm rot="2753264">
            <a:off x="8683054" y="3171127"/>
            <a:ext cx="922321" cy="922321"/>
          </a:xfrm>
          <a:prstGeom prst="plus">
            <a:avLst>
              <a:gd name="adj" fmla="val 4474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1C62BA2-EFB3-4457-B1B6-B33FD4B953C1}"/>
              </a:ext>
            </a:extLst>
          </p:cNvPr>
          <p:cNvGrpSpPr/>
          <p:nvPr/>
        </p:nvGrpSpPr>
        <p:grpSpPr>
          <a:xfrm>
            <a:off x="8447519" y="2359844"/>
            <a:ext cx="1463445" cy="866261"/>
            <a:chOff x="8578700" y="4239288"/>
            <a:chExt cx="1463445" cy="86626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A51B7BC-E130-44AA-86D6-73D2124B6CCE}"/>
                </a:ext>
              </a:extLst>
            </p:cNvPr>
            <p:cNvSpPr/>
            <p:nvPr/>
          </p:nvSpPr>
          <p:spPr>
            <a:xfrm>
              <a:off x="8588564" y="4239288"/>
              <a:ext cx="1372267" cy="8662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AA4E3D9-C119-4218-A4C3-9E0FCB30CE7B}"/>
                </a:ext>
              </a:extLst>
            </p:cNvPr>
            <p:cNvSpPr txBox="1"/>
            <p:nvPr/>
          </p:nvSpPr>
          <p:spPr>
            <a:xfrm>
              <a:off x="8578700" y="4402695"/>
              <a:ext cx="14634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U1U3U9</a:t>
              </a:r>
              <a:endParaRPr lang="zh-CN" altLang="en-US" sz="2800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D1011F7-C9A2-474A-8D70-ED8A316FD290}"/>
              </a:ext>
            </a:extLst>
          </p:cNvPr>
          <p:cNvGrpSpPr/>
          <p:nvPr/>
        </p:nvGrpSpPr>
        <p:grpSpPr>
          <a:xfrm>
            <a:off x="8456920" y="1509060"/>
            <a:ext cx="1463445" cy="866261"/>
            <a:chOff x="8578700" y="4239288"/>
            <a:chExt cx="1463445" cy="8662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811984F-E62D-4F10-91E2-1BBB850DC1DA}"/>
                </a:ext>
              </a:extLst>
            </p:cNvPr>
            <p:cNvSpPr/>
            <p:nvPr/>
          </p:nvSpPr>
          <p:spPr>
            <a:xfrm>
              <a:off x="8588564" y="4239288"/>
              <a:ext cx="1372267" cy="8662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5090B64-CE2B-4C21-AEA0-6FA46DE167D0}"/>
                </a:ext>
              </a:extLst>
            </p:cNvPr>
            <p:cNvSpPr txBox="1"/>
            <p:nvPr/>
          </p:nvSpPr>
          <p:spPr>
            <a:xfrm>
              <a:off x="8578700" y="4402695"/>
              <a:ext cx="14634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U1U5U9</a:t>
              </a:r>
              <a:endParaRPr lang="zh-CN" altLang="en-US" sz="2800" dirty="0"/>
            </a:p>
          </p:txBody>
        </p:sp>
      </p:grpSp>
      <p:sp>
        <p:nvSpPr>
          <p:cNvPr id="42" name="十字形 41">
            <a:extLst>
              <a:ext uri="{FF2B5EF4-FFF2-40B4-BE49-F238E27FC236}">
                <a16:creationId xmlns:a16="http://schemas.microsoft.com/office/drawing/2014/main" id="{530BB0D1-17BC-46C0-A8D8-F94A1D71C854}"/>
              </a:ext>
            </a:extLst>
          </p:cNvPr>
          <p:cNvSpPr/>
          <p:nvPr/>
        </p:nvSpPr>
        <p:spPr>
          <a:xfrm rot="2753264">
            <a:off x="8693873" y="1467946"/>
            <a:ext cx="922321" cy="922321"/>
          </a:xfrm>
          <a:prstGeom prst="plus">
            <a:avLst>
              <a:gd name="adj" fmla="val 4474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形 42">
            <a:extLst>
              <a:ext uri="{FF2B5EF4-FFF2-40B4-BE49-F238E27FC236}">
                <a16:creationId xmlns:a16="http://schemas.microsoft.com/office/drawing/2014/main" id="{1E11030F-7778-44DD-99D2-1D169BE8E766}"/>
              </a:ext>
            </a:extLst>
          </p:cNvPr>
          <p:cNvSpPr/>
          <p:nvPr/>
        </p:nvSpPr>
        <p:spPr>
          <a:xfrm rot="2753264">
            <a:off x="8687313" y="2339159"/>
            <a:ext cx="922321" cy="922321"/>
          </a:xfrm>
          <a:prstGeom prst="plus">
            <a:avLst>
              <a:gd name="adj" fmla="val 4474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8C3AB13-47F9-4A76-A438-4A3DADE089C9}"/>
              </a:ext>
            </a:extLst>
          </p:cNvPr>
          <p:cNvGrpSpPr/>
          <p:nvPr/>
        </p:nvGrpSpPr>
        <p:grpSpPr>
          <a:xfrm>
            <a:off x="810277" y="2171700"/>
            <a:ext cx="4303262" cy="3653166"/>
            <a:chOff x="810277" y="2171700"/>
            <a:chExt cx="4303262" cy="3653166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C84FFB80-EC5D-43C0-B7D1-B591A17F1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2760" y="2171700"/>
              <a:ext cx="1372664" cy="1877757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4685F0AA-0B72-45C5-A170-2E63EF79D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277" y="4315294"/>
              <a:ext cx="4303262" cy="1509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656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3EA88-BEA9-4C16-8860-780DC45F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子图查询如今在社交网络</a:t>
            </a:r>
            <a:r>
              <a:rPr lang="en-US" altLang="zh-CN" sz="2800" dirty="0"/>
              <a:t>/</a:t>
            </a:r>
            <a:r>
              <a:rPr lang="zh-CN" altLang="en-US" sz="2800" dirty="0"/>
              <a:t>生物化学应用广泛。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zh-CN" altLang="en-US" sz="2800" dirty="0">
                <a:solidFill>
                  <a:schemeClr val="tx1"/>
                </a:solidFill>
              </a:rPr>
              <a:t>代码实现</a:t>
            </a:r>
            <a:r>
              <a:rPr lang="en-US" altLang="zh-CN" sz="2800" dirty="0">
                <a:solidFill>
                  <a:schemeClr val="tx1"/>
                </a:solidFill>
              </a:rPr>
              <a:t>——python</a:t>
            </a:r>
          </a:p>
          <a:p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EE73B-2932-444E-98C9-EF270F5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147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候选集筛选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3EA88-BEA9-4C16-8860-780DC45F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11270512" cy="35814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边筛选边扩张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EE73B-2932-444E-98C9-EF270F5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4EEC0D-BC95-461F-A6F3-C4481ED367C0}"/>
              </a:ext>
            </a:extLst>
          </p:cNvPr>
          <p:cNvSpPr/>
          <p:nvPr/>
        </p:nvSpPr>
        <p:spPr>
          <a:xfrm>
            <a:off x="5734161" y="4953148"/>
            <a:ext cx="5474891" cy="816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1B8B8D-62EB-4F08-9C8B-AC15E91E8133}"/>
              </a:ext>
            </a:extLst>
          </p:cNvPr>
          <p:cNvSpPr/>
          <p:nvPr/>
        </p:nvSpPr>
        <p:spPr>
          <a:xfrm>
            <a:off x="5734161" y="4086887"/>
            <a:ext cx="1372267" cy="8662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56F625-DD3B-4B85-8BD7-10522F24DABB}"/>
              </a:ext>
            </a:extLst>
          </p:cNvPr>
          <p:cNvSpPr/>
          <p:nvPr/>
        </p:nvSpPr>
        <p:spPr>
          <a:xfrm>
            <a:off x="7078074" y="4086887"/>
            <a:ext cx="1372267" cy="8662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D0ECEA-6765-4E6B-B5C5-7B0CD25BE5F8}"/>
              </a:ext>
            </a:extLst>
          </p:cNvPr>
          <p:cNvSpPr/>
          <p:nvPr/>
        </p:nvSpPr>
        <p:spPr>
          <a:xfrm>
            <a:off x="8436164" y="4086888"/>
            <a:ext cx="1372267" cy="8662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8E6F0E-B2B3-408A-8E74-41CE9C75E8B5}"/>
              </a:ext>
            </a:extLst>
          </p:cNvPr>
          <p:cNvSpPr/>
          <p:nvPr/>
        </p:nvSpPr>
        <p:spPr>
          <a:xfrm>
            <a:off x="9794254" y="4086887"/>
            <a:ext cx="1372267" cy="8662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D26669-573C-446D-85AC-994320BE5FD0}"/>
              </a:ext>
            </a:extLst>
          </p:cNvPr>
          <p:cNvSpPr txBox="1"/>
          <p:nvPr/>
        </p:nvSpPr>
        <p:spPr>
          <a:xfrm>
            <a:off x="6139365" y="5090634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V1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65770F-3057-4939-B9F4-9DB558ECFC39}"/>
              </a:ext>
            </a:extLst>
          </p:cNvPr>
          <p:cNvSpPr txBox="1"/>
          <p:nvPr/>
        </p:nvSpPr>
        <p:spPr>
          <a:xfrm>
            <a:off x="7460835" y="5099563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V3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C8CB2B-1B9C-4697-8378-78419A3FC7A0}"/>
              </a:ext>
            </a:extLst>
          </p:cNvPr>
          <p:cNvSpPr txBox="1"/>
          <p:nvPr/>
        </p:nvSpPr>
        <p:spPr>
          <a:xfrm>
            <a:off x="8782306" y="5090634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V4</a:t>
            </a:r>
            <a:endParaRPr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F95564D-38F7-4010-81C4-2135BA856F2B}"/>
              </a:ext>
            </a:extLst>
          </p:cNvPr>
          <p:cNvSpPr txBox="1"/>
          <p:nvPr/>
        </p:nvSpPr>
        <p:spPr>
          <a:xfrm>
            <a:off x="10200167" y="5090634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V2</a:t>
            </a:r>
            <a:endParaRPr lang="zh-CN" altLang="en-US" sz="28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7D2663-66A6-46D8-8C2A-2D2B3436841E}"/>
              </a:ext>
            </a:extLst>
          </p:cNvPr>
          <p:cNvSpPr/>
          <p:nvPr/>
        </p:nvSpPr>
        <p:spPr>
          <a:xfrm>
            <a:off x="9807412" y="3219450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5F1E79-F308-4202-BFEE-FF7D566B6CCD}"/>
              </a:ext>
            </a:extLst>
          </p:cNvPr>
          <p:cNvSpPr/>
          <p:nvPr/>
        </p:nvSpPr>
        <p:spPr>
          <a:xfrm>
            <a:off x="8442743" y="3222397"/>
            <a:ext cx="1372267" cy="86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CC9973C-4407-429D-8A4C-5F355D640B26}"/>
              </a:ext>
            </a:extLst>
          </p:cNvPr>
          <p:cNvSpPr/>
          <p:nvPr/>
        </p:nvSpPr>
        <p:spPr>
          <a:xfrm>
            <a:off x="7084653" y="3220625"/>
            <a:ext cx="1372267" cy="8662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F05ACC3E-64B2-453E-8D94-599974393CC8}"/>
              </a:ext>
            </a:extLst>
          </p:cNvPr>
          <p:cNvSpPr/>
          <p:nvPr/>
        </p:nvSpPr>
        <p:spPr>
          <a:xfrm>
            <a:off x="10016676" y="1311381"/>
            <a:ext cx="922324" cy="1768611"/>
          </a:xfrm>
          <a:prstGeom prst="downArrow">
            <a:avLst>
              <a:gd name="adj1" fmla="val 2694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C77DBB6-20AF-4EAA-B5B8-8FD7F90A8033}"/>
              </a:ext>
            </a:extLst>
          </p:cNvPr>
          <p:cNvSpPr txBox="1"/>
          <p:nvPr/>
        </p:nvSpPr>
        <p:spPr>
          <a:xfrm>
            <a:off x="7567566" y="68555"/>
            <a:ext cx="3577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检查是否符合条件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存在边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边</a:t>
            </a:r>
            <a:r>
              <a:rPr lang="en-US" altLang="zh-CN" sz="2800" dirty="0"/>
              <a:t>label</a:t>
            </a:r>
            <a:r>
              <a:rPr lang="zh-CN" altLang="en-US" sz="2800" dirty="0"/>
              <a:t>相同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C7A275E-CAC7-42DA-9154-9B904D5D9EBA}"/>
              </a:ext>
            </a:extLst>
          </p:cNvPr>
          <p:cNvSpPr txBox="1"/>
          <p:nvPr/>
        </p:nvSpPr>
        <p:spPr>
          <a:xfrm>
            <a:off x="6141138" y="4294515"/>
            <a:ext cx="77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U1</a:t>
            </a:r>
            <a:endParaRPr lang="zh-CN" altLang="en-US" sz="2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9A85F8D-858F-4ACC-819A-18B960C83750}"/>
              </a:ext>
            </a:extLst>
          </p:cNvPr>
          <p:cNvSpPr txBox="1"/>
          <p:nvPr/>
        </p:nvSpPr>
        <p:spPr>
          <a:xfrm>
            <a:off x="7270732" y="4274584"/>
            <a:ext cx="1122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U1U3</a:t>
            </a:r>
            <a:endParaRPr lang="zh-CN" altLang="en-US" sz="2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E219AF7-FEB6-484A-A6C1-6A97281D2086}"/>
              </a:ext>
            </a:extLst>
          </p:cNvPr>
          <p:cNvSpPr txBox="1"/>
          <p:nvPr/>
        </p:nvSpPr>
        <p:spPr>
          <a:xfrm>
            <a:off x="7264847" y="3412939"/>
            <a:ext cx="1251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U1U5</a:t>
            </a:r>
            <a:endParaRPr lang="zh-CN" altLang="en-US" sz="2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0BEB7F5-BAF5-4393-8C9C-EECE542DC2EA}"/>
              </a:ext>
            </a:extLst>
          </p:cNvPr>
          <p:cNvSpPr txBox="1"/>
          <p:nvPr/>
        </p:nvSpPr>
        <p:spPr>
          <a:xfrm>
            <a:off x="9766220" y="4034267"/>
            <a:ext cx="1868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U1U3U4</a:t>
            </a:r>
            <a:endParaRPr lang="zh-CN" altLang="en-US" sz="2800" dirty="0"/>
          </a:p>
          <a:p>
            <a:r>
              <a:rPr lang="en-US" altLang="zh-CN" sz="2800" dirty="0"/>
              <a:t>U2</a:t>
            </a:r>
            <a:endParaRPr lang="zh-CN" alt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54EDBAE-F369-4043-97C2-916B0DF4F5F2}"/>
              </a:ext>
            </a:extLst>
          </p:cNvPr>
          <p:cNvSpPr txBox="1"/>
          <p:nvPr/>
        </p:nvSpPr>
        <p:spPr>
          <a:xfrm>
            <a:off x="8426300" y="4250295"/>
            <a:ext cx="1463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U1U3U4</a:t>
            </a:r>
            <a:endParaRPr lang="zh-CN" altLang="en-US" sz="2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ACEBA9F-2E5E-428E-964D-E44D87F17DE9}"/>
              </a:ext>
            </a:extLst>
          </p:cNvPr>
          <p:cNvSpPr txBox="1"/>
          <p:nvPr/>
        </p:nvSpPr>
        <p:spPr>
          <a:xfrm>
            <a:off x="9766220" y="3240960"/>
            <a:ext cx="1536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U1U3U4U7</a:t>
            </a:r>
            <a:endParaRPr lang="zh-CN" altLang="en-US" sz="2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D180351-7DCD-4AC5-99F4-05F042790A73}"/>
              </a:ext>
            </a:extLst>
          </p:cNvPr>
          <p:cNvSpPr txBox="1"/>
          <p:nvPr/>
        </p:nvSpPr>
        <p:spPr>
          <a:xfrm>
            <a:off x="8433250" y="3431219"/>
            <a:ext cx="1504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U1U5U4</a:t>
            </a:r>
            <a:endParaRPr lang="zh-CN" altLang="en-US" sz="2800" dirty="0"/>
          </a:p>
        </p:txBody>
      </p:sp>
      <p:sp>
        <p:nvSpPr>
          <p:cNvPr id="21" name="十字形 20">
            <a:extLst>
              <a:ext uri="{FF2B5EF4-FFF2-40B4-BE49-F238E27FC236}">
                <a16:creationId xmlns:a16="http://schemas.microsoft.com/office/drawing/2014/main" id="{AC243FF9-E613-452C-9E58-26FE4D87C24D}"/>
              </a:ext>
            </a:extLst>
          </p:cNvPr>
          <p:cNvSpPr/>
          <p:nvPr/>
        </p:nvSpPr>
        <p:spPr>
          <a:xfrm rot="2753264">
            <a:off x="8683054" y="3171127"/>
            <a:ext cx="922321" cy="922321"/>
          </a:xfrm>
          <a:prstGeom prst="plus">
            <a:avLst>
              <a:gd name="adj" fmla="val 4474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1C62BA2-EFB3-4457-B1B6-B33FD4B953C1}"/>
              </a:ext>
            </a:extLst>
          </p:cNvPr>
          <p:cNvGrpSpPr/>
          <p:nvPr/>
        </p:nvGrpSpPr>
        <p:grpSpPr>
          <a:xfrm>
            <a:off x="8447519" y="2359844"/>
            <a:ext cx="1463445" cy="866261"/>
            <a:chOff x="8578700" y="4239288"/>
            <a:chExt cx="1463445" cy="86626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A51B7BC-E130-44AA-86D6-73D2124B6CCE}"/>
                </a:ext>
              </a:extLst>
            </p:cNvPr>
            <p:cNvSpPr/>
            <p:nvPr/>
          </p:nvSpPr>
          <p:spPr>
            <a:xfrm>
              <a:off x="8588564" y="4239288"/>
              <a:ext cx="1372267" cy="8662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AA4E3D9-C119-4218-A4C3-9E0FCB30CE7B}"/>
                </a:ext>
              </a:extLst>
            </p:cNvPr>
            <p:cNvSpPr txBox="1"/>
            <p:nvPr/>
          </p:nvSpPr>
          <p:spPr>
            <a:xfrm>
              <a:off x="8578700" y="4402695"/>
              <a:ext cx="14634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U1U3U9</a:t>
              </a:r>
              <a:endParaRPr lang="zh-CN" altLang="en-US" sz="2800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D1011F7-C9A2-474A-8D70-ED8A316FD290}"/>
              </a:ext>
            </a:extLst>
          </p:cNvPr>
          <p:cNvGrpSpPr/>
          <p:nvPr/>
        </p:nvGrpSpPr>
        <p:grpSpPr>
          <a:xfrm>
            <a:off x="8456920" y="1509060"/>
            <a:ext cx="1463445" cy="866261"/>
            <a:chOff x="8578700" y="4239288"/>
            <a:chExt cx="1463445" cy="8662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811984F-E62D-4F10-91E2-1BBB850DC1DA}"/>
                </a:ext>
              </a:extLst>
            </p:cNvPr>
            <p:cNvSpPr/>
            <p:nvPr/>
          </p:nvSpPr>
          <p:spPr>
            <a:xfrm>
              <a:off x="8588564" y="4239288"/>
              <a:ext cx="1372267" cy="8662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5090B64-CE2B-4C21-AEA0-6FA46DE167D0}"/>
                </a:ext>
              </a:extLst>
            </p:cNvPr>
            <p:cNvSpPr txBox="1"/>
            <p:nvPr/>
          </p:nvSpPr>
          <p:spPr>
            <a:xfrm>
              <a:off x="8578700" y="4402695"/>
              <a:ext cx="14634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U1U5U9</a:t>
              </a:r>
              <a:endParaRPr lang="zh-CN" altLang="en-US" sz="2800" dirty="0"/>
            </a:p>
          </p:txBody>
        </p:sp>
      </p:grpSp>
      <p:sp>
        <p:nvSpPr>
          <p:cNvPr id="42" name="十字形 41">
            <a:extLst>
              <a:ext uri="{FF2B5EF4-FFF2-40B4-BE49-F238E27FC236}">
                <a16:creationId xmlns:a16="http://schemas.microsoft.com/office/drawing/2014/main" id="{530BB0D1-17BC-46C0-A8D8-F94A1D71C854}"/>
              </a:ext>
            </a:extLst>
          </p:cNvPr>
          <p:cNvSpPr/>
          <p:nvPr/>
        </p:nvSpPr>
        <p:spPr>
          <a:xfrm rot="2753264">
            <a:off x="8693873" y="1467946"/>
            <a:ext cx="922321" cy="922321"/>
          </a:xfrm>
          <a:prstGeom prst="plus">
            <a:avLst>
              <a:gd name="adj" fmla="val 4474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形 42">
            <a:extLst>
              <a:ext uri="{FF2B5EF4-FFF2-40B4-BE49-F238E27FC236}">
                <a16:creationId xmlns:a16="http://schemas.microsoft.com/office/drawing/2014/main" id="{1E11030F-7778-44DD-99D2-1D169BE8E766}"/>
              </a:ext>
            </a:extLst>
          </p:cNvPr>
          <p:cNvSpPr/>
          <p:nvPr/>
        </p:nvSpPr>
        <p:spPr>
          <a:xfrm rot="2753264">
            <a:off x="8687313" y="2339159"/>
            <a:ext cx="922321" cy="922321"/>
          </a:xfrm>
          <a:prstGeom prst="plus">
            <a:avLst>
              <a:gd name="adj" fmla="val 4474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形 43">
            <a:extLst>
              <a:ext uri="{FF2B5EF4-FFF2-40B4-BE49-F238E27FC236}">
                <a16:creationId xmlns:a16="http://schemas.microsoft.com/office/drawing/2014/main" id="{537AD1FF-EA9D-4367-AF68-C2AAE2DEFFC5}"/>
              </a:ext>
            </a:extLst>
          </p:cNvPr>
          <p:cNvSpPr/>
          <p:nvPr/>
        </p:nvSpPr>
        <p:spPr>
          <a:xfrm rot="2753264">
            <a:off x="10059839" y="3200462"/>
            <a:ext cx="922321" cy="922321"/>
          </a:xfrm>
          <a:prstGeom prst="plus">
            <a:avLst>
              <a:gd name="adj" fmla="val 4474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1E313CF-A2E0-4003-B0FC-83261C8F758E}"/>
              </a:ext>
            </a:extLst>
          </p:cNvPr>
          <p:cNvGrpSpPr/>
          <p:nvPr/>
        </p:nvGrpSpPr>
        <p:grpSpPr>
          <a:xfrm>
            <a:off x="810277" y="2171700"/>
            <a:ext cx="4303262" cy="3653166"/>
            <a:chOff x="810277" y="2171700"/>
            <a:chExt cx="4303262" cy="3653166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6A1249DC-2CB7-48CA-B4CE-5F69C0EC6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2760" y="2171700"/>
              <a:ext cx="1372664" cy="1877757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229A2F4D-0513-47CA-908D-D5096C697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277" y="4315294"/>
              <a:ext cx="4303262" cy="1509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562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候选集筛选</a:t>
            </a:r>
            <a:r>
              <a:rPr lang="en-US" altLang="zh-CN" dirty="0"/>
              <a:t>——2</a:t>
            </a:r>
            <a:r>
              <a:rPr lang="en-US" altLang="zh-CN" baseline="30000" dirty="0"/>
              <a:t>rd</a:t>
            </a:r>
            <a:r>
              <a:rPr lang="zh-CN" altLang="en-US" dirty="0"/>
              <a:t>检验函数优化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3EA88-BEA9-4C16-8860-780DC45F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11270512" cy="35814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边筛选边扩张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graphicFrame>
        <p:nvGraphicFramePr>
          <p:cNvPr id="25" name="表格 30">
            <a:extLst>
              <a:ext uri="{FF2B5EF4-FFF2-40B4-BE49-F238E27FC236}">
                <a16:creationId xmlns:a16="http://schemas.microsoft.com/office/drawing/2014/main" id="{0E87BA55-3640-4EE5-A242-1A897C5C1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611798"/>
              </p:ext>
            </p:extLst>
          </p:nvPr>
        </p:nvGraphicFramePr>
        <p:xfrm>
          <a:off x="5691629" y="2180822"/>
          <a:ext cx="6067980" cy="324842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033990">
                  <a:extLst>
                    <a:ext uri="{9D8B030D-6E8A-4147-A177-3AD203B41FA5}">
                      <a16:colId xmlns:a16="http://schemas.microsoft.com/office/drawing/2014/main" val="2263718888"/>
                    </a:ext>
                  </a:extLst>
                </a:gridCol>
                <a:gridCol w="3033990">
                  <a:extLst>
                    <a:ext uri="{9D8B030D-6E8A-4147-A177-3AD203B41FA5}">
                      <a16:colId xmlns:a16="http://schemas.microsoft.com/office/drawing/2014/main" val="2306147471"/>
                    </a:ext>
                  </a:extLst>
                </a:gridCol>
              </a:tblGrid>
              <a:tr h="11011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重复度检验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边检验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347613"/>
                  </a:ext>
                </a:extLst>
              </a:tr>
              <a:tr h="21472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如果候选项存在相同的点，直接删除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若小图中两个顶点存在边，遍历</a:t>
                      </a: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</a:rPr>
                        <a:t>G_edges</a:t>
                      </a:r>
                      <a:r>
                        <a:rPr lang="zh-CN" altLang="en-US" sz="2400" dirty="0"/>
                        <a:t>查看是否存在边，边</a:t>
                      </a:r>
                      <a:r>
                        <a:rPr lang="en-US" altLang="zh-CN" sz="2400" dirty="0"/>
                        <a:t>label</a:t>
                      </a:r>
                      <a:r>
                        <a:rPr lang="zh-CN" altLang="en-US" sz="2400" dirty="0"/>
                        <a:t>是否相同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873639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D45C9634-C821-4596-BBC6-EA04961AB493}"/>
              </a:ext>
            </a:extLst>
          </p:cNvPr>
          <p:cNvGrpSpPr/>
          <p:nvPr/>
        </p:nvGrpSpPr>
        <p:grpSpPr>
          <a:xfrm>
            <a:off x="810277" y="2171700"/>
            <a:ext cx="4303262" cy="3653166"/>
            <a:chOff x="810277" y="2171700"/>
            <a:chExt cx="4303262" cy="365316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6B1863A-C860-4ADF-9DAF-25B807BB3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2760" y="2171700"/>
              <a:ext cx="1372664" cy="1877757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8B90162-01CA-408C-89E2-D9657E66A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277" y="4315294"/>
              <a:ext cx="4303262" cy="1509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7529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候选集筛选</a:t>
            </a:r>
            <a:r>
              <a:rPr lang="en-US" altLang="zh-CN" dirty="0"/>
              <a:t>——2</a:t>
            </a:r>
            <a:r>
              <a:rPr lang="en-US" altLang="zh-CN" baseline="30000" dirty="0"/>
              <a:t>nd</a:t>
            </a:r>
            <a:r>
              <a:rPr lang="zh-CN" altLang="en-US" dirty="0"/>
              <a:t>检验函数优化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3EA88-BEA9-4C16-8860-780DC45F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11270512" cy="35814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边筛选边扩张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graphicFrame>
        <p:nvGraphicFramePr>
          <p:cNvPr id="25" name="表格 30">
            <a:extLst>
              <a:ext uri="{FF2B5EF4-FFF2-40B4-BE49-F238E27FC236}">
                <a16:creationId xmlns:a16="http://schemas.microsoft.com/office/drawing/2014/main" id="{0E87BA55-3640-4EE5-A242-1A897C5C11EE}"/>
              </a:ext>
            </a:extLst>
          </p:cNvPr>
          <p:cNvGraphicFramePr>
            <a:graphicFrameLocks noGrp="1"/>
          </p:cNvGraphicFramePr>
          <p:nvPr/>
        </p:nvGraphicFramePr>
        <p:xfrm>
          <a:off x="5691629" y="2180822"/>
          <a:ext cx="6067980" cy="324842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033990">
                  <a:extLst>
                    <a:ext uri="{9D8B030D-6E8A-4147-A177-3AD203B41FA5}">
                      <a16:colId xmlns:a16="http://schemas.microsoft.com/office/drawing/2014/main" val="2263718888"/>
                    </a:ext>
                  </a:extLst>
                </a:gridCol>
                <a:gridCol w="3033990">
                  <a:extLst>
                    <a:ext uri="{9D8B030D-6E8A-4147-A177-3AD203B41FA5}">
                      <a16:colId xmlns:a16="http://schemas.microsoft.com/office/drawing/2014/main" val="2306147471"/>
                    </a:ext>
                  </a:extLst>
                </a:gridCol>
              </a:tblGrid>
              <a:tr h="11011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重复度检验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边检验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347613"/>
                  </a:ext>
                </a:extLst>
              </a:tr>
              <a:tr h="21472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如果候选项存在相同的点，直接删除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若小图中两个顶点存在边，遍历</a:t>
                      </a:r>
                      <a:r>
                        <a:rPr lang="en-US" altLang="zh-CN" sz="2400" b="1" dirty="0" err="1">
                          <a:solidFill>
                            <a:srgbClr val="FF0000"/>
                          </a:solidFill>
                        </a:rPr>
                        <a:t>G_edges</a:t>
                      </a:r>
                      <a:r>
                        <a:rPr lang="zh-CN" altLang="en-US" sz="2400" dirty="0"/>
                        <a:t>查看是否存在边，边</a:t>
                      </a:r>
                      <a:r>
                        <a:rPr lang="en-US" altLang="zh-CN" sz="2400" dirty="0"/>
                        <a:t>label</a:t>
                      </a:r>
                      <a:r>
                        <a:rPr lang="zh-CN" altLang="en-US" sz="2400" dirty="0"/>
                        <a:t>是否相同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873639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0435B0F9-DA89-40D7-A4C5-8238F9D4B2A1}"/>
              </a:ext>
            </a:extLst>
          </p:cNvPr>
          <p:cNvGrpSpPr/>
          <p:nvPr/>
        </p:nvGrpSpPr>
        <p:grpSpPr>
          <a:xfrm>
            <a:off x="810277" y="2171700"/>
            <a:ext cx="4303262" cy="3653166"/>
            <a:chOff x="810277" y="2171700"/>
            <a:chExt cx="4303262" cy="365316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83AE955-7ABD-4671-8AAD-8EE214F24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2760" y="2171700"/>
              <a:ext cx="1372664" cy="1877757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E477F8C-80F9-4E5E-B6EF-E7E91CED5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277" y="4315294"/>
              <a:ext cx="4303262" cy="1509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9639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19AE4-DCD1-4BA9-94D6-C44C1780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B80994AC-CDA7-4A36-AD75-ADECCB2E559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60763370"/>
                  </p:ext>
                </p:extLst>
              </p:nvPr>
            </p:nvGraphicFramePr>
            <p:xfrm>
              <a:off x="1460376" y="1952533"/>
              <a:ext cx="10196005" cy="3550375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2039201">
                      <a:extLst>
                        <a:ext uri="{9D8B030D-6E8A-4147-A177-3AD203B41FA5}">
                          <a16:colId xmlns:a16="http://schemas.microsoft.com/office/drawing/2014/main" val="2914192028"/>
                        </a:ext>
                      </a:extLst>
                    </a:gridCol>
                    <a:gridCol w="2039201">
                      <a:extLst>
                        <a:ext uri="{9D8B030D-6E8A-4147-A177-3AD203B41FA5}">
                          <a16:colId xmlns:a16="http://schemas.microsoft.com/office/drawing/2014/main" val="366207751"/>
                        </a:ext>
                      </a:extLst>
                    </a:gridCol>
                    <a:gridCol w="2039201">
                      <a:extLst>
                        <a:ext uri="{9D8B030D-6E8A-4147-A177-3AD203B41FA5}">
                          <a16:colId xmlns:a16="http://schemas.microsoft.com/office/drawing/2014/main" val="4192085038"/>
                        </a:ext>
                      </a:extLst>
                    </a:gridCol>
                    <a:gridCol w="2039201">
                      <a:extLst>
                        <a:ext uri="{9D8B030D-6E8A-4147-A177-3AD203B41FA5}">
                          <a16:colId xmlns:a16="http://schemas.microsoft.com/office/drawing/2014/main" val="2980254620"/>
                        </a:ext>
                      </a:extLst>
                    </a:gridCol>
                    <a:gridCol w="2039201">
                      <a:extLst>
                        <a:ext uri="{9D8B030D-6E8A-4147-A177-3AD203B41FA5}">
                          <a16:colId xmlns:a16="http://schemas.microsoft.com/office/drawing/2014/main" val="1143201444"/>
                        </a:ext>
                      </a:extLst>
                    </a:gridCol>
                  </a:tblGrid>
                  <a:tr h="6041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根据图结构</a:t>
                          </a:r>
                          <a:endParaRPr lang="en-US" altLang="zh-CN" dirty="0"/>
                        </a:p>
                        <a:p>
                          <a:pPr algn="ctr"/>
                          <a:r>
                            <a:rPr lang="zh-CN" altLang="en-US" dirty="0"/>
                            <a:t>进行筛选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i="1" dirty="0"/>
                            <a:t>NOVA</a:t>
                          </a:r>
                          <a:r>
                            <a:rPr lang="zh-CN" altLang="en-US" dirty="0"/>
                            <a:t>算法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/>
                            <a:t>maximum clique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过滤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𝑇𝑢𝑟𝑏</m:t>
                              </m:r>
                              <m:sSub>
                                <m:sSubPr>
                                  <m:ctrlPr>
                                    <a:rPr lang="en-US" altLang="zh-C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𝑖𝑠𝑜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算法	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缩减搜索空间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6070873"/>
                      </a:ext>
                    </a:extLst>
                  </a:tr>
                  <a:tr h="1668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依据查找点的</a:t>
                          </a:r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label</a:t>
                          </a:r>
                          <a:r>
                            <a:rPr lang="zh-CN" altLang="en-US" dirty="0"/>
                            <a:t>和</a:t>
                          </a:r>
                          <a:r>
                            <a:rPr lang="en-US" altLang="zh-CN" dirty="0"/>
                            <a:t>degree</a:t>
                          </a:r>
                        </a:p>
                        <a:p>
                          <a:pPr algn="ctr"/>
                          <a:r>
                            <a:rPr lang="zh-CN" altLang="en-US" dirty="0"/>
                            <a:t>进行针对性筛选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利用</a:t>
                          </a:r>
                          <a:endParaRPr lang="en-US" altLang="zh-CN" dirty="0"/>
                        </a:p>
                        <a:p>
                          <a:pPr algn="ctr"/>
                          <a:r>
                            <a:rPr lang="zh-CN" altLang="en-US" dirty="0"/>
                            <a:t>查找点和候选点的</a:t>
                          </a:r>
                          <a:endParaRPr lang="en-US" altLang="zh-CN" dirty="0"/>
                        </a:p>
                        <a:p>
                          <a:pPr algn="ctr"/>
                          <a:r>
                            <a:rPr lang="zh-CN" altLang="en-US" dirty="0"/>
                            <a:t>邻居</a:t>
                          </a:r>
                          <a:r>
                            <a:rPr lang="en-US" altLang="zh-CN" dirty="0"/>
                            <a:t>label</a:t>
                          </a:r>
                          <a:r>
                            <a:rPr lang="zh-CN" altLang="en-US" dirty="0"/>
                            <a:t>及</a:t>
                          </a:r>
                          <a:r>
                            <a:rPr lang="en-US" altLang="zh-CN" dirty="0"/>
                            <a:t>label</a:t>
                          </a:r>
                          <a:r>
                            <a:rPr lang="zh-CN" altLang="en-US" dirty="0"/>
                            <a:t>数进行过滤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利用</a:t>
                          </a:r>
                          <a:endParaRPr lang="en-US" altLang="zh-CN" dirty="0"/>
                        </a:p>
                        <a:p>
                          <a:pPr algn="ctr"/>
                          <a:r>
                            <a:rPr lang="zh-CN" altLang="en-US" dirty="0"/>
                            <a:t>查找点和候选点</a:t>
                          </a:r>
                          <a:r>
                            <a:rPr lang="en-US" altLang="zh-CN" dirty="0"/>
                            <a:t>maximum clique</a:t>
                          </a:r>
                          <a:r>
                            <a:rPr lang="zh-CN" altLang="en-US" dirty="0"/>
                            <a:t>中所包含的点数</a:t>
                          </a:r>
                          <a:endParaRPr lang="en-US" altLang="zh-CN" dirty="0"/>
                        </a:p>
                        <a:p>
                          <a:pPr algn="ctr"/>
                          <a:r>
                            <a:rPr lang="zh-CN" altLang="en-US" dirty="0"/>
                            <a:t>进行过滤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调整查找顺序</a:t>
                          </a:r>
                          <a:endParaRPr lang="en-US" altLang="zh-CN" dirty="0"/>
                        </a:p>
                        <a:p>
                          <a:pPr algn="ctr"/>
                          <a:r>
                            <a:rPr lang="zh-CN" altLang="en-US" dirty="0"/>
                            <a:t>加速查找过程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利用</a:t>
                          </a:r>
                          <a:endParaRPr lang="en-US" altLang="zh-CN" dirty="0"/>
                        </a:p>
                        <a:p>
                          <a:pPr algn="ctr"/>
                          <a:r>
                            <a:rPr lang="zh-CN" altLang="en-US" dirty="0"/>
                            <a:t>大图和小图的</a:t>
                          </a:r>
                          <a:endParaRPr lang="en-US" altLang="zh-CN" dirty="0"/>
                        </a:p>
                        <a:p>
                          <a:pPr algn="ctr"/>
                          <a:r>
                            <a:rPr lang="zh-CN" altLang="en-US" dirty="0"/>
                            <a:t>点集和边集之间的差异进行缩减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1489623"/>
                      </a:ext>
                    </a:extLst>
                  </a:tr>
                  <a:tr h="1241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77.8%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88.9%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97.2%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35.0%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139372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B80994AC-CDA7-4A36-AD75-ADECCB2E559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60763370"/>
                  </p:ext>
                </p:extLst>
              </p:nvPr>
            </p:nvGraphicFramePr>
            <p:xfrm>
              <a:off x="1460376" y="1952533"/>
              <a:ext cx="10196005" cy="3550375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2039201">
                      <a:extLst>
                        <a:ext uri="{9D8B030D-6E8A-4147-A177-3AD203B41FA5}">
                          <a16:colId xmlns:a16="http://schemas.microsoft.com/office/drawing/2014/main" val="2914192028"/>
                        </a:ext>
                      </a:extLst>
                    </a:gridCol>
                    <a:gridCol w="2039201">
                      <a:extLst>
                        <a:ext uri="{9D8B030D-6E8A-4147-A177-3AD203B41FA5}">
                          <a16:colId xmlns:a16="http://schemas.microsoft.com/office/drawing/2014/main" val="366207751"/>
                        </a:ext>
                      </a:extLst>
                    </a:gridCol>
                    <a:gridCol w="2039201">
                      <a:extLst>
                        <a:ext uri="{9D8B030D-6E8A-4147-A177-3AD203B41FA5}">
                          <a16:colId xmlns:a16="http://schemas.microsoft.com/office/drawing/2014/main" val="4192085038"/>
                        </a:ext>
                      </a:extLst>
                    </a:gridCol>
                    <a:gridCol w="2039201">
                      <a:extLst>
                        <a:ext uri="{9D8B030D-6E8A-4147-A177-3AD203B41FA5}">
                          <a16:colId xmlns:a16="http://schemas.microsoft.com/office/drawing/2014/main" val="2980254620"/>
                        </a:ext>
                      </a:extLst>
                    </a:gridCol>
                    <a:gridCol w="2039201">
                      <a:extLst>
                        <a:ext uri="{9D8B030D-6E8A-4147-A177-3AD203B41FA5}">
                          <a16:colId xmlns:a16="http://schemas.microsoft.com/office/drawing/2014/main" val="11432014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根据图结构</a:t>
                          </a:r>
                          <a:endParaRPr lang="en-US" altLang="zh-CN" dirty="0"/>
                        </a:p>
                        <a:p>
                          <a:pPr algn="ctr"/>
                          <a:r>
                            <a:rPr lang="zh-CN" altLang="en-US" dirty="0"/>
                            <a:t>进行筛选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i="1" dirty="0"/>
                            <a:t>NOVA</a:t>
                          </a:r>
                          <a:r>
                            <a:rPr lang="zh-CN" altLang="en-US" dirty="0"/>
                            <a:t>算法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/>
                            <a:t>maximum clique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过滤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4762" r="-100896" b="-4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缩减搜索空间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6070873"/>
                      </a:ext>
                    </a:extLst>
                  </a:tr>
                  <a:tr h="1668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依据查找点的</a:t>
                          </a:r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label</a:t>
                          </a:r>
                          <a:r>
                            <a:rPr lang="zh-CN" altLang="en-US" dirty="0"/>
                            <a:t>和</a:t>
                          </a:r>
                          <a:r>
                            <a:rPr lang="en-US" altLang="zh-CN" dirty="0"/>
                            <a:t>degree</a:t>
                          </a:r>
                        </a:p>
                        <a:p>
                          <a:pPr algn="ctr"/>
                          <a:r>
                            <a:rPr lang="zh-CN" altLang="en-US" dirty="0"/>
                            <a:t>进行针对性筛选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利用</a:t>
                          </a:r>
                          <a:endParaRPr lang="en-US" altLang="zh-CN" dirty="0"/>
                        </a:p>
                        <a:p>
                          <a:pPr algn="ctr"/>
                          <a:r>
                            <a:rPr lang="zh-CN" altLang="en-US" dirty="0"/>
                            <a:t>查找点和候选点的</a:t>
                          </a:r>
                          <a:endParaRPr lang="en-US" altLang="zh-CN" dirty="0"/>
                        </a:p>
                        <a:p>
                          <a:pPr algn="ctr"/>
                          <a:r>
                            <a:rPr lang="zh-CN" altLang="en-US" dirty="0"/>
                            <a:t>邻居</a:t>
                          </a:r>
                          <a:r>
                            <a:rPr lang="en-US" altLang="zh-CN" dirty="0"/>
                            <a:t>label</a:t>
                          </a:r>
                          <a:r>
                            <a:rPr lang="zh-CN" altLang="en-US" dirty="0"/>
                            <a:t>及</a:t>
                          </a:r>
                          <a:r>
                            <a:rPr lang="en-US" altLang="zh-CN" dirty="0"/>
                            <a:t>label</a:t>
                          </a:r>
                          <a:r>
                            <a:rPr lang="zh-CN" altLang="en-US" dirty="0"/>
                            <a:t>数进行过滤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利用</a:t>
                          </a:r>
                          <a:endParaRPr lang="en-US" altLang="zh-CN" dirty="0"/>
                        </a:p>
                        <a:p>
                          <a:pPr algn="ctr"/>
                          <a:r>
                            <a:rPr lang="zh-CN" altLang="en-US" dirty="0"/>
                            <a:t>查找点和候选点</a:t>
                          </a:r>
                          <a:r>
                            <a:rPr lang="en-US" altLang="zh-CN" dirty="0"/>
                            <a:t>maximum clique</a:t>
                          </a:r>
                          <a:r>
                            <a:rPr lang="zh-CN" altLang="en-US" dirty="0"/>
                            <a:t>中所包含的点数</a:t>
                          </a:r>
                          <a:endParaRPr lang="en-US" altLang="zh-CN" dirty="0"/>
                        </a:p>
                        <a:p>
                          <a:pPr algn="ctr"/>
                          <a:r>
                            <a:rPr lang="zh-CN" altLang="en-US" dirty="0"/>
                            <a:t>进行过滤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调整查找顺序</a:t>
                          </a:r>
                          <a:endParaRPr lang="en-US" altLang="zh-CN" dirty="0"/>
                        </a:p>
                        <a:p>
                          <a:pPr algn="ctr"/>
                          <a:r>
                            <a:rPr lang="zh-CN" altLang="en-US" dirty="0"/>
                            <a:t>加速查找过程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利用</a:t>
                          </a:r>
                          <a:endParaRPr lang="en-US" altLang="zh-CN" dirty="0"/>
                        </a:p>
                        <a:p>
                          <a:pPr algn="ctr"/>
                          <a:r>
                            <a:rPr lang="zh-CN" altLang="en-US" dirty="0"/>
                            <a:t>大图和小图的</a:t>
                          </a:r>
                          <a:endParaRPr lang="en-US" altLang="zh-CN" dirty="0"/>
                        </a:p>
                        <a:p>
                          <a:pPr algn="ctr"/>
                          <a:r>
                            <a:rPr lang="zh-CN" altLang="en-US" dirty="0"/>
                            <a:t>点集和边集之间的差异进行缩减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1489623"/>
                      </a:ext>
                    </a:extLst>
                  </a:tr>
                  <a:tr h="1241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77.8%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88.9%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97.2%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35.0%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139372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B4860C-5A6F-44F9-912F-8444392A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755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59A05-0BD6-450A-AB19-D90E472E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最终结果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77C684D-8DFF-4DCC-B12E-4429B179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3F8A23-357A-4C4A-B50C-996D6E5A3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78" y="2347312"/>
            <a:ext cx="95059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33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768FE-CDB5-4124-B1BA-EB1A3D6C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D65D2D-B9C7-4E18-8D54-8EBD6CC00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299"/>
            <a:ext cx="9601200" cy="500423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W. Zheng et al., SQBC: An </a:t>
            </a:r>
            <a:r>
              <a:rPr lang="en-US" altLang="zh-CN" dirty="0" err="1"/>
              <a:t>effificient</a:t>
            </a:r>
            <a:r>
              <a:rPr lang="en-US" altLang="zh-CN" dirty="0"/>
              <a:t> subgraph matching method over large and dense graphs, Inform. Sci.(2013), http://dx.doi.org/10.1016/j.ins.2013.10.003Dhiman A , Jain S K . </a:t>
            </a:r>
          </a:p>
          <a:p>
            <a:r>
              <a:rPr lang="en-US" altLang="zh-CN" dirty="0"/>
              <a:t>Natale R D , Ferro A , </a:t>
            </a:r>
            <a:r>
              <a:rPr lang="en-US" altLang="zh-CN" dirty="0" err="1"/>
              <a:t>Giugno</a:t>
            </a:r>
            <a:r>
              <a:rPr lang="en-US" altLang="zh-CN" dirty="0"/>
              <a:t> R , et al. SING: Subgraph search In Non-homogeneous Graphs[J]. BMC Bioinformatics, 2010, 11(1):96-0.</a:t>
            </a:r>
          </a:p>
          <a:p>
            <a:r>
              <a:rPr lang="en-US" altLang="zh-CN" dirty="0"/>
              <a:t>Khan A , Li N , Yan X , et al. Neighborhood based fast graph search in large networks[C]// Proceedings of the ACM SIGMOD International Conference on Management of Data, SIGMOD 2011, Athens, Greece, June 12-16, 2011. ACM, 2011.</a:t>
            </a:r>
          </a:p>
          <a:p>
            <a:r>
              <a:rPr lang="en-US" altLang="zh-CN" dirty="0" err="1"/>
              <a:t>Xie</a:t>
            </a:r>
            <a:r>
              <a:rPr lang="en-US" altLang="zh-CN" dirty="0"/>
              <a:t> X , Li Z , Zhang H . Efficient Subgraph Matching in Large Graph with Partitioning Scheme[C]// 2016 13th Web Information Systems and Applications Conference (WISA). IEEE, 2016.</a:t>
            </a:r>
          </a:p>
          <a:p>
            <a:r>
              <a:rPr lang="en-US" altLang="zh-CN" dirty="0"/>
              <a:t>Khan A , Li N , Yan X , et al. Neighborhood based fast graph search in large networks[C]// Proceedings of the ACM SIGMOD International Conference on Management of Data, SIGMOD 2011, Athens, Greece, June 12-16, 2011. ACM, 2011.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A20877-6376-4CB8-BAD6-C3EDB919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7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43EA88-BEA9-4C16-8860-780DC45F04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428749"/>
                <a:ext cx="10595499" cy="527389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/>
                  <a:t>基本框架</a:t>
                </a:r>
                <a:endParaRPr lang="en-US" altLang="zh-CN" sz="2800" dirty="0"/>
              </a:p>
              <a:p>
                <a:r>
                  <a:rPr lang="zh-CN" altLang="en-US" sz="2800" dirty="0">
                    <a:solidFill>
                      <a:schemeClr val="tx1"/>
                    </a:solidFill>
                  </a:rPr>
                  <a:t>索引介绍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zh-CN" altLang="en-US" sz="2800" dirty="0">
                    <a:solidFill>
                      <a:schemeClr val="tx1"/>
                    </a:solidFill>
                  </a:rPr>
                  <a:t>优化方案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	</a:t>
                </a:r>
                <a:r>
                  <a:rPr lang="en-US" altLang="zh-CN" sz="1800" i="1" dirty="0">
                    <a:solidFill>
                      <a:schemeClr val="tx1"/>
                    </a:solidFill>
                  </a:rPr>
                  <a:t>NOVA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算法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𝑇𝑢𝑟𝑏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𝑖𝑠𝑜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算法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	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根据图结构进行筛选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1800" i="1" dirty="0">
                    <a:solidFill>
                      <a:schemeClr val="tx1"/>
                    </a:solidFill>
                  </a:rPr>
                  <a:t>	maximum clique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筛选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	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缩减搜索空间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</a:rPr>
                  <a:t>	</a:t>
                </a:r>
              </a:p>
              <a:p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43EA88-BEA9-4C16-8860-780DC45F04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428749"/>
                <a:ext cx="10595499" cy="5273892"/>
              </a:xfrm>
              <a:blipFill>
                <a:blip r:embed="rId3"/>
                <a:stretch>
                  <a:fillRect l="-1036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EE73B-2932-444E-98C9-EF270F5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8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基础构架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3EA88-BEA9-4C16-8860-780DC45F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>
            <a:normAutofit/>
          </a:bodyPr>
          <a:lstStyle/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EE73B-2932-444E-98C9-EF270F5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27A2345F-88C2-4381-8884-667D20A09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320276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389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图构建</a:t>
            </a:r>
            <a:r>
              <a:rPr lang="en-US" altLang="zh-CN" dirty="0"/>
              <a:t> &amp; </a:t>
            </a:r>
            <a:r>
              <a:rPr lang="zh-CN" altLang="en-US" dirty="0"/>
              <a:t>例子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984A168C-17A1-491F-809D-FD5603EBA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268570"/>
              </p:ext>
            </p:extLst>
          </p:nvPr>
        </p:nvGraphicFramePr>
        <p:xfrm>
          <a:off x="-1297172" y="2454802"/>
          <a:ext cx="8027581" cy="2717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EE73B-2932-444E-98C9-EF270F5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7E3B835-6B4D-4A25-BD78-400544DD7319}"/>
              </a:ext>
            </a:extLst>
          </p:cNvPr>
          <p:cNvGrpSpPr/>
          <p:nvPr/>
        </p:nvGrpSpPr>
        <p:grpSpPr>
          <a:xfrm>
            <a:off x="4898720" y="225136"/>
            <a:ext cx="7019925" cy="6228250"/>
            <a:chOff x="4898720" y="225136"/>
            <a:chExt cx="7019925" cy="6228250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7C5311F-ED52-4094-A814-A7324E100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08546" y="225136"/>
              <a:ext cx="2200275" cy="30099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2570DD1-98B3-4027-9040-C28634718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98720" y="3567311"/>
              <a:ext cx="7019925" cy="2886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79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3EA88-BEA9-4C16-8860-780DC45F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11270512" cy="35814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边集格式</a:t>
            </a:r>
            <a:r>
              <a:rPr lang="en-US" altLang="zh-CN" sz="2800" dirty="0">
                <a:solidFill>
                  <a:schemeClr val="tx1"/>
                </a:solidFill>
              </a:rPr>
              <a:t>—— [</a:t>
            </a:r>
            <a:r>
              <a:rPr lang="en-US" altLang="zh-CN" sz="2800" dirty="0" err="1">
                <a:solidFill>
                  <a:schemeClr val="tx1"/>
                </a:solidFill>
              </a:rPr>
              <a:t>in_vertex</a:t>
            </a:r>
            <a:r>
              <a:rPr lang="en-US" altLang="zh-CN" sz="2800" dirty="0">
                <a:solidFill>
                  <a:schemeClr val="tx1"/>
                </a:solidFill>
              </a:rPr>
              <a:t>, </a:t>
            </a:r>
            <a:r>
              <a:rPr lang="en-US" altLang="zh-CN" sz="2800" dirty="0" err="1">
                <a:solidFill>
                  <a:schemeClr val="tx1"/>
                </a:solidFill>
              </a:rPr>
              <a:t>out_vertex</a:t>
            </a:r>
            <a:r>
              <a:rPr lang="en-US" altLang="zh-CN" sz="2800" dirty="0">
                <a:solidFill>
                  <a:schemeClr val="tx1"/>
                </a:solidFill>
              </a:rPr>
              <a:t>, label]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EE73B-2932-444E-98C9-EF270F5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607E5206-C469-48C0-ABFD-35E001584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897739"/>
              </p:ext>
            </p:extLst>
          </p:nvPr>
        </p:nvGraphicFramePr>
        <p:xfrm>
          <a:off x="7595353" y="2805445"/>
          <a:ext cx="2126096" cy="2590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126096">
                  <a:extLst>
                    <a:ext uri="{9D8B030D-6E8A-4147-A177-3AD203B41FA5}">
                      <a16:colId xmlns:a16="http://schemas.microsoft.com/office/drawing/2014/main" val="3379458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dirty="0"/>
                        <a:t>['U1', 'U2', '1']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50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/>
                        <a:t>['U1', 'U3', '1']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0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/>
                        <a:t>['U1', 'U4', '1']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70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dirty="0"/>
                        <a:t>['U1', 'U5', '1']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54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/>
                        <a:t>…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516707"/>
                  </a:ext>
                </a:extLst>
              </a:tr>
            </a:tbl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F1063E23-B17B-4BA0-BFA5-9245BD16FCFC}"/>
              </a:ext>
            </a:extLst>
          </p:cNvPr>
          <p:cNvGrpSpPr/>
          <p:nvPr/>
        </p:nvGrpSpPr>
        <p:grpSpPr>
          <a:xfrm>
            <a:off x="1111811" y="2171700"/>
            <a:ext cx="4629437" cy="4107350"/>
            <a:chOff x="4898720" y="225136"/>
            <a:chExt cx="7019925" cy="622825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1A65F16-E354-4F3B-B9C8-EE133AF0B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8546" y="225136"/>
              <a:ext cx="2200275" cy="30099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6743974-CF1D-4EC9-B57B-046C96A62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8720" y="3567311"/>
              <a:ext cx="7019925" cy="2886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0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3EA88-BEA9-4C16-8860-780DC45F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11270512" cy="35814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点集格式</a:t>
            </a:r>
            <a:r>
              <a:rPr lang="en-US" altLang="zh-CN" sz="2800" dirty="0">
                <a:solidFill>
                  <a:schemeClr val="tx1"/>
                </a:solidFill>
              </a:rPr>
              <a:t>—— vi: label, </a:t>
            </a:r>
            <a:r>
              <a:rPr lang="en-US" altLang="zh-CN" sz="2800" dirty="0" err="1">
                <a:solidFill>
                  <a:schemeClr val="tx1"/>
                </a:solidFill>
              </a:rPr>
              <a:t>out_degree</a:t>
            </a:r>
            <a:r>
              <a:rPr lang="en-US" altLang="zh-CN" sz="2800" dirty="0">
                <a:solidFill>
                  <a:schemeClr val="tx1"/>
                </a:solidFill>
              </a:rPr>
              <a:t>, </a:t>
            </a:r>
            <a:r>
              <a:rPr lang="en-US" altLang="zh-CN" sz="2800" dirty="0" err="1">
                <a:solidFill>
                  <a:schemeClr val="tx1"/>
                </a:solidFill>
              </a:rPr>
              <a:t>out_edge</a:t>
            </a:r>
            <a:r>
              <a:rPr lang="en-US" altLang="zh-CN" sz="2800" dirty="0">
                <a:solidFill>
                  <a:schemeClr val="tx1"/>
                </a:solidFill>
              </a:rPr>
              <a:t>, </a:t>
            </a:r>
            <a:r>
              <a:rPr lang="en-US" altLang="zh-CN" sz="2800" dirty="0" err="1">
                <a:solidFill>
                  <a:schemeClr val="tx1"/>
                </a:solidFill>
              </a:rPr>
              <a:t>in_degree</a:t>
            </a:r>
            <a:r>
              <a:rPr lang="en-US" altLang="zh-CN" sz="2800" dirty="0">
                <a:solidFill>
                  <a:schemeClr val="tx1"/>
                </a:solidFill>
              </a:rPr>
              <a:t>, </a:t>
            </a:r>
            <a:r>
              <a:rPr lang="en-US" altLang="zh-CN" sz="2800" dirty="0" err="1">
                <a:solidFill>
                  <a:schemeClr val="tx1"/>
                </a:solidFill>
              </a:rPr>
              <a:t>in_edge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EE73B-2932-444E-98C9-EF270F5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5B55E84B-B922-4B3D-BE17-913BC02F7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37395"/>
              </p:ext>
            </p:extLst>
          </p:nvPr>
        </p:nvGraphicFramePr>
        <p:xfrm>
          <a:off x="5128105" y="2723797"/>
          <a:ext cx="6852984" cy="30787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30920">
                  <a:extLst>
                    <a:ext uri="{9D8B030D-6E8A-4147-A177-3AD203B41FA5}">
                      <a16:colId xmlns:a16="http://schemas.microsoft.com/office/drawing/2014/main" val="40743297"/>
                    </a:ext>
                  </a:extLst>
                </a:gridCol>
                <a:gridCol w="393404">
                  <a:extLst>
                    <a:ext uri="{9D8B030D-6E8A-4147-A177-3AD203B41FA5}">
                      <a16:colId xmlns:a16="http://schemas.microsoft.com/office/drawing/2014/main" val="2300097543"/>
                    </a:ext>
                  </a:extLst>
                </a:gridCol>
                <a:gridCol w="318977">
                  <a:extLst>
                    <a:ext uri="{9D8B030D-6E8A-4147-A177-3AD203B41FA5}">
                      <a16:colId xmlns:a16="http://schemas.microsoft.com/office/drawing/2014/main" val="3820864662"/>
                    </a:ext>
                  </a:extLst>
                </a:gridCol>
                <a:gridCol w="4082903">
                  <a:extLst>
                    <a:ext uri="{9D8B030D-6E8A-4147-A177-3AD203B41FA5}">
                      <a16:colId xmlns:a16="http://schemas.microsoft.com/office/drawing/2014/main" val="1419335245"/>
                    </a:ext>
                  </a:extLst>
                </a:gridCol>
                <a:gridCol w="350874">
                  <a:extLst>
                    <a:ext uri="{9D8B030D-6E8A-4147-A177-3AD203B41FA5}">
                      <a16:colId xmlns:a16="http://schemas.microsoft.com/office/drawing/2014/main" val="1630139061"/>
                    </a:ext>
                  </a:extLst>
                </a:gridCol>
                <a:gridCol w="1275906">
                  <a:extLst>
                    <a:ext uri="{9D8B030D-6E8A-4147-A177-3AD203B41FA5}">
                      <a16:colId xmlns:a16="http://schemas.microsoft.com/office/drawing/2014/main" val="3739985062"/>
                    </a:ext>
                  </a:extLst>
                </a:gridCol>
              </a:tblGrid>
              <a:tr h="704426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b="1" dirty="0"/>
                        <a:t>U1</a:t>
                      </a:r>
                    </a:p>
                  </a:txBody>
                  <a:tcPr marL="51034" marR="51034" marT="25517" marB="2551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/>
                        <a:t>A</a:t>
                      </a:r>
                      <a:endParaRPr lang="zh-CN" altLang="en-US" sz="2000" b="1" dirty="0"/>
                    </a:p>
                  </a:txBody>
                  <a:tcPr marL="51034" marR="51034" marT="25517" marB="2551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/>
                        <a:t>6</a:t>
                      </a:r>
                      <a:endParaRPr lang="zh-CN" altLang="en-US" sz="2000" b="1" dirty="0"/>
                    </a:p>
                  </a:txBody>
                  <a:tcPr marL="51034" marR="51034" marT="25517" marB="2551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b="1" dirty="0"/>
                        <a:t>[['U1', 'U2', '1'],['U1', 'U3', '1'],['U1', 'U4', '1'],['U1', 'U5', '1'],['U1', 'U6', '1'],['U1', 'U7', '1‘]]</a:t>
                      </a:r>
                    </a:p>
                  </a:txBody>
                  <a:tcPr marL="51034" marR="51034" marT="25517" marB="2551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marL="51034" marR="51034" marT="25517" marB="2551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/>
                        <a:t>[]</a:t>
                      </a:r>
                      <a:endParaRPr lang="zh-CN" altLang="en-US" sz="2000" b="1" dirty="0"/>
                    </a:p>
                  </a:txBody>
                  <a:tcPr marL="51034" marR="51034" marT="25517" marB="25517" anchor="ctr"/>
                </a:tc>
                <a:extLst>
                  <a:ext uri="{0D108BD9-81ED-4DB2-BD59-A6C34878D82A}">
                    <a16:rowId xmlns:a16="http://schemas.microsoft.com/office/drawing/2014/main" val="3113985272"/>
                  </a:ext>
                </a:extLst>
              </a:tr>
              <a:tr h="704426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/>
                        <a:t>U2</a:t>
                      </a:r>
                      <a:endParaRPr lang="zh-CN" altLang="en-US" sz="2000" b="1" dirty="0"/>
                    </a:p>
                  </a:txBody>
                  <a:tcPr marL="51034" marR="51034" marT="25517" marB="2551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/>
                        <a:t>B</a:t>
                      </a:r>
                      <a:endParaRPr lang="zh-CN" altLang="en-US" sz="2000" b="1" dirty="0"/>
                    </a:p>
                  </a:txBody>
                  <a:tcPr marL="51034" marR="51034" marT="25517" marB="2551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marL="51034" marR="51034" marT="25517" marB="2551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/>
                        <a:t>[['U2', 'U4', '1']]</a:t>
                      </a:r>
                      <a:endParaRPr lang="zh-CN" altLang="en-US" sz="2000" b="1" dirty="0"/>
                    </a:p>
                  </a:txBody>
                  <a:tcPr marL="51034" marR="51034" marT="25517" marB="2551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marL="51034" marR="51034" marT="25517" marB="2551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/>
                        <a:t>[['U1', 'U2', '1']]</a:t>
                      </a:r>
                      <a:endParaRPr lang="zh-CN" altLang="en-US" sz="2000" b="1" dirty="0"/>
                    </a:p>
                  </a:txBody>
                  <a:tcPr marL="51034" marR="51034" marT="25517" marB="25517" anchor="ctr"/>
                </a:tc>
                <a:extLst>
                  <a:ext uri="{0D108BD9-81ED-4DB2-BD59-A6C34878D82A}">
                    <a16:rowId xmlns:a16="http://schemas.microsoft.com/office/drawing/2014/main" val="2671585508"/>
                  </a:ext>
                </a:extLst>
              </a:tr>
              <a:tr h="704426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/>
                        <a:t>U3</a:t>
                      </a:r>
                      <a:endParaRPr lang="zh-CN" altLang="en-US" sz="2000" b="1" dirty="0"/>
                    </a:p>
                  </a:txBody>
                  <a:tcPr marL="51034" marR="51034" marT="25517" marB="2551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/>
                        <a:t>C</a:t>
                      </a:r>
                      <a:endParaRPr lang="zh-CN" altLang="en-US" sz="2000" b="1" dirty="0"/>
                    </a:p>
                  </a:txBody>
                  <a:tcPr marL="51034" marR="51034" marT="25517" marB="2551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marL="51034" marR="51034" marT="25517" marB="2551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/>
                        <a:t>[['U3', 'U4', '1']]</a:t>
                      </a:r>
                      <a:endParaRPr lang="zh-CN" altLang="en-US" sz="2000" b="1" dirty="0"/>
                    </a:p>
                  </a:txBody>
                  <a:tcPr marL="51034" marR="51034" marT="25517" marB="2551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marL="51034" marR="51034" marT="25517" marB="2551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/>
                        <a:t>[['U1', 'U3', '1']]</a:t>
                      </a:r>
                      <a:endParaRPr lang="zh-CN" altLang="en-US" sz="2000" b="1" dirty="0"/>
                    </a:p>
                  </a:txBody>
                  <a:tcPr marL="51034" marR="51034" marT="25517" marB="25517" anchor="ctr"/>
                </a:tc>
                <a:extLst>
                  <a:ext uri="{0D108BD9-81ED-4DB2-BD59-A6C34878D82A}">
                    <a16:rowId xmlns:a16="http://schemas.microsoft.com/office/drawing/2014/main" val="1214890448"/>
                  </a:ext>
                </a:extLst>
              </a:tr>
              <a:tr h="704426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/>
                        <a:t>…</a:t>
                      </a:r>
                      <a:endParaRPr lang="zh-CN" altLang="en-US" sz="2000" b="1" dirty="0"/>
                    </a:p>
                  </a:txBody>
                  <a:tcPr marL="51034" marR="51034" marT="25517" marB="2551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/>
                        <a:t>…</a:t>
                      </a:r>
                      <a:endParaRPr lang="zh-CN" altLang="en-US" sz="2000" b="1" dirty="0"/>
                    </a:p>
                  </a:txBody>
                  <a:tcPr marL="51034" marR="51034" marT="25517" marB="2551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/>
                        <a:t>…</a:t>
                      </a:r>
                      <a:endParaRPr lang="zh-CN" altLang="en-US" sz="2000" b="1" dirty="0"/>
                    </a:p>
                  </a:txBody>
                  <a:tcPr marL="51034" marR="51034" marT="25517" marB="2551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/>
                        <a:t>…</a:t>
                      </a:r>
                      <a:endParaRPr lang="zh-CN" altLang="en-US" sz="2000" b="1" dirty="0"/>
                    </a:p>
                  </a:txBody>
                  <a:tcPr marL="51034" marR="51034" marT="25517" marB="2551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/>
                        <a:t>…</a:t>
                      </a:r>
                      <a:endParaRPr lang="zh-CN" altLang="en-US" sz="2000" b="1" dirty="0"/>
                    </a:p>
                  </a:txBody>
                  <a:tcPr marL="51034" marR="51034" marT="25517" marB="2551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/>
                        <a:t>…</a:t>
                      </a:r>
                      <a:endParaRPr lang="zh-CN" altLang="en-US" sz="2000" b="1" dirty="0"/>
                    </a:p>
                  </a:txBody>
                  <a:tcPr marL="51034" marR="51034" marT="25517" marB="25517" anchor="ctr"/>
                </a:tc>
                <a:extLst>
                  <a:ext uri="{0D108BD9-81ED-4DB2-BD59-A6C34878D82A}">
                    <a16:rowId xmlns:a16="http://schemas.microsoft.com/office/drawing/2014/main" val="2251991901"/>
                  </a:ext>
                </a:extLst>
              </a:tr>
            </a:tbl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8D9623E9-5FFF-47CD-8C58-F6C00D742507}"/>
              </a:ext>
            </a:extLst>
          </p:cNvPr>
          <p:cNvGrpSpPr/>
          <p:nvPr/>
        </p:nvGrpSpPr>
        <p:grpSpPr>
          <a:xfrm>
            <a:off x="911361" y="2313708"/>
            <a:ext cx="4036634" cy="3581401"/>
            <a:chOff x="4898720" y="225136"/>
            <a:chExt cx="7019925" cy="622825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C3C0802-AA22-4A11-8574-37BC339C2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8546" y="225136"/>
              <a:ext cx="2200275" cy="30099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F679A30-C2BD-4A2D-954D-3CD3C49DD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8720" y="3567311"/>
              <a:ext cx="7019925" cy="2886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674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构造候选集合</a:t>
            </a:r>
            <a:r>
              <a:rPr lang="en-US" altLang="zh-CN" dirty="0"/>
              <a:t>——</a:t>
            </a:r>
            <a:r>
              <a:rPr lang="zh-CN" altLang="en-US" dirty="0"/>
              <a:t>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3EA88-BEA9-4C16-8860-780DC45F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0648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优化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EE73B-2932-444E-98C9-EF270F5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1684FA7-E2A8-43B5-B834-AA75D82C2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356158"/>
              </p:ext>
            </p:extLst>
          </p:nvPr>
        </p:nvGraphicFramePr>
        <p:xfrm>
          <a:off x="1028836" y="2333606"/>
          <a:ext cx="4429312" cy="270844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23207">
                  <a:extLst>
                    <a:ext uri="{9D8B030D-6E8A-4147-A177-3AD203B41FA5}">
                      <a16:colId xmlns:a16="http://schemas.microsoft.com/office/drawing/2014/main" val="2168271730"/>
                    </a:ext>
                  </a:extLst>
                </a:gridCol>
                <a:gridCol w="3506105">
                  <a:extLst>
                    <a:ext uri="{9D8B030D-6E8A-4147-A177-3AD203B41FA5}">
                      <a16:colId xmlns:a16="http://schemas.microsoft.com/office/drawing/2014/main" val="3988824068"/>
                    </a:ext>
                  </a:extLst>
                </a:gridCol>
              </a:tblGrid>
              <a:tr h="6458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V1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M1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305992"/>
                  </a:ext>
                </a:extLst>
              </a:tr>
              <a:tr h="6875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V2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M2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417218"/>
                  </a:ext>
                </a:extLst>
              </a:tr>
              <a:tr h="6875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490074"/>
                  </a:ext>
                </a:extLst>
              </a:tr>
              <a:tr h="6875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Vn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Mn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6939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0449021-7DA3-465F-AE15-51A7019BBC0F}"/>
                  </a:ext>
                </a:extLst>
              </p:cNvPr>
              <p:cNvSpPr txBox="1"/>
              <p:nvPr/>
            </p:nvSpPr>
            <p:spPr>
              <a:xfrm>
                <a:off x="5458147" y="2171700"/>
                <a:ext cx="717333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dirty="0"/>
                  <a:t>此时需要检查边条件的候选集合大小为</a:t>
                </a:r>
                <a:endParaRPr lang="en-US" altLang="zh-CN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1∗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2∗…∗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𝑀𝑛</m:t>
                      </m:r>
                    </m:oMath>
                  </m:oMathPara>
                </a14:m>
                <a:endParaRPr lang="en-US" altLang="zh-CN" sz="2800" dirty="0"/>
              </a:p>
              <a:p>
                <a:pPr algn="ctr"/>
                <a:r>
                  <a:rPr lang="zh-CN" altLang="en-US" sz="2800" dirty="0"/>
                  <a:t>倘若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1 </m:t>
                    </m:r>
                  </m:oMath>
                </a14:m>
                <a:r>
                  <a:rPr lang="en-US" altLang="zh-CN" sz="28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1−1)</m:t>
                    </m:r>
                  </m:oMath>
                </a14:m>
                <a:endParaRPr lang="en-US" altLang="zh-CN" sz="2800" dirty="0">
                  <a:sym typeface="Wingdings" panose="05000000000000000000" pitchFamily="2" charset="2"/>
                </a:endParaRPr>
              </a:p>
              <a:p>
                <a:pPr algn="ctr"/>
                <a:r>
                  <a:rPr lang="zh-CN" altLang="en-US" sz="2800" dirty="0">
                    <a:sym typeface="Wingdings" panose="05000000000000000000" pitchFamily="2" charset="2"/>
                  </a:rPr>
                  <a:t>则候选</a:t>
                </a:r>
                <a:r>
                  <a:rPr lang="zh-CN" altLang="en-US" sz="2800" dirty="0"/>
                  <a:t>集合大小</a:t>
                </a:r>
                <a:r>
                  <a:rPr lang="zh-CN" altLang="en-US" sz="2800" dirty="0">
                    <a:sym typeface="Wingdings" panose="05000000000000000000" pitchFamily="2" charset="2"/>
                  </a:rPr>
                  <a:t>减少了</a:t>
                </a:r>
                <a:endParaRPr lang="en-US" altLang="zh-CN" sz="2800" dirty="0"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2∗…∗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𝑀𝑛</m:t>
                      </m:r>
                    </m:oMath>
                  </m:oMathPara>
                </a14:m>
                <a:endParaRPr lang="en-US" altLang="zh-CN" sz="2800" dirty="0">
                  <a:sym typeface="Wingdings" panose="05000000000000000000" pitchFamily="2" charset="2"/>
                </a:endParaRPr>
              </a:p>
              <a:p>
                <a:pPr algn="ctr"/>
                <a:endParaRPr lang="en-US" altLang="zh-CN" sz="28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0449021-7DA3-465F-AE15-51A7019BB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147" y="2171700"/>
                <a:ext cx="7173331" cy="2677656"/>
              </a:xfrm>
              <a:prstGeom prst="rect">
                <a:avLst/>
              </a:prstGeom>
              <a:blipFill>
                <a:blip r:embed="rId3"/>
                <a:stretch>
                  <a:fillRect t="-2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911378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4633</TotalTime>
  <Words>1630</Words>
  <Application>Microsoft Office PowerPoint</Application>
  <PresentationFormat>宽屏</PresentationFormat>
  <Paragraphs>444</Paragraphs>
  <Slides>35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等线</vt:lpstr>
      <vt:lpstr>Cambria Math</vt:lpstr>
      <vt:lpstr>Franklin Gothic Book</vt:lpstr>
      <vt:lpstr>Times New Roman</vt:lpstr>
      <vt:lpstr>剪切</vt:lpstr>
      <vt:lpstr>project 2 Subgraph searching over a single graph</vt:lpstr>
      <vt:lpstr>背景介绍</vt:lpstr>
      <vt:lpstr>背景介绍</vt:lpstr>
      <vt:lpstr>目录</vt:lpstr>
      <vt:lpstr>基础构架</vt:lpstr>
      <vt:lpstr>图构建 &amp; 例子</vt:lpstr>
      <vt:lpstr>读入文件</vt:lpstr>
      <vt:lpstr>读入文件</vt:lpstr>
      <vt:lpstr>构造候选集合——基础</vt:lpstr>
      <vt:lpstr>构造候选集合——基础</vt:lpstr>
      <vt:lpstr>构造候选集合——基础</vt:lpstr>
      <vt:lpstr>缩减搜索空间——1st优化  </vt:lpstr>
      <vt:lpstr>缩减搜索空间——1st优化 </vt:lpstr>
      <vt:lpstr>缩减搜索空间——2nd优化  </vt:lpstr>
      <vt:lpstr>构造候选集合——1st 优化</vt:lpstr>
      <vt:lpstr>构造候选集合——1st 优化</vt:lpstr>
      <vt:lpstr>构造候选集合——2nd优化</vt:lpstr>
      <vt:lpstr>构造候选集合——2nd优化</vt:lpstr>
      <vt:lpstr>构造候选集合——2nd优化</vt:lpstr>
      <vt:lpstr>构造候选集合——3rd优化</vt:lpstr>
      <vt:lpstr>构造候选集合——3rd优化</vt:lpstr>
      <vt:lpstr>构造候选集合——3rd优化</vt:lpstr>
      <vt:lpstr>候选集筛选</vt:lpstr>
      <vt:lpstr>候选集筛选——1st优化 </vt:lpstr>
      <vt:lpstr>候选集筛选——1st优化 </vt:lpstr>
      <vt:lpstr>候选集筛选</vt:lpstr>
      <vt:lpstr>候选集筛选</vt:lpstr>
      <vt:lpstr>候选集筛选</vt:lpstr>
      <vt:lpstr>候选集筛选</vt:lpstr>
      <vt:lpstr>候选集筛选</vt:lpstr>
      <vt:lpstr>候选集筛选——2rd检验函数优化</vt:lpstr>
      <vt:lpstr>候选集筛选——2nd检验函数优化</vt:lpstr>
      <vt:lpstr>总结</vt:lpstr>
      <vt:lpstr>最终结果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Task1_gspan</dc:title>
  <dc:creator>员 司雨</dc:creator>
  <cp:lastModifiedBy>员 司雨</cp:lastModifiedBy>
  <cp:revision>108</cp:revision>
  <dcterms:created xsi:type="dcterms:W3CDTF">2019-10-15T06:32:19Z</dcterms:created>
  <dcterms:modified xsi:type="dcterms:W3CDTF">2019-11-29T07:30:20Z</dcterms:modified>
</cp:coreProperties>
</file>