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  <p:sldMasterId id="2147483771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87276-01EB-9CD0-CDEA-CF2D688A8BAB}" v="29" dt="2023-12-09T14:20:14.602"/>
    <p1510:client id="{303188E3-DA35-5214-B657-0725091ECEC1}" v="72" dt="2023-12-07T05:21:55.396"/>
    <p1510:client id="{D25CEE62-8499-47DA-8139-F183ADE6B78F}" v="128" dt="2023-11-17T17:22:55.273"/>
    <p1510:client id="{ED22A503-D08E-42BD-D3C8-4FDB63C9DAF7}" v="4" dt="2023-12-09T12:44:02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2022456" userId="S::u2022456@giki.edu.pk::6f7281f1-f0ea-41bc-8a92-f3edfe11c3a8" providerId="AD" clId="Web-{D25CEE62-8499-47DA-8139-F183ADE6B78F}"/>
    <pc:docChg chg="modSld">
      <pc:chgData name="u2022456" userId="S::u2022456@giki.edu.pk::6f7281f1-f0ea-41bc-8a92-f3edfe11c3a8" providerId="AD" clId="Web-{D25CEE62-8499-47DA-8139-F183ADE6B78F}" dt="2023-11-17T17:22:55.273" v="64" actId="1076"/>
      <pc:docMkLst>
        <pc:docMk/>
      </pc:docMkLst>
      <pc:sldChg chg="modSp">
        <pc:chgData name="u2022456" userId="S::u2022456@giki.edu.pk::6f7281f1-f0ea-41bc-8a92-f3edfe11c3a8" providerId="AD" clId="Web-{D25CEE62-8499-47DA-8139-F183ADE6B78F}" dt="2023-11-17T17:12:24.759" v="63" actId="20577"/>
        <pc:sldMkLst>
          <pc:docMk/>
          <pc:sldMk cId="1014610091" sldId="258"/>
        </pc:sldMkLst>
        <pc:spChg chg="mod">
          <ac:chgData name="u2022456" userId="S::u2022456@giki.edu.pk::6f7281f1-f0ea-41bc-8a92-f3edfe11c3a8" providerId="AD" clId="Web-{D25CEE62-8499-47DA-8139-F183ADE6B78F}" dt="2023-11-17T17:12:24.759" v="63" actId="20577"/>
          <ac:spMkLst>
            <pc:docMk/>
            <pc:sldMk cId="1014610091" sldId="258"/>
            <ac:spMk id="3" creationId="{9FF3D913-DFE7-EA31-B99E-B7EAC8C72160}"/>
          </ac:spMkLst>
        </pc:spChg>
      </pc:sldChg>
      <pc:sldChg chg="modSp">
        <pc:chgData name="u2022456" userId="S::u2022456@giki.edu.pk::6f7281f1-f0ea-41bc-8a92-f3edfe11c3a8" providerId="AD" clId="Web-{D25CEE62-8499-47DA-8139-F183ADE6B78F}" dt="2023-11-17T17:22:55.273" v="64" actId="1076"/>
        <pc:sldMkLst>
          <pc:docMk/>
          <pc:sldMk cId="3801838330" sldId="268"/>
        </pc:sldMkLst>
        <pc:picChg chg="mod">
          <ac:chgData name="u2022456" userId="S::u2022456@giki.edu.pk::6f7281f1-f0ea-41bc-8a92-f3edfe11c3a8" providerId="AD" clId="Web-{D25CEE62-8499-47DA-8139-F183ADE6B78F}" dt="2023-11-17T17:22:55.273" v="64" actId="1076"/>
          <ac:picMkLst>
            <pc:docMk/>
            <pc:sldMk cId="3801838330" sldId="268"/>
            <ac:picMk id="3" creationId="{7A755D6A-65E4-B866-01D9-4C56BFB17026}"/>
          </ac:picMkLst>
        </pc:picChg>
      </pc:sldChg>
    </pc:docChg>
  </pc:docChgLst>
  <pc:docChgLst>
    <pc:chgData name="u2022456" userId="S::u2022456@giki.edu.pk::6f7281f1-f0ea-41bc-8a92-f3edfe11c3a8" providerId="AD" clId="Web-{ED22A503-D08E-42BD-D3C8-4FDB63C9DAF7}"/>
    <pc:docChg chg="modSld sldOrd">
      <pc:chgData name="u2022456" userId="S::u2022456@giki.edu.pk::6f7281f1-f0ea-41bc-8a92-f3edfe11c3a8" providerId="AD" clId="Web-{ED22A503-D08E-42BD-D3C8-4FDB63C9DAF7}" dt="2023-12-09T12:44:02.825" v="5" actId="20577"/>
      <pc:docMkLst>
        <pc:docMk/>
      </pc:docMkLst>
      <pc:sldChg chg="ord">
        <pc:chgData name="u2022456" userId="S::u2022456@giki.edu.pk::6f7281f1-f0ea-41bc-8a92-f3edfe11c3a8" providerId="AD" clId="Web-{ED22A503-D08E-42BD-D3C8-4FDB63C9DAF7}" dt="2023-12-09T12:42:50.820" v="1"/>
        <pc:sldMkLst>
          <pc:docMk/>
          <pc:sldMk cId="1014610091" sldId="258"/>
        </pc:sldMkLst>
      </pc:sldChg>
      <pc:sldChg chg="modSp">
        <pc:chgData name="u2022456" userId="S::u2022456@giki.edu.pk::6f7281f1-f0ea-41bc-8a92-f3edfe11c3a8" providerId="AD" clId="Web-{ED22A503-D08E-42BD-D3C8-4FDB63C9DAF7}" dt="2023-12-09T12:44:02.825" v="5" actId="20577"/>
        <pc:sldMkLst>
          <pc:docMk/>
          <pc:sldMk cId="4144027290" sldId="263"/>
        </pc:sldMkLst>
        <pc:spChg chg="mod">
          <ac:chgData name="u2022456" userId="S::u2022456@giki.edu.pk::6f7281f1-f0ea-41bc-8a92-f3edfe11c3a8" providerId="AD" clId="Web-{ED22A503-D08E-42BD-D3C8-4FDB63C9DAF7}" dt="2023-12-09T12:44:02.825" v="5" actId="20577"/>
          <ac:spMkLst>
            <pc:docMk/>
            <pc:sldMk cId="4144027290" sldId="263"/>
            <ac:spMk id="3" creationId="{E6BFA53D-5F69-FA8B-EFC8-410C814A6146}"/>
          </ac:spMkLst>
        </pc:spChg>
        <pc:spChg chg="mod">
          <ac:chgData name="u2022456" userId="S::u2022456@giki.edu.pk::6f7281f1-f0ea-41bc-8a92-f3edfe11c3a8" providerId="AD" clId="Web-{ED22A503-D08E-42BD-D3C8-4FDB63C9DAF7}" dt="2023-12-09T12:44:02.825" v="5" actId="20577"/>
          <ac:spMkLst>
            <pc:docMk/>
            <pc:sldMk cId="4144027290" sldId="263"/>
            <ac:spMk id="4" creationId="{7AA232D7-B0AC-8930-3659-BFB66C2C9960}"/>
          </ac:spMkLst>
        </pc:spChg>
      </pc:sldChg>
    </pc:docChg>
  </pc:docChgLst>
  <pc:docChgLst>
    <pc:chgData name="u2022456" userId="S::u2022456@giki.edu.pk::6f7281f1-f0ea-41bc-8a92-f3edfe11c3a8" providerId="AD" clId="Web-{13487276-01EB-9CD0-CDEA-CF2D688A8BAB}"/>
    <pc:docChg chg="modSld">
      <pc:chgData name="u2022456" userId="S::u2022456@giki.edu.pk::6f7281f1-f0ea-41bc-8a92-f3edfe11c3a8" providerId="AD" clId="Web-{13487276-01EB-9CD0-CDEA-CF2D688A8BAB}" dt="2023-12-09T14:20:13.181" v="14" actId="20577"/>
      <pc:docMkLst>
        <pc:docMk/>
      </pc:docMkLst>
      <pc:sldChg chg="modSp">
        <pc:chgData name="u2022456" userId="S::u2022456@giki.edu.pk::6f7281f1-f0ea-41bc-8a92-f3edfe11c3a8" providerId="AD" clId="Web-{13487276-01EB-9CD0-CDEA-CF2D688A8BAB}" dt="2023-12-09T14:20:13.181" v="14" actId="20577"/>
        <pc:sldMkLst>
          <pc:docMk/>
          <pc:sldMk cId="1014610091" sldId="258"/>
        </pc:sldMkLst>
        <pc:spChg chg="mod">
          <ac:chgData name="u2022456" userId="S::u2022456@giki.edu.pk::6f7281f1-f0ea-41bc-8a92-f3edfe11c3a8" providerId="AD" clId="Web-{13487276-01EB-9CD0-CDEA-CF2D688A8BAB}" dt="2023-12-09T14:20:13.181" v="14" actId="20577"/>
          <ac:spMkLst>
            <pc:docMk/>
            <pc:sldMk cId="1014610091" sldId="258"/>
            <ac:spMk id="3" creationId="{9FF3D913-DFE7-EA31-B99E-B7EAC8C72160}"/>
          </ac:spMkLst>
        </pc:spChg>
      </pc:sldChg>
    </pc:docChg>
  </pc:docChgLst>
  <pc:docChgLst>
    <pc:chgData name="u2022456" userId="S::u2022456@giki.edu.pk::6f7281f1-f0ea-41bc-8a92-f3edfe11c3a8" providerId="AD" clId="Web-{303188E3-DA35-5214-B657-0725091ECEC1}"/>
    <pc:docChg chg="modSld">
      <pc:chgData name="u2022456" userId="S::u2022456@giki.edu.pk::6f7281f1-f0ea-41bc-8a92-f3edfe11c3a8" providerId="AD" clId="Web-{303188E3-DA35-5214-B657-0725091ECEC1}" dt="2023-12-07T05:21:51.162" v="38" actId="20577"/>
      <pc:docMkLst>
        <pc:docMk/>
      </pc:docMkLst>
      <pc:sldChg chg="modSp">
        <pc:chgData name="u2022456" userId="S::u2022456@giki.edu.pk::6f7281f1-f0ea-41bc-8a92-f3edfe11c3a8" providerId="AD" clId="Web-{303188E3-DA35-5214-B657-0725091ECEC1}" dt="2023-12-07T05:21:51.162" v="38" actId="20577"/>
        <pc:sldMkLst>
          <pc:docMk/>
          <pc:sldMk cId="1014610091" sldId="258"/>
        </pc:sldMkLst>
        <pc:spChg chg="mod">
          <ac:chgData name="u2022456" userId="S::u2022456@giki.edu.pk::6f7281f1-f0ea-41bc-8a92-f3edfe11c3a8" providerId="AD" clId="Web-{303188E3-DA35-5214-B657-0725091ECEC1}" dt="2023-12-07T05:21:51.162" v="38" actId="20577"/>
          <ac:spMkLst>
            <pc:docMk/>
            <pc:sldMk cId="1014610091" sldId="258"/>
            <ac:spMk id="3" creationId="{9FF3D913-DFE7-EA31-B99E-B7EAC8C721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9439" y="1625143"/>
            <a:ext cx="10390180" cy="200746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9439" y="3976447"/>
            <a:ext cx="10390181" cy="1018032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9126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5798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76783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03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18335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41947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73993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3129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242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6999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675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4900"/>
            <a:ext cx="10994760" cy="1018032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800146"/>
            <a:ext cx="10994760" cy="4556203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20678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9272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9007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81054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7681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964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898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09554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99422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89510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2537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501650"/>
            <a:ext cx="8540500" cy="1018033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CE284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96540"/>
            <a:ext cx="8540500" cy="4768224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9763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372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174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403" y="347656"/>
            <a:ext cx="10769195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3722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3722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020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329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5382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68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266752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8A439-7209-42BB-93F6-9F0D9C2643CB}" type="datetimeFigureOut">
              <a:rPr lang="en-PK" smtClean="0"/>
              <a:t>12/09/2023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253A-2DA0-452E-95BE-6532F25FD60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3951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93B3-3527-EBD1-6BD7-6D0E8CCEA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54367" y="1598510"/>
            <a:ext cx="10390180" cy="2007464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FIRE ALARM CIRCUIT</a:t>
            </a:r>
            <a:endParaRPr lang="en-US" sz="60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4491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55D6A-65E4-B866-01D9-4C56BFB17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287" y="-217712"/>
            <a:ext cx="12464248" cy="721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3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6E00-81DC-6F4E-9369-55090F1F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PRINCIPLE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CDABC-F2C6-ACE5-C245-B954F057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this fire alarm circuit project, a thermistor works as the heat sensor.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When temperature increases, its resistance decreases, and vice versa.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case of fire, the temperature increases.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increase in temperature will reduce the resistance of the 10 K Thermistor and the output of the voltage divider increases.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Output of the voltage divider is given on the non inverting terminal of the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LM358IC.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Output will become more than inverting input.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 a result, the output of the op-amp becomes high and it activates the buzzer for alarm.</a:t>
            </a:r>
          </a:p>
        </p:txBody>
      </p:sp>
    </p:spTree>
    <p:extLst>
      <p:ext uri="{BB962C8B-B14F-4D97-AF65-F5344CB8AC3E}">
        <p14:creationId xmlns:p14="http://schemas.microsoft.com/office/powerpoint/2010/main" val="348566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C34B-8511-28DC-423C-CA686556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B4C8-11A2-E49A-6145-2106DF624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48003"/>
            <a:ext cx="9613861" cy="3599316"/>
          </a:xfrm>
        </p:spPr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Smoke detectors are devices created and designed to alarm by voice signals when Lighting energy reduce safe levels.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They are supposed to alert people if there is a danger of fire.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PK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 Alarm Circuits are very important devices to detect fire at the right time and prevent any damage to people or property.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3813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D269F2-4EFE-DFA0-7F9C-73F07F756109}"/>
              </a:ext>
            </a:extLst>
          </p:cNvPr>
          <p:cNvSpPr/>
          <p:nvPr/>
        </p:nvSpPr>
        <p:spPr>
          <a:xfrm>
            <a:off x="2032987" y="2408042"/>
            <a:ext cx="74838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54201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F3D913-DFE7-EA31-B99E-B7EAC8C72160}"/>
              </a:ext>
            </a:extLst>
          </p:cNvPr>
          <p:cNvSpPr txBox="1"/>
          <p:nvPr/>
        </p:nvSpPr>
        <p:spPr>
          <a:xfrm>
            <a:off x="429827" y="920621"/>
            <a:ext cx="9371119" cy="39703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defTabSz="914126">
              <a:tabLst>
                <a:tab pos="3447016" algn="l"/>
              </a:tabLst>
            </a:pPr>
            <a:r>
              <a:rPr lang="en-US" altLang="en-US" sz="28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sz="2800" b="1" dirty="0">
                <a:latin typeface="Times New Roman"/>
                <a:cs typeface="Times New Roman"/>
              </a:rPr>
              <a:t>2022456 Muhammad Younas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126">
              <a:tabLst>
                <a:tab pos="3447016" algn="l"/>
              </a:tabLst>
            </a:pPr>
            <a:endParaRPr lang="en-US" altLang="en-US" sz="2800" b="1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126">
              <a:tabLst>
                <a:tab pos="3447016" algn="l"/>
              </a:tabLst>
            </a:pPr>
            <a:r>
              <a:rPr lang="en-US" altLang="en-US" sz="28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By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126">
              <a:tabLst>
                <a:tab pos="3447016" algn="l"/>
              </a:tabLst>
            </a:pPr>
            <a:r>
              <a:rPr lang="en-US" altLang="en-US" sz="2800" dirty="0">
                <a:latin typeface="Times New Roman"/>
                <a:cs typeface="Times New Roman"/>
              </a:rPr>
              <a:t>Sir Irfan Ullah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126">
              <a:tabLst>
                <a:tab pos="3447016" algn="l"/>
              </a:tabLst>
            </a:pP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Lecturer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126">
              <a:tabLst>
                <a:tab pos="3447016" algn="l"/>
              </a:tabLst>
            </a:pPr>
            <a:r>
              <a:rPr lang="en-US" altLang="en-US" sz="2800" dirty="0">
                <a:latin typeface="Times New Roman"/>
                <a:ea typeface="Calibri"/>
                <a:cs typeface="Times New Roman"/>
              </a:rPr>
              <a:t>Ghulam Ishaq Khan Institute of Information Technology</a:t>
            </a:r>
            <a:r>
              <a:rPr lang="en-US" altLang="en-US" sz="2800" dirty="0">
                <a:latin typeface="Times New Roman"/>
                <a:cs typeface="Times New Roman"/>
              </a:rPr>
              <a:t> </a:t>
            </a:r>
            <a:r>
              <a:rPr lang="en-US" altLang="en-US" sz="2800" dirty="0">
                <a:latin typeface="Times New Roman"/>
                <a:ea typeface="Calibri"/>
                <a:cs typeface="Times New Roman"/>
              </a:rPr>
              <a:t>University, Topi</a:t>
            </a:r>
          </a:p>
          <a:p>
            <a:pPr defTabSz="914126">
              <a:tabLst>
                <a:tab pos="3447016" algn="l"/>
              </a:tabLst>
            </a:pPr>
            <a:endParaRPr lang="en-US" altLang="en-US" sz="28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461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3870-EBE8-2995-7C60-AC6C424D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0357-B1D4-2E9E-DFE5-9DF0C0FD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65" y="2505456"/>
            <a:ext cx="9613861" cy="3599316"/>
          </a:xfrm>
        </p:spPr>
        <p:txBody>
          <a:bodyPr>
            <a:normAutofit/>
          </a:bodyPr>
          <a:lstStyle/>
          <a:p>
            <a:r>
              <a:rPr lang="en-US" sz="2400" dirty="0"/>
              <a:t>TO SIMPLY DETECT THE FIRE AND TO ACTIVATE THE SIREN SOUND OR BUZZER. </a:t>
            </a:r>
          </a:p>
          <a:p>
            <a:endParaRPr lang="en-US" sz="2400" dirty="0"/>
          </a:p>
          <a:p>
            <a:r>
              <a:rPr lang="en-US" sz="2400" dirty="0"/>
              <a:t>THE PRIMARY PURPOSE OF A FIRE ALARM SYSTEM IS TO PROVIDE AN EARLY WARNING OF FIRE SO THAT NECESSARY ACTION MAY BE TAKEN.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0412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AD8D-3AF9-3901-92FC-FD57117D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LIST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21505-9A54-A1EC-5B31-C38A455A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10K THERMISTOR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LM358 OPERATIONAL AMPLIFIER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4.7K RESISTOR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10K POTENTIOMETER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 BUZZER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WIRES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BREADBOARD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 POWER SUPPLY</a:t>
            </a:r>
          </a:p>
        </p:txBody>
      </p:sp>
    </p:spTree>
    <p:extLst>
      <p:ext uri="{BB962C8B-B14F-4D97-AF65-F5344CB8AC3E}">
        <p14:creationId xmlns:p14="http://schemas.microsoft.com/office/powerpoint/2010/main" val="344557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88BD-BBB3-E132-1940-611CB01E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601893" cy="1080938"/>
          </a:xfrm>
        </p:spPr>
        <p:txBody>
          <a:bodyPr/>
          <a:lstStyle/>
          <a:p>
            <a:r>
              <a:rPr lang="en-US" dirty="0"/>
              <a:t>10K THERMISTOR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330E1-7B29-2528-FED2-FFB2B3AB2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2325950"/>
            <a:ext cx="8880931" cy="3950563"/>
          </a:xfrm>
        </p:spPr>
        <p:txBody>
          <a:bodyPr>
            <a:normAutofit fontScale="92500"/>
          </a:bodyPr>
          <a:lstStyle/>
          <a:p>
            <a:r>
              <a:rPr lang="en-US" dirty="0"/>
              <a:t>“Thermistors are Temperature Dependent Resistors”.</a:t>
            </a:r>
          </a:p>
          <a:p>
            <a:endParaRPr lang="en-US" dirty="0"/>
          </a:p>
          <a:p>
            <a:r>
              <a:rPr lang="en-US" dirty="0"/>
              <a:t>The main component in detecting the fire is the 10 K Thermistor.</a:t>
            </a:r>
          </a:p>
          <a:p>
            <a:endParaRPr lang="en-US" dirty="0"/>
          </a:p>
          <a:p>
            <a:r>
              <a:rPr lang="en-US" dirty="0"/>
              <a:t>The 10 K Thermistor used here is a NTC (negative temp coefficient) type thermistor, if the temperature increases, the resistance of the thermistor decreases.</a:t>
            </a:r>
          </a:p>
          <a:p>
            <a:endParaRPr lang="en-US" dirty="0"/>
          </a:p>
          <a:p>
            <a:r>
              <a:rPr lang="en-US" dirty="0"/>
              <a:t>In case of fire, the temperature increases. This increase in temperature will reduce the resistance of the 10 K Thermistor.</a:t>
            </a:r>
          </a:p>
          <a:p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1E86D-7D07-88D0-AF73-D6E6A6BA8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847" y="3586578"/>
            <a:ext cx="2144035" cy="142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7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F3C5-4B18-4E02-1E1C-87C4E2B3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LM358 OPERATIONAL AMPLIFIER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09EE-F3DC-0B8B-3063-5691D14B1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32481"/>
            <a:ext cx="8943073" cy="35037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LM358 is a Dual Operational Amplifier (Op – Amp) IC.</a:t>
            </a:r>
          </a:p>
          <a:p>
            <a:endParaRPr lang="en-US" dirty="0"/>
          </a:p>
          <a:p>
            <a:r>
              <a:rPr lang="en-US" dirty="0"/>
              <a:t>All the functional modes of the typical operational amplifier can be implemented using LM358 IC.</a:t>
            </a:r>
          </a:p>
          <a:p>
            <a:endParaRPr lang="en-US" dirty="0"/>
          </a:p>
          <a:p>
            <a:r>
              <a:rPr lang="en-US" dirty="0"/>
              <a:t>In this project the LM358 Operational Amplifier is used in the Comparator mode.</a:t>
            </a:r>
          </a:p>
          <a:p>
            <a:endParaRPr lang="en-US" dirty="0"/>
          </a:p>
          <a:p>
            <a:r>
              <a:rPr lang="en-US" dirty="0"/>
              <a:t>Here, the input signals on inverting and non – inverting terminals are compared and corresponding output is produced.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1ACC8-AB5A-8C97-4F4C-6E5EA49D6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018" y="3757473"/>
            <a:ext cx="2762250" cy="20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6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0D4D-16DB-FA4A-4731-039D593B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698357" cy="1080938"/>
          </a:xfrm>
        </p:spPr>
        <p:txBody>
          <a:bodyPr/>
          <a:lstStyle/>
          <a:p>
            <a:r>
              <a:rPr lang="en-US" dirty="0"/>
              <a:t>PONTENTIOMETER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FA53D-5F69-FA8B-EFC8-410C814A6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40905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The temperature at which the circuit detects fire can be adjusted by using the potentiometer arrangement. 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the temperature increases above the set value, the potentiometer arrangement produces a high voltage. </a:t>
            </a:r>
            <a:endParaRPr lang="en-US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232D7-B0AC-8930-3659-BFB66C2C9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122" y="2336873"/>
            <a:ext cx="5005815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main function of this is to convert the signal from audio to sound.</a:t>
            </a:r>
            <a:endParaRPr lang="en-GB" dirty="0"/>
          </a:p>
          <a:p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188ED-CA23-BCD7-5F16-B2585980B248}"/>
              </a:ext>
            </a:extLst>
          </p:cNvPr>
          <p:cNvSpPr txBox="1"/>
          <p:nvPr/>
        </p:nvSpPr>
        <p:spPr>
          <a:xfrm>
            <a:off x="5692367" y="97053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BUZZER</a:t>
            </a:r>
            <a:endParaRPr lang="en-PK" sz="3600" dirty="0"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959E35-B408-1CFE-0DA4-F89FF60AEBD9}"/>
              </a:ext>
            </a:extLst>
          </p:cNvPr>
          <p:cNvCxnSpPr>
            <a:cxnSpLocks/>
          </p:cNvCxnSpPr>
          <p:nvPr/>
        </p:nvCxnSpPr>
        <p:spPr>
          <a:xfrm>
            <a:off x="5378678" y="2032986"/>
            <a:ext cx="0" cy="4825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02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11CCF-CAD4-E67F-1914-4847B8A4E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233" y="0"/>
            <a:ext cx="12482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8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7616-DD7B-F983-CE5E-565437B6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E9470-CE7F-4C7D-7FA0-E599CBFAB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7273"/>
            <a:ext cx="10168192" cy="43145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Firstly the 10 KΩ Potentiometer is connected to the inverting terminal of the LM358 Op – Amp.</a:t>
            </a:r>
          </a:p>
          <a:p>
            <a:endParaRPr lang="en-US" dirty="0"/>
          </a:p>
          <a:p>
            <a:r>
              <a:rPr lang="en-US" dirty="0"/>
              <a:t> One end of the POT is connected to +5V, other end is connected to GND and the wiper terminal is connected to Pin 2 of Op – Amp.</a:t>
            </a:r>
          </a:p>
          <a:p>
            <a:endParaRPr lang="en-US" dirty="0"/>
          </a:p>
          <a:p>
            <a:r>
              <a:rPr lang="en-US" dirty="0"/>
              <a:t> The output of potential divider is connected to the non – inverting input of the LM358 Operational Amplifier.</a:t>
            </a:r>
          </a:p>
          <a:p>
            <a:endParaRPr lang="en-US" dirty="0"/>
          </a:p>
          <a:p>
            <a:r>
              <a:rPr lang="en-US" dirty="0"/>
              <a:t> Output of the LM358 Op – amp is connected to the 5V Buzzer directly.</a:t>
            </a:r>
          </a:p>
          <a:p>
            <a:endParaRPr lang="en-US" dirty="0"/>
          </a:p>
          <a:p>
            <a:r>
              <a:rPr lang="en-US" dirty="0"/>
              <a:t>Pins 8 and 4 of the IC are connected to +5V and GND respectively.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34030979"/>
      </p:ext>
    </p:extLst>
  </p:cSld>
  <p:clrMapOvr>
    <a:masterClrMapping/>
  </p:clrMapOvr>
</p:sld>
</file>

<file path=ppt/theme/theme1.xml><?xml version="1.0" encoding="utf-8"?>
<a:theme xmlns:a="http://schemas.openxmlformats.org/drawingml/2006/main" name="161997-network-cable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97</TotalTime>
  <Words>541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161997-network-cable-template-16x9</vt:lpstr>
      <vt:lpstr>Berlin</vt:lpstr>
      <vt:lpstr>FIRE ALARM CIRCUIT</vt:lpstr>
      <vt:lpstr>PowerPoint Presentation</vt:lpstr>
      <vt:lpstr>OBJECTIVES</vt:lpstr>
      <vt:lpstr>COMPONENT LIST</vt:lpstr>
      <vt:lpstr>10K THERMISTOR</vt:lpstr>
      <vt:lpstr>LM358 OPERATIONAL AMPLIFIER</vt:lpstr>
      <vt:lpstr>PONTENTIOMETER</vt:lpstr>
      <vt:lpstr>PowerPoint Presentation</vt:lpstr>
      <vt:lpstr>CONSTRUCTIONS</vt:lpstr>
      <vt:lpstr>PowerPoint Presentation</vt:lpstr>
      <vt:lpstr>WORKING PRINCIPLE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ALARM CIRCUIT</dc:title>
  <dc:creator>Abdullah Vohra</dc:creator>
  <cp:lastModifiedBy>(SP21-BSE-010)    ALI HAMZA</cp:lastModifiedBy>
  <cp:revision>35</cp:revision>
  <dcterms:created xsi:type="dcterms:W3CDTF">2022-06-19T08:17:52Z</dcterms:created>
  <dcterms:modified xsi:type="dcterms:W3CDTF">2023-12-09T14:20:16Z</dcterms:modified>
</cp:coreProperties>
</file>