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4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5BF3-7FF0-4DE6-BB99-B767181DE6E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9EF4-9703-4752-892F-8D78820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6248"/>
            <a:ext cx="9144000" cy="1285746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Stencil Std" panose="04020904080802020404" pitchFamily="82" charset="0"/>
              </a:rPr>
              <a:t>PEMROGRAMAN 3</a:t>
            </a:r>
            <a:endParaRPr lang="en-US" sz="7200" b="1" dirty="0">
              <a:latin typeface="Stencil Std" panose="0402090408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47043"/>
          </a:xfrm>
        </p:spPr>
        <p:txBody>
          <a:bodyPr>
            <a:normAutofit/>
          </a:bodyPr>
          <a:lstStyle/>
          <a:p>
            <a:r>
              <a:rPr lang="en-US" dirty="0" smtClean="0"/>
              <a:t>MUHAMMAD YUSRON</a:t>
            </a:r>
          </a:p>
          <a:p>
            <a:r>
              <a:rPr lang="en-US" dirty="0" smtClean="0"/>
              <a:t>18010001</a:t>
            </a:r>
          </a:p>
          <a:p>
            <a:r>
              <a:rPr lang="en-US" dirty="0" smtClean="0"/>
              <a:t>MANAJEMEN INFORMATIKA</a:t>
            </a:r>
          </a:p>
          <a:p>
            <a:r>
              <a:rPr lang="en-US" dirty="0" smtClean="0"/>
              <a:t>STMIK MUHAMMADIYAH BANTEN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0" y="482601"/>
            <a:ext cx="9144000" cy="111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KASUS MENAMPILKAN DATA PADA DATA BASE MENGGUNAKAN SQL</a:t>
            </a: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500" y="1701800"/>
            <a:ext cx="12128500" cy="245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DATABASE DENGAN NAMA AVIAN_BRAND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TABEL DENGAN NAMA BARANG, KATEGORI, TRANSAKSI, USER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3500" y="381000"/>
            <a:ext cx="12128500" cy="245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 DATA DENGAN JOIN TABEL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TRANSAKSI, TANGGAL, NOMER TRANSAKSI, DARI TABEL TRANSAKSI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 USER, DARI TABEL USER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 BARANG, HARGA DARI TABEL BARANG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266701"/>
            <a:ext cx="1212850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TAMPILKAN TOTAL DATA PADA TABEL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500" y="2800351"/>
            <a:ext cx="121285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URUTKAN BERDASARKAN TANGGAL TRANSAKSI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500" y="1539876"/>
            <a:ext cx="12128500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HITUNG JUMLAH DATA PADA TABEL SETIAP 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1300" y="4048127"/>
            <a:ext cx="12128500" cy="66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TAMPILKAN HARGA YANG PALING MAHAL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41300" y="5311777"/>
            <a:ext cx="12128500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URUTKAN BERDASARKAN NAMA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101600" y="1"/>
            <a:ext cx="12128500" cy="6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TAMPILKAN USER YANG TIDAK PERNAH BELANAJ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500" y="952501"/>
            <a:ext cx="12128500" cy="6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TAMPILKAN USER YANG PALING BANYAK BELANJA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1879603"/>
            <a:ext cx="12128500" cy="102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TAMPILKAN DATA BARANG YANG PALING LAKU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3500" y="1701800"/>
            <a:ext cx="12128500" cy="245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3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Stencil Std</vt:lpstr>
      <vt:lpstr>Times New Roman</vt:lpstr>
      <vt:lpstr>Office Theme</vt:lpstr>
      <vt:lpstr>PEMROGRAMAN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and AMD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1</dc:title>
  <dc:creator>muhammad yusron</dc:creator>
  <cp:lastModifiedBy>muhammad yusron</cp:lastModifiedBy>
  <cp:revision>24</cp:revision>
  <dcterms:created xsi:type="dcterms:W3CDTF">2019-11-28T10:22:42Z</dcterms:created>
  <dcterms:modified xsi:type="dcterms:W3CDTF">2020-02-02T08:41:35Z</dcterms:modified>
</cp:coreProperties>
</file>