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2" r:id="rId7"/>
    <p:sldId id="263" r:id="rId8"/>
    <p:sldId id="265" r:id="rId9"/>
    <p:sldId id="264" r:id="rId10"/>
    <p:sldId id="266" r:id="rId11"/>
    <p:sldId id="267" r:id="rId12"/>
    <p:sldId id="268" r:id="rId13"/>
  </p:sldIdLst>
  <p:sldSz cx="12192000" cy="6858000"/>
  <p:notesSz cx="6858000" cy="9144000"/>
  <p:defaultTextStyle>
    <a:defPPr rtl="0">
      <a:defRPr lang="tr-T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C2B6608-56CC-E388-BD7F-911D693657DB}" v="479" dt="2024-07-18T23:32:07.90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3" autoAdjust="0"/>
    <p:restoredTop sz="94660"/>
  </p:normalViewPr>
  <p:slideViewPr>
    <p:cSldViewPr snapToGrid="0">
      <p:cViewPr varScale="1">
        <p:scale>
          <a:sx n="87" d="100"/>
          <a:sy n="87" d="100"/>
        </p:scale>
        <p:origin x="346"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Yusuf Kurtuluş" userId="650d2615c2b4f04b" providerId="Windows Live" clId="Web-{1C2B6608-56CC-E388-BD7F-911D693657DB}"/>
    <pc:docChg chg="addSld delSld modSld sldOrd">
      <pc:chgData name="M.Yusuf Kurtuluş" userId="650d2615c2b4f04b" providerId="Windows Live" clId="Web-{1C2B6608-56CC-E388-BD7F-911D693657DB}" dt="2024-07-18T23:32:07.907" v="466" actId="14100"/>
      <pc:docMkLst>
        <pc:docMk/>
      </pc:docMkLst>
      <pc:sldChg chg="modSp">
        <pc:chgData name="M.Yusuf Kurtuluş" userId="650d2615c2b4f04b" providerId="Windows Live" clId="Web-{1C2B6608-56CC-E388-BD7F-911D693657DB}" dt="2024-07-18T23:29:58.243" v="453" actId="20577"/>
        <pc:sldMkLst>
          <pc:docMk/>
          <pc:sldMk cId="1194440229" sldId="256"/>
        </pc:sldMkLst>
        <pc:spChg chg="mod">
          <ac:chgData name="M.Yusuf Kurtuluş" userId="650d2615c2b4f04b" providerId="Windows Live" clId="Web-{1C2B6608-56CC-E388-BD7F-911D693657DB}" dt="2024-07-18T23:29:58.243" v="453" actId="20577"/>
          <ac:spMkLst>
            <pc:docMk/>
            <pc:sldMk cId="1194440229" sldId="256"/>
            <ac:spMk id="2" creationId="{00000000-0000-0000-0000-000000000000}"/>
          </ac:spMkLst>
        </pc:spChg>
        <pc:spChg chg="mod">
          <ac:chgData name="M.Yusuf Kurtuluş" userId="650d2615c2b4f04b" providerId="Windows Live" clId="Web-{1C2B6608-56CC-E388-BD7F-911D693657DB}" dt="2024-07-18T23:28:42.078" v="432" actId="20577"/>
          <ac:spMkLst>
            <pc:docMk/>
            <pc:sldMk cId="1194440229" sldId="256"/>
            <ac:spMk id="3" creationId="{00000000-0000-0000-0000-000000000000}"/>
          </ac:spMkLst>
        </pc:spChg>
      </pc:sldChg>
      <pc:sldChg chg="modSp new">
        <pc:chgData name="M.Yusuf Kurtuluş" userId="650d2615c2b4f04b" providerId="Windows Live" clId="Web-{1C2B6608-56CC-E388-BD7F-911D693657DB}" dt="2024-07-18T23:29:54.399" v="450" actId="20577"/>
        <pc:sldMkLst>
          <pc:docMk/>
          <pc:sldMk cId="198868314" sldId="257"/>
        </pc:sldMkLst>
        <pc:spChg chg="mod">
          <ac:chgData name="M.Yusuf Kurtuluş" userId="650d2615c2b4f04b" providerId="Windows Live" clId="Web-{1C2B6608-56CC-E388-BD7F-911D693657DB}" dt="2024-07-18T23:29:54.399" v="450" actId="20577"/>
          <ac:spMkLst>
            <pc:docMk/>
            <pc:sldMk cId="198868314" sldId="257"/>
            <ac:spMk id="2" creationId="{4EC59D11-4AD1-F1AB-2E8F-B858183550F3}"/>
          </ac:spMkLst>
        </pc:spChg>
        <pc:spChg chg="mod">
          <ac:chgData name="M.Yusuf Kurtuluş" userId="650d2615c2b4f04b" providerId="Windows Live" clId="Web-{1C2B6608-56CC-E388-BD7F-911D693657DB}" dt="2024-07-18T23:28:24.999" v="425" actId="20577"/>
          <ac:spMkLst>
            <pc:docMk/>
            <pc:sldMk cId="198868314" sldId="257"/>
            <ac:spMk id="3" creationId="{965624F4-B293-DA8B-030A-D7142AE0BA04}"/>
          </ac:spMkLst>
        </pc:spChg>
      </pc:sldChg>
      <pc:sldChg chg="addSp delSp modSp new">
        <pc:chgData name="M.Yusuf Kurtuluş" userId="650d2615c2b4f04b" providerId="Windows Live" clId="Web-{1C2B6608-56CC-E388-BD7F-911D693657DB}" dt="2024-07-18T23:29:52.055" v="449" actId="20577"/>
        <pc:sldMkLst>
          <pc:docMk/>
          <pc:sldMk cId="2673543181" sldId="258"/>
        </pc:sldMkLst>
        <pc:spChg chg="mod">
          <ac:chgData name="M.Yusuf Kurtuluş" userId="650d2615c2b4f04b" providerId="Windows Live" clId="Web-{1C2B6608-56CC-E388-BD7F-911D693657DB}" dt="2024-07-18T23:29:52.055" v="449" actId="20577"/>
          <ac:spMkLst>
            <pc:docMk/>
            <pc:sldMk cId="2673543181" sldId="258"/>
            <ac:spMk id="2" creationId="{1A1B61A3-C60E-7EA7-52C1-AFFD0611C899}"/>
          </ac:spMkLst>
        </pc:spChg>
        <pc:spChg chg="mod">
          <ac:chgData name="M.Yusuf Kurtuluş" userId="650d2615c2b4f04b" providerId="Windows Live" clId="Web-{1C2B6608-56CC-E388-BD7F-911D693657DB}" dt="2024-07-18T23:28:30.906" v="427" actId="20577"/>
          <ac:spMkLst>
            <pc:docMk/>
            <pc:sldMk cId="2673543181" sldId="258"/>
            <ac:spMk id="3" creationId="{B9125742-61C7-3A32-0442-36BBF5A1B9FE}"/>
          </ac:spMkLst>
        </pc:spChg>
        <pc:picChg chg="add del mod">
          <ac:chgData name="M.Yusuf Kurtuluş" userId="650d2615c2b4f04b" providerId="Windows Live" clId="Web-{1C2B6608-56CC-E388-BD7F-911D693657DB}" dt="2024-07-18T22:23:34.542" v="157"/>
          <ac:picMkLst>
            <pc:docMk/>
            <pc:sldMk cId="2673543181" sldId="258"/>
            <ac:picMk id="4" creationId="{5E62A01F-3225-85F8-F205-BEA1D2E12F54}"/>
          </ac:picMkLst>
        </pc:picChg>
        <pc:picChg chg="add del mod">
          <ac:chgData name="M.Yusuf Kurtuluş" userId="650d2615c2b4f04b" providerId="Windows Live" clId="Web-{1C2B6608-56CC-E388-BD7F-911D693657DB}" dt="2024-07-18T22:27:29.360" v="176"/>
          <ac:picMkLst>
            <pc:docMk/>
            <pc:sldMk cId="2673543181" sldId="258"/>
            <ac:picMk id="5" creationId="{D85D9F2C-8985-376F-DB6E-A0D64DC04D89}"/>
          </ac:picMkLst>
        </pc:picChg>
      </pc:sldChg>
      <pc:sldChg chg="modSp new">
        <pc:chgData name="M.Yusuf Kurtuluş" userId="650d2615c2b4f04b" providerId="Windows Live" clId="Web-{1C2B6608-56CC-E388-BD7F-911D693657DB}" dt="2024-07-18T23:28:20.202" v="424" actId="20577"/>
        <pc:sldMkLst>
          <pc:docMk/>
          <pc:sldMk cId="1174398804" sldId="259"/>
        </pc:sldMkLst>
        <pc:spChg chg="mod">
          <ac:chgData name="M.Yusuf Kurtuluş" userId="650d2615c2b4f04b" providerId="Windows Live" clId="Web-{1C2B6608-56CC-E388-BD7F-911D693657DB}" dt="2024-07-18T22:25:17.388" v="171" actId="20577"/>
          <ac:spMkLst>
            <pc:docMk/>
            <pc:sldMk cId="1174398804" sldId="259"/>
            <ac:spMk id="2" creationId="{26442214-CEBB-B4A6-3154-5FC037615B00}"/>
          </ac:spMkLst>
        </pc:spChg>
        <pc:spChg chg="mod">
          <ac:chgData name="M.Yusuf Kurtuluş" userId="650d2615c2b4f04b" providerId="Windows Live" clId="Web-{1C2B6608-56CC-E388-BD7F-911D693657DB}" dt="2024-07-18T23:28:20.202" v="424" actId="20577"/>
          <ac:spMkLst>
            <pc:docMk/>
            <pc:sldMk cId="1174398804" sldId="259"/>
            <ac:spMk id="3" creationId="{C17B3C46-3867-9FCF-CA26-5CFB31569D80}"/>
          </ac:spMkLst>
        </pc:spChg>
      </pc:sldChg>
      <pc:sldChg chg="modSp new">
        <pc:chgData name="M.Yusuf Kurtuluş" userId="650d2615c2b4f04b" providerId="Windows Live" clId="Web-{1C2B6608-56CC-E388-BD7F-911D693657DB}" dt="2024-07-18T23:29:47.586" v="447" actId="20577"/>
        <pc:sldMkLst>
          <pc:docMk/>
          <pc:sldMk cId="3952613814" sldId="260"/>
        </pc:sldMkLst>
        <pc:spChg chg="mod">
          <ac:chgData name="M.Yusuf Kurtuluş" userId="650d2615c2b4f04b" providerId="Windows Live" clId="Web-{1C2B6608-56CC-E388-BD7F-911D693657DB}" dt="2024-07-18T23:29:47.586" v="447" actId="20577"/>
          <ac:spMkLst>
            <pc:docMk/>
            <pc:sldMk cId="3952613814" sldId="260"/>
            <ac:spMk id="2" creationId="{A695CFBB-F360-BD40-56C7-CE8DEE8D8A34}"/>
          </ac:spMkLst>
        </pc:spChg>
        <pc:spChg chg="mod">
          <ac:chgData name="M.Yusuf Kurtuluş" userId="650d2615c2b4f04b" providerId="Windows Live" clId="Web-{1C2B6608-56CC-E388-BD7F-911D693657DB}" dt="2024-07-18T23:29:01.783" v="435" actId="20577"/>
          <ac:spMkLst>
            <pc:docMk/>
            <pc:sldMk cId="3952613814" sldId="260"/>
            <ac:spMk id="3" creationId="{4DE878C8-C21B-E3A5-8D11-6BB0E2267754}"/>
          </ac:spMkLst>
        </pc:spChg>
      </pc:sldChg>
      <pc:sldChg chg="addSp delSp modSp new del">
        <pc:chgData name="M.Yusuf Kurtuluş" userId="650d2615c2b4f04b" providerId="Windows Live" clId="Web-{1C2B6608-56CC-E388-BD7F-911D693657DB}" dt="2024-07-18T23:24:23.271" v="372"/>
        <pc:sldMkLst>
          <pc:docMk/>
          <pc:sldMk cId="3373052582" sldId="261"/>
        </pc:sldMkLst>
        <pc:spChg chg="mod">
          <ac:chgData name="M.Yusuf Kurtuluş" userId="650d2615c2b4f04b" providerId="Windows Live" clId="Web-{1C2B6608-56CC-E388-BD7F-911D693657DB}" dt="2024-07-18T22:36:41.352" v="308" actId="20577"/>
          <ac:spMkLst>
            <pc:docMk/>
            <pc:sldMk cId="3373052582" sldId="261"/>
            <ac:spMk id="2" creationId="{D3618BE3-B41B-15E9-6784-556AB52F9451}"/>
          </ac:spMkLst>
        </pc:spChg>
        <pc:spChg chg="del">
          <ac:chgData name="M.Yusuf Kurtuluş" userId="650d2615c2b4f04b" providerId="Windows Live" clId="Web-{1C2B6608-56CC-E388-BD7F-911D693657DB}" dt="2024-07-18T23:15:55.558" v="309"/>
          <ac:spMkLst>
            <pc:docMk/>
            <pc:sldMk cId="3373052582" sldId="261"/>
            <ac:spMk id="3" creationId="{295C8116-89D7-8AFF-831D-C2F26B075392}"/>
          </ac:spMkLst>
        </pc:spChg>
        <pc:picChg chg="add mod ord">
          <ac:chgData name="M.Yusuf Kurtuluş" userId="650d2615c2b4f04b" providerId="Windows Live" clId="Web-{1C2B6608-56CC-E388-BD7F-911D693657DB}" dt="2024-07-18T23:15:58.277" v="310"/>
          <ac:picMkLst>
            <pc:docMk/>
            <pc:sldMk cId="3373052582" sldId="261"/>
            <ac:picMk id="4" creationId="{F5EE651F-8333-D67A-ABDB-1DC246C1960D}"/>
          </ac:picMkLst>
        </pc:picChg>
      </pc:sldChg>
      <pc:sldChg chg="modSp new">
        <pc:chgData name="M.Yusuf Kurtuluş" userId="650d2615c2b4f04b" providerId="Windows Live" clId="Web-{1C2B6608-56CC-E388-BD7F-911D693657DB}" dt="2024-07-18T23:29:44.164" v="446" actId="20577"/>
        <pc:sldMkLst>
          <pc:docMk/>
          <pc:sldMk cId="545578425" sldId="262"/>
        </pc:sldMkLst>
        <pc:spChg chg="mod">
          <ac:chgData name="M.Yusuf Kurtuluş" userId="650d2615c2b4f04b" providerId="Windows Live" clId="Web-{1C2B6608-56CC-E388-BD7F-911D693657DB}" dt="2024-07-18T23:29:44.164" v="446" actId="20577"/>
          <ac:spMkLst>
            <pc:docMk/>
            <pc:sldMk cId="545578425" sldId="262"/>
            <ac:spMk id="2" creationId="{4DA2CA8B-64AA-AD10-66E7-3D1DB74254E7}"/>
          </ac:spMkLst>
        </pc:spChg>
        <pc:spChg chg="mod">
          <ac:chgData name="M.Yusuf Kurtuluş" userId="650d2615c2b4f04b" providerId="Windows Live" clId="Web-{1C2B6608-56CC-E388-BD7F-911D693657DB}" dt="2024-07-18T23:29:06.939" v="436" actId="20577"/>
          <ac:spMkLst>
            <pc:docMk/>
            <pc:sldMk cId="545578425" sldId="262"/>
            <ac:spMk id="3" creationId="{58E2E247-E527-EC72-E2E2-1FC784B812A7}"/>
          </ac:spMkLst>
        </pc:spChg>
      </pc:sldChg>
      <pc:sldChg chg="addSp delSp modSp new">
        <pc:chgData name="M.Yusuf Kurtuluş" userId="650d2615c2b4f04b" providerId="Windows Live" clId="Web-{1C2B6608-56CC-E388-BD7F-911D693657DB}" dt="2024-07-18T23:29:40.102" v="445" actId="20577"/>
        <pc:sldMkLst>
          <pc:docMk/>
          <pc:sldMk cId="3169705475" sldId="263"/>
        </pc:sldMkLst>
        <pc:spChg chg="mod">
          <ac:chgData name="M.Yusuf Kurtuluş" userId="650d2615c2b4f04b" providerId="Windows Live" clId="Web-{1C2B6608-56CC-E388-BD7F-911D693657DB}" dt="2024-07-18T23:29:40.102" v="445" actId="20577"/>
          <ac:spMkLst>
            <pc:docMk/>
            <pc:sldMk cId="3169705475" sldId="263"/>
            <ac:spMk id="2" creationId="{8B79D744-18AC-37BB-2E27-152DF3686895}"/>
          </ac:spMkLst>
        </pc:spChg>
        <pc:spChg chg="mod">
          <ac:chgData name="M.Yusuf Kurtuluş" userId="650d2615c2b4f04b" providerId="Windows Live" clId="Web-{1C2B6608-56CC-E388-BD7F-911D693657DB}" dt="2024-07-18T23:29:23.366" v="440" actId="20577"/>
          <ac:spMkLst>
            <pc:docMk/>
            <pc:sldMk cId="3169705475" sldId="263"/>
            <ac:spMk id="3" creationId="{DFCB3624-52AB-8D54-0AFF-C1949B588B9F}"/>
          </ac:spMkLst>
        </pc:spChg>
        <pc:picChg chg="add del mod">
          <ac:chgData name="M.Yusuf Kurtuluş" userId="650d2615c2b4f04b" providerId="Windows Live" clId="Web-{1C2B6608-56CC-E388-BD7F-911D693657DB}" dt="2024-07-18T23:20:21.709" v="330"/>
          <ac:picMkLst>
            <pc:docMk/>
            <pc:sldMk cId="3169705475" sldId="263"/>
            <ac:picMk id="4" creationId="{8AEFE993-CD20-A995-17F6-E70B8D37E949}"/>
          </ac:picMkLst>
        </pc:picChg>
      </pc:sldChg>
      <pc:sldChg chg="addSp delSp modSp new">
        <pc:chgData name="M.Yusuf Kurtuluş" userId="650d2615c2b4f04b" providerId="Windows Live" clId="Web-{1C2B6608-56CC-E388-BD7F-911D693657DB}" dt="2024-07-18T23:22:04.481" v="350" actId="14100"/>
        <pc:sldMkLst>
          <pc:docMk/>
          <pc:sldMk cId="3478731924" sldId="264"/>
        </pc:sldMkLst>
        <pc:spChg chg="del">
          <ac:chgData name="M.Yusuf Kurtuluş" userId="650d2615c2b4f04b" providerId="Windows Live" clId="Web-{1C2B6608-56CC-E388-BD7F-911D693657DB}" dt="2024-07-18T23:20:26.975" v="332"/>
          <ac:spMkLst>
            <pc:docMk/>
            <pc:sldMk cId="3478731924" sldId="264"/>
            <ac:spMk id="2" creationId="{3A78475B-967D-C0FA-65D5-945ADCD39584}"/>
          </ac:spMkLst>
        </pc:spChg>
        <pc:spChg chg="del mod">
          <ac:chgData name="M.Yusuf Kurtuluş" userId="650d2615c2b4f04b" providerId="Windows Live" clId="Web-{1C2B6608-56CC-E388-BD7F-911D693657DB}" dt="2024-07-18T23:20:37.601" v="334"/>
          <ac:spMkLst>
            <pc:docMk/>
            <pc:sldMk cId="3478731924" sldId="264"/>
            <ac:spMk id="3" creationId="{EDE883F5-C356-89C9-4FEF-6A79F9AA9587}"/>
          </ac:spMkLst>
        </pc:spChg>
        <pc:picChg chg="add mod ord">
          <ac:chgData name="M.Yusuf Kurtuluş" userId="650d2615c2b4f04b" providerId="Windows Live" clId="Web-{1C2B6608-56CC-E388-BD7F-911D693657DB}" dt="2024-07-18T23:22:04.481" v="350" actId="14100"/>
          <ac:picMkLst>
            <pc:docMk/>
            <pc:sldMk cId="3478731924" sldId="264"/>
            <ac:picMk id="4" creationId="{F5BB36B1-9E43-EFA0-F98B-ED5486F35C9B}"/>
          </ac:picMkLst>
        </pc:picChg>
        <pc:picChg chg="add mod">
          <ac:chgData name="M.Yusuf Kurtuluş" userId="650d2615c2b4f04b" providerId="Windows Live" clId="Web-{1C2B6608-56CC-E388-BD7F-911D693657DB}" dt="2024-07-18T23:21:56.918" v="348" actId="14100"/>
          <ac:picMkLst>
            <pc:docMk/>
            <pc:sldMk cId="3478731924" sldId="264"/>
            <ac:picMk id="5" creationId="{4FA6D68F-B35D-B7E7-E841-FE609E4BE421}"/>
          </ac:picMkLst>
        </pc:picChg>
      </pc:sldChg>
      <pc:sldChg chg="modSp new ord">
        <pc:chgData name="M.Yusuf Kurtuluş" userId="650d2615c2b4f04b" providerId="Windows Live" clId="Web-{1C2B6608-56CC-E388-BD7F-911D693657DB}" dt="2024-07-18T23:29:37.523" v="444" actId="20577"/>
        <pc:sldMkLst>
          <pc:docMk/>
          <pc:sldMk cId="4028405504" sldId="265"/>
        </pc:sldMkLst>
        <pc:spChg chg="mod">
          <ac:chgData name="M.Yusuf Kurtuluş" userId="650d2615c2b4f04b" providerId="Windows Live" clId="Web-{1C2B6608-56CC-E388-BD7F-911D693657DB}" dt="2024-07-18T23:29:37.523" v="444" actId="20577"/>
          <ac:spMkLst>
            <pc:docMk/>
            <pc:sldMk cId="4028405504" sldId="265"/>
            <ac:spMk id="2" creationId="{6BB49629-A818-AFB2-7314-35A627F73835}"/>
          </ac:spMkLst>
        </pc:spChg>
        <pc:spChg chg="mod">
          <ac:chgData name="M.Yusuf Kurtuluş" userId="650d2615c2b4f04b" providerId="Windows Live" clId="Web-{1C2B6608-56CC-E388-BD7F-911D693657DB}" dt="2024-07-18T23:29:34.539" v="443" actId="20577"/>
          <ac:spMkLst>
            <pc:docMk/>
            <pc:sldMk cId="4028405504" sldId="265"/>
            <ac:spMk id="3" creationId="{C56AB41A-0A6D-13A0-5490-11503351678C}"/>
          </ac:spMkLst>
        </pc:spChg>
      </pc:sldChg>
      <pc:sldChg chg="addSp delSp modSp new ord">
        <pc:chgData name="M.Yusuf Kurtuluş" userId="650d2615c2b4f04b" providerId="Windows Live" clId="Web-{1C2B6608-56CC-E388-BD7F-911D693657DB}" dt="2024-07-18T23:25:15.618" v="380" actId="14100"/>
        <pc:sldMkLst>
          <pc:docMk/>
          <pc:sldMk cId="3600346270" sldId="266"/>
        </pc:sldMkLst>
        <pc:spChg chg="del">
          <ac:chgData name="M.Yusuf Kurtuluş" userId="650d2615c2b4f04b" providerId="Windows Live" clId="Web-{1C2B6608-56CC-E388-BD7F-911D693657DB}" dt="2024-07-18T23:25:10.914" v="377"/>
          <ac:spMkLst>
            <pc:docMk/>
            <pc:sldMk cId="3600346270" sldId="266"/>
            <ac:spMk id="2" creationId="{5B45BCC9-C50F-33FA-5709-9F9C2501FB0E}"/>
          </ac:spMkLst>
        </pc:spChg>
        <pc:spChg chg="del">
          <ac:chgData name="M.Yusuf Kurtuluş" userId="650d2615c2b4f04b" providerId="Windows Live" clId="Web-{1C2B6608-56CC-E388-BD7F-911D693657DB}" dt="2024-07-18T23:24:53.570" v="374"/>
          <ac:spMkLst>
            <pc:docMk/>
            <pc:sldMk cId="3600346270" sldId="266"/>
            <ac:spMk id="3" creationId="{E1059A20-EFE3-DAB2-DE90-71C364A64340}"/>
          </ac:spMkLst>
        </pc:spChg>
        <pc:picChg chg="add mod ord">
          <ac:chgData name="M.Yusuf Kurtuluş" userId="650d2615c2b4f04b" providerId="Windows Live" clId="Web-{1C2B6608-56CC-E388-BD7F-911D693657DB}" dt="2024-07-18T23:25:15.618" v="380" actId="14100"/>
          <ac:picMkLst>
            <pc:docMk/>
            <pc:sldMk cId="3600346270" sldId="266"/>
            <ac:picMk id="4" creationId="{968177A7-0106-F819-C507-B9A37B0111ED}"/>
          </ac:picMkLst>
        </pc:picChg>
      </pc:sldChg>
      <pc:sldChg chg="addSp delSp modSp new">
        <pc:chgData name="M.Yusuf Kurtuluş" userId="650d2615c2b4f04b" providerId="Windows Live" clId="Web-{1C2B6608-56CC-E388-BD7F-911D693657DB}" dt="2024-07-18T23:30:14.182" v="457" actId="14100"/>
        <pc:sldMkLst>
          <pc:docMk/>
          <pc:sldMk cId="2278523961" sldId="267"/>
        </pc:sldMkLst>
        <pc:spChg chg="mod">
          <ac:chgData name="M.Yusuf Kurtuluş" userId="650d2615c2b4f04b" providerId="Windows Live" clId="Web-{1C2B6608-56CC-E388-BD7F-911D693657DB}" dt="2024-07-18T23:30:09.166" v="455" actId="20577"/>
          <ac:spMkLst>
            <pc:docMk/>
            <pc:sldMk cId="2278523961" sldId="267"/>
            <ac:spMk id="2" creationId="{E309E477-D233-B93D-DA51-BAB2E8981148}"/>
          </ac:spMkLst>
        </pc:spChg>
        <pc:spChg chg="del">
          <ac:chgData name="M.Yusuf Kurtuluş" userId="650d2615c2b4f04b" providerId="Windows Live" clId="Web-{1C2B6608-56CC-E388-BD7F-911D693657DB}" dt="2024-07-18T23:25:40.916" v="398"/>
          <ac:spMkLst>
            <pc:docMk/>
            <pc:sldMk cId="2278523961" sldId="267"/>
            <ac:spMk id="3" creationId="{0B8AAA87-195C-6CA4-C087-471D73C0350F}"/>
          </ac:spMkLst>
        </pc:spChg>
        <pc:picChg chg="add mod ord">
          <ac:chgData name="M.Yusuf Kurtuluş" userId="650d2615c2b4f04b" providerId="Windows Live" clId="Web-{1C2B6608-56CC-E388-BD7F-911D693657DB}" dt="2024-07-18T23:30:14.182" v="457" actId="14100"/>
          <ac:picMkLst>
            <pc:docMk/>
            <pc:sldMk cId="2278523961" sldId="267"/>
            <ac:picMk id="4" creationId="{E8F6B436-0070-AC61-1C8E-293E2DD411A0}"/>
          </ac:picMkLst>
        </pc:picChg>
      </pc:sldChg>
      <pc:sldChg chg="addSp delSp modSp new">
        <pc:chgData name="M.Yusuf Kurtuluş" userId="650d2615c2b4f04b" providerId="Windows Live" clId="Web-{1C2B6608-56CC-E388-BD7F-911D693657DB}" dt="2024-07-18T23:32:07.907" v="466" actId="14100"/>
        <pc:sldMkLst>
          <pc:docMk/>
          <pc:sldMk cId="4121181259" sldId="268"/>
        </pc:sldMkLst>
        <pc:spChg chg="del">
          <ac:chgData name="M.Yusuf Kurtuluş" userId="650d2615c2b4f04b" providerId="Windows Live" clId="Web-{1C2B6608-56CC-E388-BD7F-911D693657DB}" dt="2024-07-18T23:31:46.687" v="459"/>
          <ac:spMkLst>
            <pc:docMk/>
            <pc:sldMk cId="4121181259" sldId="268"/>
            <ac:spMk id="2" creationId="{C6E4D3B2-B858-1A1C-C146-09E2CE36AD6E}"/>
          </ac:spMkLst>
        </pc:spChg>
        <pc:spChg chg="del mod">
          <ac:chgData name="M.Yusuf Kurtuluş" userId="650d2615c2b4f04b" providerId="Windows Live" clId="Web-{1C2B6608-56CC-E388-BD7F-911D693657DB}" dt="2024-07-18T23:31:59.079" v="461"/>
          <ac:spMkLst>
            <pc:docMk/>
            <pc:sldMk cId="4121181259" sldId="268"/>
            <ac:spMk id="3" creationId="{1523E7B5-0CB5-AE1A-C26C-652C5D3C236D}"/>
          </ac:spMkLst>
        </pc:spChg>
        <pc:picChg chg="add mod ord">
          <ac:chgData name="M.Yusuf Kurtuluş" userId="650d2615c2b4f04b" providerId="Windows Live" clId="Web-{1C2B6608-56CC-E388-BD7F-911D693657DB}" dt="2024-07-18T23:32:07.907" v="466" actId="14100"/>
          <ac:picMkLst>
            <pc:docMk/>
            <pc:sldMk cId="4121181259" sldId="268"/>
            <ac:picMk id="4" creationId="{36B86CF3-E679-89E5-C229-137629784BF2}"/>
          </ac:picMkLst>
        </pc:pic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bg>
      <p:bgPr>
        <a:solidFill>
          <a:schemeClr val="accent2"/>
        </a:solidFill>
        <a:effectLst/>
      </p:bgPr>
    </p:bg>
    <p:spTree>
      <p:nvGrpSpPr>
        <p:cNvPr id="1" name=""/>
        <p:cNvGrpSpPr/>
        <p:nvPr/>
      </p:nvGrpSpPr>
      <p:grpSpPr>
        <a:xfrm>
          <a:off x="0" y="0"/>
          <a:ext cx="0" cy="0"/>
          <a:chOff x="0" y="0"/>
          <a:chExt cx="0" cy="0"/>
        </a:xfrm>
      </p:grpSpPr>
      <p:sp>
        <p:nvSpPr>
          <p:cNvPr id="2" name="Başlık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lgn="ctr">
              <a:defRPr sz="3800">
                <a:solidFill>
                  <a:srgbClr val="262626"/>
                </a:solidFill>
              </a:defRPr>
            </a:lvl1pPr>
          </a:lstStyle>
          <a:p>
            <a:pPr rtl="0"/>
            <a:r>
              <a:rPr lang="tr"/>
              <a:t>Asıl başlık stilini düzenlemek için tıklayın</a:t>
            </a:r>
            <a:endParaRPr lang="en-US" dirty="0"/>
          </a:p>
        </p:txBody>
      </p:sp>
      <p:sp>
        <p:nvSpPr>
          <p:cNvPr id="3" name="Alt Başlık 2"/>
          <p:cNvSpPr>
            <a:spLocks noGrp="1"/>
          </p:cNvSpPr>
          <p:nvPr>
            <p:ph type="subTitle" idx="1"/>
          </p:nvPr>
        </p:nvSpPr>
        <p:spPr>
          <a:xfrm>
            <a:off x="2695194" y="4352544"/>
            <a:ext cx="6801612" cy="1239894"/>
          </a:xfrm>
          <a:noFill/>
        </p:spPr>
        <p:txBody>
          <a:bodyPr rtlCol="0">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rtl="0"/>
            <a:r>
              <a:rPr lang="tr"/>
              <a:t>Asıl alt başlık stilini düzenlemek için tıklatın</a:t>
            </a:r>
            <a:endParaRPr lang="en-US" dirty="0"/>
          </a:p>
        </p:txBody>
      </p:sp>
      <p:sp>
        <p:nvSpPr>
          <p:cNvPr id="7" name="Tarih Yer Tutucusu 6"/>
          <p:cNvSpPr>
            <a:spLocks noGrp="1"/>
          </p:cNvSpPr>
          <p:nvPr>
            <p:ph type="dt" sz="half" idx="10"/>
          </p:nvPr>
        </p:nvSpPr>
        <p:spPr/>
        <p:txBody>
          <a:bodyPr rtlCol="0"/>
          <a:lstStyle/>
          <a:p>
            <a:pPr rtl="0"/>
            <a:fld id="{1160EA64-D806-43AC-9DF2-F8C432F32B4C}" type="datetimeFigureOut">
              <a:rPr lang="en-US" dirty="0"/>
              <a:t>7/19/2024</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E9F9C37B-1D36-470B-8223-D6C91242EC14}" type="datetimeFigureOut">
              <a:rPr lang="en-US" dirty="0"/>
              <a:t>7/19/2024</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653112" y="937260"/>
            <a:ext cx="1298608" cy="4983480"/>
          </a:xfrm>
        </p:spPr>
        <p:txBody>
          <a:bodyPr vert="eaVert" rtlCol="0"/>
          <a:lstStyle/>
          <a:p>
            <a:pPr rtl="0"/>
            <a:r>
              <a:rPr lang="tr"/>
              <a:t>Asıl başlık stilini düzenlemek için tıklayın</a:t>
            </a:r>
            <a:endParaRPr lang="en-US" dirty="0"/>
          </a:p>
        </p:txBody>
      </p:sp>
      <p:sp>
        <p:nvSpPr>
          <p:cNvPr id="3" name="Dikey Metin Yer Tutucusu 2"/>
          <p:cNvSpPr>
            <a:spLocks noGrp="1"/>
          </p:cNvSpPr>
          <p:nvPr>
            <p:ph type="body" orient="vert" idx="1"/>
          </p:nvPr>
        </p:nvSpPr>
        <p:spPr>
          <a:xfrm>
            <a:off x="2231136" y="937260"/>
            <a:ext cx="6198489" cy="4983480"/>
          </a:xfrm>
        </p:spPr>
        <p:txBody>
          <a:bodyPr vert="eaVert"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Tarih Yer Tutucusu 3"/>
          <p:cNvSpPr>
            <a:spLocks noGrp="1"/>
          </p:cNvSpPr>
          <p:nvPr>
            <p:ph type="dt" sz="half" idx="10"/>
          </p:nvPr>
        </p:nvSpPr>
        <p:spPr/>
        <p:txBody>
          <a:bodyPr rtlCol="0"/>
          <a:lstStyle/>
          <a:p>
            <a:pPr rtl="0"/>
            <a:fld id="{67C6F52A-A82B-47A2-A83A-8C4C91F2D59F}" type="datetimeFigureOut">
              <a:rPr lang="en-US" dirty="0"/>
              <a:t>7/19/2024</a:t>
            </a:fld>
            <a:endParaRPr lang="en-US" dirty="0"/>
          </a:p>
        </p:txBody>
      </p:sp>
      <p:sp>
        <p:nvSpPr>
          <p:cNvPr id="5" name="Alt Bilgi Yer Tutucusu 4"/>
          <p:cNvSpPr>
            <a:spLocks noGrp="1"/>
          </p:cNvSpPr>
          <p:nvPr>
            <p:ph type="ftr" sz="quarter" idx="11"/>
          </p:nvPr>
        </p:nvSpPr>
        <p:spPr/>
        <p:txBody>
          <a:bodyPr rtlCol="0"/>
          <a:lstStyle/>
          <a:p>
            <a:pPr rtl="0"/>
            <a:endParaRPr lang="en-US" dirty="0"/>
          </a:p>
        </p:txBody>
      </p:sp>
      <p:sp>
        <p:nvSpPr>
          <p:cNvPr id="6" name="Slayt Numarası Yer Tutucusu 5"/>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idx="1"/>
          </p:nvPr>
        </p:nvSpPr>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7" name="Tarih Yer Tutucusu 6"/>
          <p:cNvSpPr>
            <a:spLocks noGrp="1"/>
          </p:cNvSpPr>
          <p:nvPr>
            <p:ph type="dt" sz="half" idx="10"/>
          </p:nvPr>
        </p:nvSpPr>
        <p:spPr/>
        <p:txBody>
          <a:bodyPr rtlCol="0"/>
          <a:lstStyle/>
          <a:p>
            <a:pPr rtl="0"/>
            <a:fld id="{F070A7B3-6521-4DCA-87E5-044747A908C1}" type="datetimeFigureOut">
              <a:rPr lang="en-US" dirty="0"/>
              <a:t>7/19/2024</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bg>
      <p:bgPr>
        <a:solidFill>
          <a:schemeClr val="accent1"/>
        </a:solidFill>
        <a:effectLst/>
      </p:bgPr>
    </p:bg>
    <p:spTree>
      <p:nvGrpSpPr>
        <p:cNvPr id="1" name=""/>
        <p:cNvGrpSpPr/>
        <p:nvPr/>
      </p:nvGrpSpPr>
      <p:grpSpPr>
        <a:xfrm>
          <a:off x="0" y="0"/>
          <a:ext cx="0" cy="0"/>
          <a:chOff x="0" y="0"/>
          <a:chExt cx="0" cy="0"/>
        </a:xfrm>
      </p:grpSpPr>
      <p:sp>
        <p:nvSpPr>
          <p:cNvPr id="2" name="Başlık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rtlCol="0" anchor="ctr" anchorCtr="1">
            <a:normAutofit/>
          </a:bodyPr>
          <a:lstStyle>
            <a:lvl1pPr>
              <a:defRPr sz="3800">
                <a:solidFill>
                  <a:srgbClr val="262626"/>
                </a:solidFill>
              </a:defRPr>
            </a:lvl1p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2695194" y="4352465"/>
            <a:ext cx="6801612" cy="1265082"/>
          </a:xfrm>
        </p:spPr>
        <p:txBody>
          <a:bodyPr rtlCol="0"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rtl="0"/>
            <a:r>
              <a:rPr lang="tr"/>
              <a:t>Asıl metin stillerini düzenlemek için tıklayın</a:t>
            </a:r>
          </a:p>
        </p:txBody>
      </p:sp>
      <p:sp>
        <p:nvSpPr>
          <p:cNvPr id="7" name="Tarih Yer Tutucusu 6"/>
          <p:cNvSpPr>
            <a:spLocks noGrp="1"/>
          </p:cNvSpPr>
          <p:nvPr>
            <p:ph type="dt" sz="half" idx="10"/>
          </p:nvPr>
        </p:nvSpPr>
        <p:spPr/>
        <p:txBody>
          <a:bodyPr rtlCol="0"/>
          <a:lstStyle/>
          <a:p>
            <a:pPr rtl="0"/>
            <a:fld id="{1160EA64-D806-43AC-9DF2-F8C432F32B4C}" type="datetimeFigureOut">
              <a:rPr lang="en-US" dirty="0"/>
              <a:t>7/19/2024</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İçerik Yer Tutucusu 2"/>
          <p:cNvSpPr>
            <a:spLocks noGrp="1"/>
          </p:cNvSpPr>
          <p:nvPr>
            <p:ph sz="half" idx="1"/>
          </p:nvPr>
        </p:nvSpPr>
        <p:spPr>
          <a:xfrm>
            <a:off x="1581912" y="2638044"/>
            <a:ext cx="4271771" cy="3101982"/>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İçerik Yer Tutucusu 3"/>
          <p:cNvSpPr>
            <a:spLocks noGrp="1"/>
          </p:cNvSpPr>
          <p:nvPr>
            <p:ph sz="half" idx="2"/>
          </p:nvPr>
        </p:nvSpPr>
        <p:spPr>
          <a:xfrm>
            <a:off x="6338315" y="2638044"/>
            <a:ext cx="4270247" cy="3101982"/>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8" name="Tarih Yer Tutucusu 7"/>
          <p:cNvSpPr>
            <a:spLocks noGrp="1"/>
          </p:cNvSpPr>
          <p:nvPr>
            <p:ph type="dt" sz="half" idx="10"/>
          </p:nvPr>
        </p:nvSpPr>
        <p:spPr/>
        <p:txBody>
          <a:bodyPr rtlCol="0"/>
          <a:lstStyle/>
          <a:p>
            <a:pPr rtl="0"/>
            <a:fld id="{AB134690-1557-4C89-A502-4959FE7FAD70}" type="datetimeFigureOut">
              <a:rPr lang="en-US" dirty="0"/>
              <a:t>7/19/2024</a:t>
            </a:fld>
            <a:endParaRPr lang="en-US" dirty="0"/>
          </a:p>
        </p:txBody>
      </p:sp>
      <p:sp>
        <p:nvSpPr>
          <p:cNvPr id="9" name="Alt Bilgi Yer Tutucusu 8"/>
          <p:cNvSpPr>
            <a:spLocks noGrp="1"/>
          </p:cNvSpPr>
          <p:nvPr>
            <p:ph type="ftr" sz="quarter" idx="11"/>
          </p:nvPr>
        </p:nvSpPr>
        <p:spPr/>
        <p:txBody>
          <a:bodyPr rtlCol="0"/>
          <a:lstStyle/>
          <a:p>
            <a:pPr rtl="0"/>
            <a:endParaRPr lang="en-US" dirty="0"/>
          </a:p>
        </p:txBody>
      </p:sp>
      <p:sp>
        <p:nvSpPr>
          <p:cNvPr id="10" name="Slayt Numarası Yer Tutucusu 9"/>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3" name="Metin Yer Tutucusu 2"/>
          <p:cNvSpPr>
            <a:spLocks noGrp="1"/>
          </p:cNvSpPr>
          <p:nvPr>
            <p:ph type="body" idx="1"/>
          </p:nvPr>
        </p:nvSpPr>
        <p:spPr>
          <a:xfrm>
            <a:off x="158343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4" name="İçerik Yer Tutucusu 3"/>
          <p:cNvSpPr>
            <a:spLocks noGrp="1"/>
          </p:cNvSpPr>
          <p:nvPr>
            <p:ph sz="half" idx="2"/>
          </p:nvPr>
        </p:nvSpPr>
        <p:spPr>
          <a:xfrm>
            <a:off x="1583436" y="3143250"/>
            <a:ext cx="4270248" cy="2596776"/>
          </a:xfrm>
        </p:spPr>
        <p:txBody>
          <a:bodyPr rtlCol="0"/>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6" name="İçerik Yer Tutucusu 5"/>
          <p:cNvSpPr>
            <a:spLocks noGrp="1"/>
          </p:cNvSpPr>
          <p:nvPr>
            <p:ph sz="quarter" idx="4"/>
          </p:nvPr>
        </p:nvSpPr>
        <p:spPr>
          <a:xfrm>
            <a:off x="6338316" y="3143250"/>
            <a:ext cx="4253484" cy="2596776"/>
          </a:xfrm>
        </p:spPr>
        <p:txBody>
          <a:bodyPr rtlCol="0"/>
          <a:lstStyle>
            <a:lvl5pPr>
              <a:defRPr/>
            </a:lvl5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11" name="Metin Yer Tutucusu 4"/>
          <p:cNvSpPr>
            <a:spLocks noGrp="1"/>
          </p:cNvSpPr>
          <p:nvPr>
            <p:ph type="body" sz="quarter" idx="13"/>
          </p:nvPr>
        </p:nvSpPr>
        <p:spPr>
          <a:xfrm>
            <a:off x="6338316" y="2313433"/>
            <a:ext cx="4270248" cy="704087"/>
          </a:xfrm>
        </p:spPr>
        <p:txBody>
          <a:bodyPr rtlCol="0"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rtl="0"/>
            <a:r>
              <a:rPr lang="tr"/>
              <a:t>Asıl metin stillerini düzenlemek için tıklayın</a:t>
            </a:r>
          </a:p>
        </p:txBody>
      </p:sp>
      <p:sp>
        <p:nvSpPr>
          <p:cNvPr id="7" name="Tarih Yer Tutucusu 6"/>
          <p:cNvSpPr>
            <a:spLocks noGrp="1"/>
          </p:cNvSpPr>
          <p:nvPr>
            <p:ph type="dt" sz="half" idx="10"/>
          </p:nvPr>
        </p:nvSpPr>
        <p:spPr/>
        <p:txBody>
          <a:bodyPr rtlCol="0"/>
          <a:lstStyle/>
          <a:p>
            <a:pPr rtl="0"/>
            <a:fld id="{4F7D4976-E339-4826-83B7-FBD03F55ECF8}" type="datetimeFigureOut">
              <a:rPr lang="en-US" dirty="0"/>
              <a:t>7/19/2024</a:t>
            </a:fld>
            <a:endParaRPr lang="en-US" dirty="0"/>
          </a:p>
        </p:txBody>
      </p:sp>
      <p:sp>
        <p:nvSpPr>
          <p:cNvPr id="8" name="Alt Bilgi Yer Tutucusu 7"/>
          <p:cNvSpPr>
            <a:spLocks noGrp="1"/>
          </p:cNvSpPr>
          <p:nvPr>
            <p:ph type="ftr" sz="quarter" idx="11"/>
          </p:nvPr>
        </p:nvSpPr>
        <p:spPr/>
        <p:txBody>
          <a:bodyPr rtlCol="0"/>
          <a:lstStyle/>
          <a:p>
            <a:pPr rtl="0"/>
            <a:endParaRPr lang="en-US" dirty="0"/>
          </a:p>
        </p:txBody>
      </p:sp>
      <p:sp>
        <p:nvSpPr>
          <p:cNvPr id="9" name="Slayt Numarası Yer Tutucusu 8"/>
          <p:cNvSpPr>
            <a:spLocks noGrp="1"/>
          </p:cNvSpPr>
          <p:nvPr>
            <p:ph type="sldNum" sz="quarter" idx="12"/>
          </p:nvPr>
        </p:nvSpPr>
        <p:spPr/>
        <p:txBody>
          <a:bodyPr rtlCol="0"/>
          <a:lstStyle/>
          <a:p>
            <a:pPr rtl="0"/>
            <a:fld id="{8A7A6979-0714-4377-B894-6BE4C2D6E202}" type="slidenum">
              <a:rPr lang="en-US" dirty="0"/>
              <a:t>‹#›</a:t>
            </a:fld>
            <a:endParaRPr lang="en-US" dirty="0"/>
          </a:p>
        </p:txBody>
      </p:sp>
      <p:sp>
        <p:nvSpPr>
          <p:cNvPr id="10" name="Başlık 9"/>
          <p:cNvSpPr>
            <a:spLocks noGrp="1"/>
          </p:cNvSpPr>
          <p:nvPr>
            <p:ph type="title"/>
          </p:nvPr>
        </p:nvSpPr>
        <p:spPr/>
        <p:txBody>
          <a:bodyPr rtlCol="0"/>
          <a:lstStyle/>
          <a:p>
            <a:pPr rtl="0"/>
            <a:r>
              <a:rPr lang="tr"/>
              <a:t>Asıl başlık stilini düzenlemek için tıklayın</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Başlık 1"/>
          <p:cNvSpPr>
            <a:spLocks noGrp="1"/>
          </p:cNvSpPr>
          <p:nvPr>
            <p:ph type="title"/>
          </p:nvPr>
        </p:nvSpPr>
        <p:spPr/>
        <p:txBody>
          <a:bodyPr rtlCol="0"/>
          <a:lstStyle/>
          <a:p>
            <a:pPr rtl="0"/>
            <a:r>
              <a:rPr lang="tr"/>
              <a:t>Asıl başlık stilini düzenlemek için tıklayın</a:t>
            </a:r>
            <a:endParaRPr lang="en-US" dirty="0"/>
          </a:p>
        </p:txBody>
      </p:sp>
      <p:sp>
        <p:nvSpPr>
          <p:cNvPr id="3" name="Tarih Yer Tutucusu 2"/>
          <p:cNvSpPr>
            <a:spLocks noGrp="1"/>
          </p:cNvSpPr>
          <p:nvPr>
            <p:ph type="dt" sz="half" idx="10"/>
          </p:nvPr>
        </p:nvSpPr>
        <p:spPr/>
        <p:txBody>
          <a:bodyPr rtlCol="0"/>
          <a:lstStyle/>
          <a:p>
            <a:pPr rtl="0"/>
            <a:fld id="{E1037C31-9E7A-4F99-8774-A0E530DE1A42}" type="datetimeFigureOut">
              <a:rPr lang="en-US" dirty="0"/>
              <a:t>7/19/2024</a:t>
            </a:fld>
            <a:endParaRPr lang="en-US" dirty="0"/>
          </a:p>
        </p:txBody>
      </p:sp>
      <p:sp>
        <p:nvSpPr>
          <p:cNvPr id="4" name="Alt Bilgi Yer Tutucusu 3"/>
          <p:cNvSpPr>
            <a:spLocks noGrp="1"/>
          </p:cNvSpPr>
          <p:nvPr>
            <p:ph type="ftr" sz="quarter" idx="11"/>
          </p:nvPr>
        </p:nvSpPr>
        <p:spPr/>
        <p:txBody>
          <a:bodyPr rtlCol="0"/>
          <a:lstStyle/>
          <a:p>
            <a:pPr rtl="0"/>
            <a:endParaRPr lang="en-US" dirty="0"/>
          </a:p>
        </p:txBody>
      </p:sp>
      <p:sp>
        <p:nvSpPr>
          <p:cNvPr id="5" name="Slayt Numarası Yer Tutucusu 4"/>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Tarih Yer Tutucusu 1"/>
          <p:cNvSpPr>
            <a:spLocks noGrp="1"/>
          </p:cNvSpPr>
          <p:nvPr>
            <p:ph type="dt" sz="half" idx="10"/>
          </p:nvPr>
        </p:nvSpPr>
        <p:spPr/>
        <p:txBody>
          <a:bodyPr rtlCol="0"/>
          <a:lstStyle/>
          <a:p>
            <a:pPr rtl="0"/>
            <a:fld id="{C278504F-A551-4DE0-9316-4DCD1D8CC752}" type="datetimeFigureOut">
              <a:rPr lang="en-US" dirty="0"/>
              <a:t>7/19/2024</a:t>
            </a:fld>
            <a:endParaRPr lang="en-US" dirty="0"/>
          </a:p>
        </p:txBody>
      </p:sp>
      <p:sp>
        <p:nvSpPr>
          <p:cNvPr id="3" name="Alt Bilgi Yer Tutucusu 2"/>
          <p:cNvSpPr>
            <a:spLocks noGrp="1"/>
          </p:cNvSpPr>
          <p:nvPr>
            <p:ph type="ftr" sz="quarter" idx="11"/>
          </p:nvPr>
        </p:nvSpPr>
        <p:spPr/>
        <p:txBody>
          <a:bodyPr rtlCol="0"/>
          <a:lstStyle/>
          <a:p>
            <a:pPr rtl="0"/>
            <a:endParaRPr lang="en-US" dirty="0"/>
          </a:p>
        </p:txBody>
      </p:sp>
      <p:sp>
        <p:nvSpPr>
          <p:cNvPr id="4" name="Slayt Numarası Yer Tutucusu 3"/>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Resim Yazılı İçerik">
    <p:spTree>
      <p:nvGrpSpPr>
        <p:cNvPr id="1" name=""/>
        <p:cNvGrpSpPr/>
        <p:nvPr/>
      </p:nvGrpSpPr>
      <p:grpSpPr>
        <a:xfrm>
          <a:off x="0" y="0"/>
          <a:ext cx="0" cy="0"/>
          <a:chOff x="0" y="0"/>
          <a:chExt cx="0" cy="0"/>
        </a:xfrm>
      </p:grpSpPr>
      <p:sp>
        <p:nvSpPr>
          <p:cNvPr id="26" name="Dikdörtgen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4672" y="2243828"/>
            <a:ext cx="4486656" cy="1141497"/>
          </a:xfrm>
          <a:solidFill>
            <a:srgbClr val="FFFFFF"/>
          </a:solidFill>
          <a:ln>
            <a:solidFill>
              <a:srgbClr val="404040"/>
            </a:solidFill>
          </a:ln>
        </p:spPr>
        <p:txBody>
          <a:bodyPr rtlCol="0" anchor="ctr" anchorCtr="1">
            <a:normAutofit/>
          </a:bodyPr>
          <a:lstStyle>
            <a:lvl1pPr>
              <a:defRPr sz="2200">
                <a:solidFill>
                  <a:srgbClr val="262626"/>
                </a:solidFill>
              </a:defRPr>
            </a:lvl1pPr>
          </a:lstStyle>
          <a:p>
            <a:pPr rtl="0"/>
            <a:r>
              <a:rPr lang="tr"/>
              <a:t>Asıl başlık stilini düzenlemek için tıklayın</a:t>
            </a:r>
            <a:endParaRPr lang="en-US" dirty="0"/>
          </a:p>
        </p:txBody>
      </p:sp>
      <p:sp>
        <p:nvSpPr>
          <p:cNvPr id="3" name="İçerik Yer Tutucusu 2"/>
          <p:cNvSpPr>
            <a:spLocks noGrp="1"/>
          </p:cNvSpPr>
          <p:nvPr>
            <p:ph idx="1"/>
          </p:nvPr>
        </p:nvSpPr>
        <p:spPr>
          <a:xfrm>
            <a:off x="6736080" y="804672"/>
            <a:ext cx="4815840" cy="5248656"/>
          </a:xfrm>
        </p:spPr>
        <p:txBody>
          <a:bodyPr rtlCol="0">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rtl="0"/>
            <a:r>
              <a:rPr lang="tr"/>
              <a:t>Asıl metin stillerini düzenlemek için tıklayın</a:t>
            </a:r>
          </a:p>
          <a:p>
            <a:pPr lvl="1" rtl="0"/>
            <a:r>
              <a:rPr lang="tr"/>
              <a:t>İkinci düzey</a:t>
            </a:r>
          </a:p>
          <a:p>
            <a:pPr lvl="2" rtl="0"/>
            <a:r>
              <a:rPr lang="tr"/>
              <a:t>Üçüncü düzey</a:t>
            </a:r>
          </a:p>
          <a:p>
            <a:pPr lvl="3" rtl="0"/>
            <a:r>
              <a:rPr lang="tr"/>
              <a:t>Dördüncü düzey</a:t>
            </a:r>
          </a:p>
          <a:p>
            <a:pPr lvl="4" rtl="0"/>
            <a:r>
              <a:rPr lang="tr"/>
              <a:t>Beşinci düzey</a:t>
            </a:r>
            <a:endParaRPr lang="en-US" dirty="0"/>
          </a:p>
        </p:txBody>
      </p:sp>
      <p:sp>
        <p:nvSpPr>
          <p:cNvPr id="4" name="Metin Yer Tutucusu 3"/>
          <p:cNvSpPr>
            <a:spLocks noGrp="1"/>
          </p:cNvSpPr>
          <p:nvPr>
            <p:ph type="body" sz="half" idx="2"/>
          </p:nvPr>
        </p:nvSpPr>
        <p:spPr>
          <a:xfrm>
            <a:off x="1115568" y="3549918"/>
            <a:ext cx="3794760" cy="2194036"/>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9" name="Tarih Yer Tutucusu 8"/>
          <p:cNvSpPr>
            <a:spLocks noGrp="1"/>
          </p:cNvSpPr>
          <p:nvPr>
            <p:ph type="dt" sz="half" idx="10"/>
          </p:nvPr>
        </p:nvSpPr>
        <p:spPr/>
        <p:txBody>
          <a:bodyPr rtlCol="0"/>
          <a:lstStyle/>
          <a:p>
            <a:pPr rtl="0"/>
            <a:fld id="{D1BE4249-C0D0-4B06-8692-E8BB871AF643}" type="datetimeFigureOut">
              <a:rPr lang="en-US" dirty="0"/>
              <a:t>7/19/2024</a:t>
            </a:fld>
            <a:endParaRPr lang="en-US" dirty="0"/>
          </a:p>
        </p:txBody>
      </p:sp>
      <p:sp>
        <p:nvSpPr>
          <p:cNvPr id="10" name="Alt Bilgi Yer Tutucusu 9"/>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dirty="0"/>
          </a:p>
        </p:txBody>
      </p:sp>
      <p:sp>
        <p:nvSpPr>
          <p:cNvPr id="11" name="Slayt Numarası Yer Tutucusu 10"/>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Resim Yazılı Resim">
    <p:spTree>
      <p:nvGrpSpPr>
        <p:cNvPr id="1" name=""/>
        <p:cNvGrpSpPr/>
        <p:nvPr/>
      </p:nvGrpSpPr>
      <p:grpSpPr>
        <a:xfrm>
          <a:off x="0" y="0"/>
          <a:ext cx="0" cy="0"/>
          <a:chOff x="0" y="0"/>
          <a:chExt cx="0" cy="0"/>
        </a:xfrm>
      </p:grpSpPr>
      <p:sp>
        <p:nvSpPr>
          <p:cNvPr id="18" name="Dikdörtgen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Başlık 1"/>
          <p:cNvSpPr>
            <a:spLocks noGrp="1"/>
          </p:cNvSpPr>
          <p:nvPr>
            <p:ph type="title"/>
          </p:nvPr>
        </p:nvSpPr>
        <p:spPr bwMode="blackWhite">
          <a:xfrm>
            <a:off x="808523" y="2243828"/>
            <a:ext cx="4494998" cy="1134640"/>
          </a:xfrm>
          <a:solidFill>
            <a:srgbClr val="FFFFFF"/>
          </a:solidFill>
          <a:ln>
            <a:solidFill>
              <a:srgbClr val="404040"/>
            </a:solidFill>
          </a:ln>
        </p:spPr>
        <p:txBody>
          <a:bodyPr rtlCol="0" anchor="ctr" anchorCtr="1">
            <a:noAutofit/>
          </a:bodyPr>
          <a:lstStyle>
            <a:lvl1pPr>
              <a:defRPr sz="2200">
                <a:solidFill>
                  <a:srgbClr val="262626"/>
                </a:solidFill>
              </a:defRPr>
            </a:lvl1pPr>
          </a:lstStyle>
          <a:p>
            <a:pPr rtl="0"/>
            <a:r>
              <a:rPr lang="tr"/>
              <a:t>Asıl başlık stilini düzenlemek için tıklayın</a:t>
            </a:r>
            <a:endParaRPr lang="en-US" dirty="0"/>
          </a:p>
        </p:txBody>
      </p:sp>
      <p:sp>
        <p:nvSpPr>
          <p:cNvPr id="3" name="Resim Yer Tutucusu 2"/>
          <p:cNvSpPr>
            <a:spLocks noGrp="1" noChangeAspect="1"/>
          </p:cNvSpPr>
          <p:nvPr>
            <p:ph type="pic" idx="1"/>
          </p:nvPr>
        </p:nvSpPr>
        <p:spPr>
          <a:xfrm>
            <a:off x="6095999" y="0"/>
            <a:ext cx="6102097" cy="6858000"/>
          </a:xfrm>
          <a:solidFill>
            <a:schemeClr val="bg1">
              <a:lumMod val="75000"/>
            </a:schemeClr>
          </a:solidFill>
        </p:spPr>
        <p:txBody>
          <a:bodyPr rtlCol="0"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rtl="0"/>
            <a:r>
              <a:rPr lang="tr"/>
              <a:t>Resim eklemek için simgeye tıklayın</a:t>
            </a:r>
            <a:endParaRPr lang="en-US" dirty="0"/>
          </a:p>
        </p:txBody>
      </p:sp>
      <p:sp>
        <p:nvSpPr>
          <p:cNvPr id="4" name="Metin Yer Tutucusu 3"/>
          <p:cNvSpPr>
            <a:spLocks noGrp="1"/>
          </p:cNvSpPr>
          <p:nvPr>
            <p:ph type="body" sz="half" idx="2"/>
          </p:nvPr>
        </p:nvSpPr>
        <p:spPr>
          <a:xfrm>
            <a:off x="1115568" y="3549918"/>
            <a:ext cx="3794760" cy="2194037"/>
          </a:xfrm>
        </p:spPr>
        <p:txBody>
          <a:bodyPr rtlCol="0"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rtl="0"/>
            <a:r>
              <a:rPr lang="tr"/>
              <a:t>Asıl metin stillerini düzenlemek için tıklayın</a:t>
            </a:r>
          </a:p>
        </p:txBody>
      </p:sp>
      <p:sp>
        <p:nvSpPr>
          <p:cNvPr id="8" name="Tarih Yer Tutucusu 7"/>
          <p:cNvSpPr>
            <a:spLocks noGrp="1"/>
          </p:cNvSpPr>
          <p:nvPr>
            <p:ph type="dt" sz="half" idx="10"/>
          </p:nvPr>
        </p:nvSpPr>
        <p:spPr/>
        <p:txBody>
          <a:bodyPr rtlCol="0"/>
          <a:lstStyle>
            <a:lvl1pPr>
              <a:defRPr>
                <a:solidFill>
                  <a:srgbClr val="FFFFFF"/>
                </a:solidFill>
                <a:effectLst>
                  <a:outerShdw blurRad="50800" dist="38100" dir="2700000" algn="tl" rotWithShape="0">
                    <a:prstClr val="black">
                      <a:alpha val="43000"/>
                    </a:prstClr>
                  </a:outerShdw>
                </a:effectLst>
              </a:defRPr>
            </a:lvl1pPr>
          </a:lstStyle>
          <a:p>
            <a:pPr rtl="0"/>
            <a:fld id="{042B0DB6-F5C7-45FB-8CF3-31B45F9C2DAC}" type="datetimeFigureOut">
              <a:rPr lang="en-US" dirty="0"/>
              <a:t>7/19/2024</a:t>
            </a:fld>
            <a:endParaRPr lang="en-US" dirty="0"/>
          </a:p>
        </p:txBody>
      </p:sp>
      <p:sp>
        <p:nvSpPr>
          <p:cNvPr id="9" name="Alt Bilgi Yer Tutucusu 8"/>
          <p:cNvSpPr>
            <a:spLocks noGrp="1"/>
          </p:cNvSpPr>
          <p:nvPr>
            <p:ph type="ftr" sz="quarter" idx="11"/>
          </p:nvPr>
        </p:nvSpPr>
        <p:spPr>
          <a:xfrm>
            <a:off x="804672" y="6236208"/>
            <a:ext cx="5124797" cy="320040"/>
          </a:xfrm>
        </p:spPr>
        <p:txBody>
          <a:bodyPr rtlCol="0"/>
          <a:lstStyle>
            <a:lvl1pPr>
              <a:defRPr>
                <a:solidFill>
                  <a:srgbClr val="FFFFFF">
                    <a:alpha val="70000"/>
                  </a:srgbClr>
                </a:solidFill>
              </a:defRPr>
            </a:lvl1pPr>
          </a:lstStyle>
          <a:p>
            <a:pPr rtl="0"/>
            <a:endParaRPr lang="en-US" dirty="0"/>
          </a:p>
        </p:txBody>
      </p:sp>
      <p:sp>
        <p:nvSpPr>
          <p:cNvPr id="10" name="Slayt Numarası Yer Tutucusu 9"/>
          <p:cNvSpPr>
            <a:spLocks noGrp="1"/>
          </p:cNvSpPr>
          <p:nvPr>
            <p:ph type="sldNum" sz="quarter" idx="12"/>
          </p:nvPr>
        </p:nvSpPr>
        <p:spPr/>
        <p:txBody>
          <a:bodyPr rtlCol="0"/>
          <a:lstStyle/>
          <a:p>
            <a:pPr rtl="0"/>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pPr rtl="0"/>
            <a:r>
              <a:rPr lang="tr"/>
              <a:t>Asıl başlık stilini düzenlemek için tıklayın</a:t>
            </a:r>
            <a:endParaRPr lang="en-US" dirty="0"/>
          </a:p>
        </p:txBody>
      </p:sp>
      <p:sp>
        <p:nvSpPr>
          <p:cNvPr id="3" name="Metin Yer Tutucusu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rtl="0"/>
            <a:r>
              <a:rPr lang="tr"/>
              <a:t>Asıl metin stillerini düzenle</a:t>
            </a:r>
          </a:p>
          <a:p>
            <a:pPr lvl="1" rtl="0"/>
            <a:r>
              <a:rPr lang="tr"/>
              <a:t>İkinci düzey</a:t>
            </a:r>
          </a:p>
          <a:p>
            <a:pPr lvl="2" rtl="0"/>
            <a:r>
              <a:rPr lang="tr"/>
              <a:t>Üçüncü düzey</a:t>
            </a:r>
          </a:p>
          <a:p>
            <a:pPr lvl="3" rtl="0"/>
            <a:r>
              <a:rPr lang="tr"/>
              <a:t>Dördüncü düzey</a:t>
            </a:r>
          </a:p>
          <a:p>
            <a:pPr lvl="4" rtl="0"/>
            <a:r>
              <a:rPr lang="tr"/>
              <a:t>Beşinci düzey</a:t>
            </a:r>
          </a:p>
        </p:txBody>
      </p:sp>
      <p:sp>
        <p:nvSpPr>
          <p:cNvPr id="4" name="Tarih Yer Tutucusu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pPr rtl="0"/>
            <a:fld id="{1160EA64-D806-43AC-9DF2-F8C432F32B4C}" type="datetimeFigureOut">
              <a:rPr lang="en-US" dirty="0"/>
              <a:t>7/19/2024</a:t>
            </a:fld>
            <a:endParaRPr lang="en-US" dirty="0"/>
          </a:p>
        </p:txBody>
      </p:sp>
      <p:sp>
        <p:nvSpPr>
          <p:cNvPr id="5" name="Alt Bilgi Yer Tutucusu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pPr rtl="0"/>
            <a:endParaRPr lang="en-US" dirty="0"/>
          </a:p>
        </p:txBody>
      </p:sp>
      <p:sp>
        <p:nvSpPr>
          <p:cNvPr id="6" name="Slayt Numarası Yer Tutucusu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pPr rtl="0"/>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p:cNvSpPr>
            <a:spLocks noGrp="1"/>
          </p:cNvSpPr>
          <p:nvPr>
            <p:ph type="ctrTitle"/>
          </p:nvPr>
        </p:nvSpPr>
        <p:spPr/>
        <p:txBody>
          <a:bodyPr rtlCol="0">
            <a:normAutofit fontScale="90000"/>
          </a:bodyPr>
          <a:lstStyle/>
          <a:p>
            <a:r>
              <a:rPr lang="en-US" b="1" dirty="0">
                <a:latin typeface="Times New Roman"/>
                <a:cs typeface="Times New Roman"/>
              </a:rPr>
              <a:t>KEDİ VE KÖPEK </a:t>
            </a:r>
            <a:r>
              <a:rPr lang="en-US" b="1" err="1">
                <a:latin typeface="Times New Roman"/>
                <a:cs typeface="Times New Roman"/>
              </a:rPr>
              <a:t>sınıflandırma</a:t>
            </a:r>
            <a:r>
              <a:rPr lang="en-US" b="1" dirty="0">
                <a:latin typeface="Times New Roman"/>
                <a:cs typeface="Times New Roman"/>
              </a:rPr>
              <a:t> SİSTEMİ</a:t>
            </a:r>
          </a:p>
        </p:txBody>
      </p:sp>
      <p:sp>
        <p:nvSpPr>
          <p:cNvPr id="3" name="Alt Başlık 2"/>
          <p:cNvSpPr>
            <a:spLocks noGrp="1"/>
          </p:cNvSpPr>
          <p:nvPr>
            <p:ph type="subTitle" idx="1"/>
          </p:nvPr>
        </p:nvSpPr>
        <p:spPr/>
        <p:txBody>
          <a:bodyPr vert="horz" lIns="91440" tIns="45720" rIns="91440" bIns="45720" rtlCol="0" anchor="t">
            <a:normAutofit/>
          </a:bodyPr>
          <a:lstStyle/>
          <a:p>
            <a:r>
              <a:rPr lang="en-US" dirty="0">
                <a:latin typeface="Times New Roman"/>
                <a:cs typeface="Times New Roman"/>
              </a:rPr>
              <a:t>Muhammed Yusuf KURTULUŞ - 201502012</a:t>
            </a:r>
          </a:p>
        </p:txBody>
      </p:sp>
    </p:spTree>
    <p:extLst>
      <p:ext uri="{BB962C8B-B14F-4D97-AF65-F5344CB8AC3E}">
        <p14:creationId xmlns:p14="http://schemas.microsoft.com/office/powerpoint/2010/main" val="11944402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a:extLst>
              <a:ext uri="{FF2B5EF4-FFF2-40B4-BE49-F238E27FC236}">
                <a16:creationId xmlns:a16="http://schemas.microsoft.com/office/drawing/2014/main" id="{968177A7-0106-F819-C507-B9A37B0111ED}"/>
              </a:ext>
            </a:extLst>
          </p:cNvPr>
          <p:cNvPicPr>
            <a:picLocks noGrp="1" noChangeAspect="1"/>
          </p:cNvPicPr>
          <p:nvPr>
            <p:ph idx="1"/>
          </p:nvPr>
        </p:nvPicPr>
        <p:blipFill>
          <a:blip r:embed="rId2"/>
          <a:stretch>
            <a:fillRect/>
          </a:stretch>
        </p:blipFill>
        <p:spPr>
          <a:xfrm>
            <a:off x="1805313" y="1714590"/>
            <a:ext cx="8413286" cy="3738653"/>
          </a:xfrm>
        </p:spPr>
      </p:pic>
    </p:spTree>
    <p:extLst>
      <p:ext uri="{BB962C8B-B14F-4D97-AF65-F5344CB8AC3E}">
        <p14:creationId xmlns:p14="http://schemas.microsoft.com/office/powerpoint/2010/main" val="36003462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E309E477-D233-B93D-DA51-BAB2E8981148}"/>
              </a:ext>
            </a:extLst>
          </p:cNvPr>
          <p:cNvSpPr>
            <a:spLocks noGrp="1"/>
          </p:cNvSpPr>
          <p:nvPr>
            <p:ph type="title"/>
          </p:nvPr>
        </p:nvSpPr>
        <p:spPr/>
        <p:txBody>
          <a:bodyPr/>
          <a:lstStyle/>
          <a:p>
            <a:r>
              <a:rPr lang="tr-TR" b="1" dirty="0">
                <a:latin typeface="Times New Roman"/>
                <a:cs typeface="Times New Roman"/>
              </a:rPr>
              <a:t>KARMAŞIKLIK MATRİSİ</a:t>
            </a:r>
          </a:p>
        </p:txBody>
      </p:sp>
      <p:pic>
        <p:nvPicPr>
          <p:cNvPr id="4" name="İçerik Yer Tutucusu 3" descr="metin, ekran görüntüsü, renklilik, dikdörtgen içeren bir resim">
            <a:extLst>
              <a:ext uri="{FF2B5EF4-FFF2-40B4-BE49-F238E27FC236}">
                <a16:creationId xmlns:a16="http://schemas.microsoft.com/office/drawing/2014/main" id="{E8F6B436-0070-AC61-1C8E-293E2DD411A0}"/>
              </a:ext>
            </a:extLst>
          </p:cNvPr>
          <p:cNvPicPr>
            <a:picLocks noGrp="1" noChangeAspect="1"/>
          </p:cNvPicPr>
          <p:nvPr>
            <p:ph idx="1"/>
          </p:nvPr>
        </p:nvPicPr>
        <p:blipFill>
          <a:blip r:embed="rId2"/>
          <a:stretch>
            <a:fillRect/>
          </a:stretch>
        </p:blipFill>
        <p:spPr>
          <a:xfrm>
            <a:off x="3392503" y="2682868"/>
            <a:ext cx="5920688" cy="3449365"/>
          </a:xfrm>
        </p:spPr>
      </p:pic>
    </p:spTree>
    <p:extLst>
      <p:ext uri="{BB962C8B-B14F-4D97-AF65-F5344CB8AC3E}">
        <p14:creationId xmlns:p14="http://schemas.microsoft.com/office/powerpoint/2010/main" val="22785239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ev hayvanı, köpek, kolaj, memeli içeren bir resim">
            <a:extLst>
              <a:ext uri="{FF2B5EF4-FFF2-40B4-BE49-F238E27FC236}">
                <a16:creationId xmlns:a16="http://schemas.microsoft.com/office/drawing/2014/main" id="{36B86CF3-E679-89E5-C229-137629784BF2}"/>
              </a:ext>
            </a:extLst>
          </p:cNvPr>
          <p:cNvPicPr>
            <a:picLocks noGrp="1" noChangeAspect="1"/>
          </p:cNvPicPr>
          <p:nvPr>
            <p:ph idx="1"/>
          </p:nvPr>
        </p:nvPicPr>
        <p:blipFill>
          <a:blip r:embed="rId2"/>
          <a:stretch>
            <a:fillRect/>
          </a:stretch>
        </p:blipFill>
        <p:spPr>
          <a:xfrm>
            <a:off x="1674756" y="1008045"/>
            <a:ext cx="8866679" cy="4499314"/>
          </a:xfrm>
        </p:spPr>
      </p:pic>
    </p:spTree>
    <p:extLst>
      <p:ext uri="{BB962C8B-B14F-4D97-AF65-F5344CB8AC3E}">
        <p14:creationId xmlns:p14="http://schemas.microsoft.com/office/powerpoint/2010/main" val="41211812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EC59D11-4AD1-F1AB-2E8F-B858183550F3}"/>
              </a:ext>
            </a:extLst>
          </p:cNvPr>
          <p:cNvSpPr>
            <a:spLocks noGrp="1"/>
          </p:cNvSpPr>
          <p:nvPr>
            <p:ph type="title"/>
          </p:nvPr>
        </p:nvSpPr>
        <p:spPr/>
        <p:txBody>
          <a:bodyPr/>
          <a:lstStyle/>
          <a:p>
            <a:r>
              <a:rPr lang="tr-TR" b="1" dirty="0">
                <a:latin typeface="Times New Roman"/>
                <a:cs typeface="Times New Roman"/>
              </a:rPr>
              <a:t>Veri seti</a:t>
            </a:r>
          </a:p>
        </p:txBody>
      </p:sp>
      <p:sp>
        <p:nvSpPr>
          <p:cNvPr id="3" name="İçerik Yer Tutucusu 2">
            <a:extLst>
              <a:ext uri="{FF2B5EF4-FFF2-40B4-BE49-F238E27FC236}">
                <a16:creationId xmlns:a16="http://schemas.microsoft.com/office/drawing/2014/main" id="{965624F4-B293-DA8B-030A-D7142AE0BA04}"/>
              </a:ext>
            </a:extLst>
          </p:cNvPr>
          <p:cNvSpPr>
            <a:spLocks noGrp="1"/>
          </p:cNvSpPr>
          <p:nvPr>
            <p:ph idx="1"/>
          </p:nvPr>
        </p:nvSpPr>
        <p:spPr/>
        <p:txBody>
          <a:bodyPr vert="horz" lIns="91440" tIns="45720" rIns="91440" bIns="45720" rtlCol="0" anchor="t">
            <a:normAutofit/>
          </a:bodyPr>
          <a:lstStyle/>
          <a:p>
            <a:r>
              <a:rPr lang="tr-TR" dirty="0">
                <a:latin typeface="Times New Roman"/>
                <a:ea typeface="+mn-lt"/>
                <a:cs typeface="+mn-lt"/>
              </a:rPr>
              <a:t>Eğitim veri setinde toplam 8000 adet resim bulunmaktadır ve bu resimler, modelin kedi ve köpek sınıflandırma görevinde öğrenmesini destekleyecek şekilde çeşitlendirilmiştir. Test veri setinde ise 4000 adet resim yer almakta olup, bu set modelin sınıflandırma performansını değerlendirmek için kullanılmaktadır. Her iki veri seti de kedi ve köpek türlerine ait çeşitli pozlar ve arka planlarla zenginleştirilmiş olup, modelin genelleme yeteneğini artırmak amacıyla dikkatlice seçilmiştir.</a:t>
            </a:r>
          </a:p>
        </p:txBody>
      </p:sp>
    </p:spTree>
    <p:extLst>
      <p:ext uri="{BB962C8B-B14F-4D97-AF65-F5344CB8AC3E}">
        <p14:creationId xmlns:p14="http://schemas.microsoft.com/office/powerpoint/2010/main" val="1988683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1A1B61A3-C60E-7EA7-52C1-AFFD0611C899}"/>
              </a:ext>
            </a:extLst>
          </p:cNvPr>
          <p:cNvSpPr>
            <a:spLocks noGrp="1"/>
          </p:cNvSpPr>
          <p:nvPr>
            <p:ph type="title"/>
          </p:nvPr>
        </p:nvSpPr>
        <p:spPr/>
        <p:txBody>
          <a:bodyPr/>
          <a:lstStyle/>
          <a:p>
            <a:r>
              <a:rPr lang="tr-TR" b="1" dirty="0">
                <a:latin typeface="Times New Roman"/>
                <a:cs typeface="Times New Roman"/>
              </a:rPr>
              <a:t>Veri </a:t>
            </a:r>
            <a:r>
              <a:rPr lang="tr-TR" b="1" err="1">
                <a:latin typeface="Times New Roman"/>
                <a:cs typeface="Times New Roman"/>
              </a:rPr>
              <a:t>augmentasyonu</a:t>
            </a:r>
            <a:endParaRPr lang="tr-TR" b="1">
              <a:latin typeface="Times New Roman"/>
              <a:cs typeface="Times New Roman"/>
            </a:endParaRPr>
          </a:p>
        </p:txBody>
      </p:sp>
      <p:sp>
        <p:nvSpPr>
          <p:cNvPr id="3" name="İçerik Yer Tutucusu 2">
            <a:extLst>
              <a:ext uri="{FF2B5EF4-FFF2-40B4-BE49-F238E27FC236}">
                <a16:creationId xmlns:a16="http://schemas.microsoft.com/office/drawing/2014/main" id="{B9125742-61C7-3A32-0442-36BBF5A1B9FE}"/>
              </a:ext>
            </a:extLst>
          </p:cNvPr>
          <p:cNvSpPr>
            <a:spLocks noGrp="1"/>
          </p:cNvSpPr>
          <p:nvPr>
            <p:ph idx="1"/>
          </p:nvPr>
        </p:nvSpPr>
        <p:spPr>
          <a:xfrm>
            <a:off x="2231136" y="2638044"/>
            <a:ext cx="7729728" cy="3404541"/>
          </a:xfrm>
        </p:spPr>
        <p:txBody>
          <a:bodyPr vert="horz" lIns="91440" tIns="45720" rIns="91440" bIns="45720" rtlCol="0" anchor="t">
            <a:normAutofit/>
          </a:bodyPr>
          <a:lstStyle/>
          <a:p>
            <a:r>
              <a:rPr lang="tr-TR" dirty="0">
                <a:latin typeface="Times New Roman"/>
                <a:ea typeface="+mn-lt"/>
                <a:cs typeface="+mn-lt"/>
              </a:rPr>
              <a:t>Eğitim sürecinde modelin genel performansını artırmak ve aşırı öğrenmeyi (</a:t>
            </a:r>
            <a:r>
              <a:rPr lang="tr-TR" err="1">
                <a:latin typeface="Times New Roman"/>
                <a:ea typeface="+mn-lt"/>
                <a:cs typeface="+mn-lt"/>
              </a:rPr>
              <a:t>overfitting</a:t>
            </a:r>
            <a:r>
              <a:rPr lang="tr-TR" dirty="0">
                <a:latin typeface="Times New Roman"/>
                <a:ea typeface="+mn-lt"/>
                <a:cs typeface="+mn-lt"/>
              </a:rPr>
              <a:t>) önlemek amacıyla veri </a:t>
            </a:r>
            <a:r>
              <a:rPr lang="tr-TR" err="1">
                <a:latin typeface="Times New Roman"/>
                <a:ea typeface="+mn-lt"/>
                <a:cs typeface="+mn-lt"/>
              </a:rPr>
              <a:t>augmentasyonu</a:t>
            </a:r>
            <a:r>
              <a:rPr lang="tr-TR" dirty="0">
                <a:latin typeface="Times New Roman"/>
                <a:ea typeface="+mn-lt"/>
                <a:cs typeface="+mn-lt"/>
              </a:rPr>
              <a:t> kullanılmıştır. Bu süreçte, resimler üzerinde çeşitli dönüşümler uygulanmıştır.</a:t>
            </a:r>
          </a:p>
          <a:p>
            <a:endParaRPr lang="tr-TR" dirty="0"/>
          </a:p>
        </p:txBody>
      </p:sp>
    </p:spTree>
    <p:extLst>
      <p:ext uri="{BB962C8B-B14F-4D97-AF65-F5344CB8AC3E}">
        <p14:creationId xmlns:p14="http://schemas.microsoft.com/office/powerpoint/2010/main" val="2673543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26442214-CEBB-B4A6-3154-5FC037615B00}"/>
              </a:ext>
            </a:extLst>
          </p:cNvPr>
          <p:cNvSpPr>
            <a:spLocks noGrp="1"/>
          </p:cNvSpPr>
          <p:nvPr>
            <p:ph type="title"/>
          </p:nvPr>
        </p:nvSpPr>
        <p:spPr/>
        <p:txBody>
          <a:bodyPr/>
          <a:lstStyle/>
          <a:p>
            <a:r>
              <a:rPr lang="tr-TR" b="1" dirty="0">
                <a:latin typeface="Times New Roman" panose="02020603050405020304" pitchFamily="18" charset="0"/>
                <a:cs typeface="Times New Roman" panose="02020603050405020304" pitchFamily="18" charset="0"/>
              </a:rPr>
              <a:t>SEQUENTİAL MODELİ</a:t>
            </a:r>
          </a:p>
        </p:txBody>
      </p:sp>
      <p:sp>
        <p:nvSpPr>
          <p:cNvPr id="3" name="İçerik Yer Tutucusu 2">
            <a:extLst>
              <a:ext uri="{FF2B5EF4-FFF2-40B4-BE49-F238E27FC236}">
                <a16:creationId xmlns:a16="http://schemas.microsoft.com/office/drawing/2014/main" id="{C17B3C46-3867-9FCF-CA26-5CFB31569D80}"/>
              </a:ext>
            </a:extLst>
          </p:cNvPr>
          <p:cNvSpPr>
            <a:spLocks noGrp="1"/>
          </p:cNvSpPr>
          <p:nvPr>
            <p:ph idx="1"/>
          </p:nvPr>
        </p:nvSpPr>
        <p:spPr>
          <a:xfrm>
            <a:off x="2231136" y="2638044"/>
            <a:ext cx="9276139" cy="3101983"/>
          </a:xfrm>
        </p:spPr>
        <p:txBody>
          <a:bodyPr vert="horz" lIns="91440" tIns="45720" rIns="91440" bIns="45720" rtlCol="0" anchor="t">
            <a:normAutofit/>
          </a:bodyPr>
          <a:lstStyle/>
          <a:p>
            <a:r>
              <a:rPr lang="tr-TR" err="1">
                <a:latin typeface="Times New Roman"/>
                <a:ea typeface="+mn-lt"/>
                <a:cs typeface="+mn-lt"/>
              </a:rPr>
              <a:t>Sequential</a:t>
            </a:r>
            <a:r>
              <a:rPr lang="tr-TR" dirty="0">
                <a:latin typeface="Times New Roman"/>
                <a:ea typeface="+mn-lt"/>
                <a:cs typeface="+mn-lt"/>
              </a:rPr>
              <a:t> model, </a:t>
            </a:r>
            <a:r>
              <a:rPr lang="tr-TR" err="1">
                <a:latin typeface="Times New Roman"/>
                <a:ea typeface="+mn-lt"/>
                <a:cs typeface="+mn-lt"/>
              </a:rPr>
              <a:t>Keras</a:t>
            </a:r>
            <a:r>
              <a:rPr lang="tr-TR" dirty="0">
                <a:latin typeface="Times New Roman"/>
                <a:ea typeface="+mn-lt"/>
                <a:cs typeface="+mn-lt"/>
              </a:rPr>
              <a:t> kütüphanesinde bulunan ve katmanları sırayla birbirinin ardına ekleyerek oluşturulan sinir ağı modelidir. </a:t>
            </a:r>
            <a:endParaRPr lang="tr-TR" dirty="0">
              <a:latin typeface="Times New Roman"/>
            </a:endParaRPr>
          </a:p>
        </p:txBody>
      </p:sp>
    </p:spTree>
    <p:extLst>
      <p:ext uri="{BB962C8B-B14F-4D97-AF65-F5344CB8AC3E}">
        <p14:creationId xmlns:p14="http://schemas.microsoft.com/office/powerpoint/2010/main" val="1174398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A695CFBB-F360-BD40-56C7-CE8DEE8D8A34}"/>
              </a:ext>
            </a:extLst>
          </p:cNvPr>
          <p:cNvSpPr>
            <a:spLocks noGrp="1"/>
          </p:cNvSpPr>
          <p:nvPr>
            <p:ph type="title"/>
          </p:nvPr>
        </p:nvSpPr>
        <p:spPr/>
        <p:txBody>
          <a:bodyPr/>
          <a:lstStyle/>
          <a:p>
            <a:r>
              <a:rPr lang="tr-TR" b="1" dirty="0">
                <a:latin typeface="Times New Roman"/>
                <a:cs typeface="Times New Roman"/>
              </a:rPr>
              <a:t>Optimizasyon</a:t>
            </a:r>
          </a:p>
        </p:txBody>
      </p:sp>
      <p:sp>
        <p:nvSpPr>
          <p:cNvPr id="3" name="İçerik Yer Tutucusu 2">
            <a:extLst>
              <a:ext uri="{FF2B5EF4-FFF2-40B4-BE49-F238E27FC236}">
                <a16:creationId xmlns:a16="http://schemas.microsoft.com/office/drawing/2014/main" id="{4DE878C8-C21B-E3A5-8D11-6BB0E2267754}"/>
              </a:ext>
            </a:extLst>
          </p:cNvPr>
          <p:cNvSpPr>
            <a:spLocks noGrp="1"/>
          </p:cNvSpPr>
          <p:nvPr>
            <p:ph idx="1"/>
          </p:nvPr>
        </p:nvSpPr>
        <p:spPr/>
        <p:txBody>
          <a:bodyPr vert="horz" lIns="91440" tIns="45720" rIns="91440" bIns="45720" rtlCol="0" anchor="t">
            <a:normAutofit/>
          </a:bodyPr>
          <a:lstStyle/>
          <a:p>
            <a:r>
              <a:rPr lang="tr-TR" dirty="0">
                <a:latin typeface="Times New Roman"/>
                <a:ea typeface="+mn-lt"/>
                <a:cs typeface="+mn-lt"/>
              </a:rPr>
              <a:t>Modelin derlenmesi aşamasında optimizasyon algoritması olarak Adam seçilmiştir. Adam algoritması, öğrenme oranı 0.001 olarak belirlenerek optimize edilmiştir. Öğrenme oranı, modelin parametrelerinin ne kadar hızlı güncelleneceğini belirler ve düşük bir öğrenme oranı, daha yavaş ve daha hassas bir öğrenme sağlar.</a:t>
            </a:r>
            <a:endParaRPr lang="tr-TR" dirty="0">
              <a:latin typeface="Times New Roman"/>
            </a:endParaRPr>
          </a:p>
        </p:txBody>
      </p:sp>
    </p:spTree>
    <p:extLst>
      <p:ext uri="{BB962C8B-B14F-4D97-AF65-F5344CB8AC3E}">
        <p14:creationId xmlns:p14="http://schemas.microsoft.com/office/powerpoint/2010/main" val="3952613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4DA2CA8B-64AA-AD10-66E7-3D1DB74254E7}"/>
              </a:ext>
            </a:extLst>
          </p:cNvPr>
          <p:cNvSpPr>
            <a:spLocks noGrp="1"/>
          </p:cNvSpPr>
          <p:nvPr>
            <p:ph type="title"/>
          </p:nvPr>
        </p:nvSpPr>
        <p:spPr/>
        <p:txBody>
          <a:bodyPr/>
          <a:lstStyle/>
          <a:p>
            <a:r>
              <a:rPr lang="tr-TR" b="1" dirty="0">
                <a:latin typeface="Times New Roman"/>
                <a:cs typeface="Times New Roman"/>
              </a:rPr>
              <a:t>Kayıp fonksiyonu</a:t>
            </a:r>
          </a:p>
        </p:txBody>
      </p:sp>
      <p:sp>
        <p:nvSpPr>
          <p:cNvPr id="3" name="İçerik Yer Tutucusu 2">
            <a:extLst>
              <a:ext uri="{FF2B5EF4-FFF2-40B4-BE49-F238E27FC236}">
                <a16:creationId xmlns:a16="http://schemas.microsoft.com/office/drawing/2014/main" id="{58E2E247-E527-EC72-E2E2-1FC784B812A7}"/>
              </a:ext>
            </a:extLst>
          </p:cNvPr>
          <p:cNvSpPr>
            <a:spLocks noGrp="1"/>
          </p:cNvSpPr>
          <p:nvPr>
            <p:ph idx="1"/>
          </p:nvPr>
        </p:nvSpPr>
        <p:spPr/>
        <p:txBody>
          <a:bodyPr vert="horz" lIns="91440" tIns="45720" rIns="91440" bIns="45720" rtlCol="0" anchor="t">
            <a:normAutofit/>
          </a:bodyPr>
          <a:lstStyle/>
          <a:p>
            <a:r>
              <a:rPr lang="tr-TR" dirty="0">
                <a:latin typeface="Times New Roman"/>
                <a:cs typeface="Times New Roman"/>
              </a:rPr>
              <a:t>Kayıp fonksiyonu ikili çapraz entropi olarak belirlenmiştir. Tahmin edilen değer ile gerçek değer arasındaki farkı ölçer.</a:t>
            </a:r>
          </a:p>
        </p:txBody>
      </p:sp>
    </p:spTree>
    <p:extLst>
      <p:ext uri="{BB962C8B-B14F-4D97-AF65-F5344CB8AC3E}">
        <p14:creationId xmlns:p14="http://schemas.microsoft.com/office/powerpoint/2010/main" val="5455784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8B79D744-18AC-37BB-2E27-152DF3686895}"/>
              </a:ext>
            </a:extLst>
          </p:cNvPr>
          <p:cNvSpPr>
            <a:spLocks noGrp="1"/>
          </p:cNvSpPr>
          <p:nvPr>
            <p:ph type="title"/>
          </p:nvPr>
        </p:nvSpPr>
        <p:spPr/>
        <p:txBody>
          <a:bodyPr/>
          <a:lstStyle/>
          <a:p>
            <a:r>
              <a:rPr lang="tr-TR" b="1" dirty="0">
                <a:latin typeface="Times New Roman"/>
                <a:cs typeface="Times New Roman"/>
              </a:rPr>
              <a:t>MODEL EĞİTİMİ</a:t>
            </a:r>
          </a:p>
        </p:txBody>
      </p:sp>
      <p:sp>
        <p:nvSpPr>
          <p:cNvPr id="3" name="İçerik Yer Tutucusu 2">
            <a:extLst>
              <a:ext uri="{FF2B5EF4-FFF2-40B4-BE49-F238E27FC236}">
                <a16:creationId xmlns:a16="http://schemas.microsoft.com/office/drawing/2014/main" id="{DFCB3624-52AB-8D54-0AFF-C1949B588B9F}"/>
              </a:ext>
            </a:extLst>
          </p:cNvPr>
          <p:cNvSpPr>
            <a:spLocks noGrp="1"/>
          </p:cNvSpPr>
          <p:nvPr>
            <p:ph idx="1"/>
          </p:nvPr>
        </p:nvSpPr>
        <p:spPr/>
        <p:txBody>
          <a:bodyPr vert="horz" lIns="91440" tIns="45720" rIns="91440" bIns="45720" rtlCol="0" anchor="t">
            <a:normAutofit/>
          </a:bodyPr>
          <a:lstStyle/>
          <a:p>
            <a:r>
              <a:rPr lang="tr-TR" dirty="0">
                <a:latin typeface="Times New Roman"/>
                <a:ea typeface="+mn-lt"/>
                <a:cs typeface="+mn-lt"/>
              </a:rPr>
              <a:t>Model, eğitim verileri kullanılarak 25 </a:t>
            </a:r>
            <a:r>
              <a:rPr lang="tr-TR" err="1">
                <a:latin typeface="Times New Roman"/>
                <a:ea typeface="+mn-lt"/>
                <a:cs typeface="+mn-lt"/>
              </a:rPr>
              <a:t>epoch</a:t>
            </a:r>
            <a:r>
              <a:rPr lang="tr-TR" dirty="0">
                <a:latin typeface="Times New Roman"/>
                <a:ea typeface="+mn-lt"/>
                <a:cs typeface="+mn-lt"/>
              </a:rPr>
              <a:t> boyunca eğitildi. Eğitim sürecinde her </a:t>
            </a:r>
            <a:r>
              <a:rPr lang="tr-TR" err="1">
                <a:latin typeface="Times New Roman"/>
                <a:ea typeface="+mn-lt"/>
                <a:cs typeface="+mn-lt"/>
              </a:rPr>
              <a:t>epoch</a:t>
            </a:r>
            <a:r>
              <a:rPr lang="tr-TR" dirty="0">
                <a:latin typeface="Times New Roman"/>
                <a:ea typeface="+mn-lt"/>
                <a:cs typeface="+mn-lt"/>
              </a:rPr>
              <a:t>, tüm eğitim veri setinin model tarafından bir kez işlenmesini ifade eder. Her </a:t>
            </a:r>
            <a:r>
              <a:rPr lang="tr-TR" err="1">
                <a:latin typeface="Times New Roman"/>
                <a:ea typeface="+mn-lt"/>
                <a:cs typeface="+mn-lt"/>
              </a:rPr>
              <a:t>epoch</a:t>
            </a:r>
            <a:r>
              <a:rPr lang="tr-TR" dirty="0">
                <a:latin typeface="Times New Roman"/>
                <a:ea typeface="+mn-lt"/>
                <a:cs typeface="+mn-lt"/>
              </a:rPr>
              <a:t> sonunda modelin performansı, doğrulama veri seti kullanılarak değerlendirilir.</a:t>
            </a:r>
          </a:p>
          <a:p>
            <a:endParaRPr lang="tr-TR" dirty="0"/>
          </a:p>
        </p:txBody>
      </p:sp>
    </p:spTree>
    <p:extLst>
      <p:ext uri="{BB962C8B-B14F-4D97-AF65-F5344CB8AC3E}">
        <p14:creationId xmlns:p14="http://schemas.microsoft.com/office/powerpoint/2010/main" val="31697054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Başlık 1">
            <a:extLst>
              <a:ext uri="{FF2B5EF4-FFF2-40B4-BE49-F238E27FC236}">
                <a16:creationId xmlns:a16="http://schemas.microsoft.com/office/drawing/2014/main" id="{6BB49629-A818-AFB2-7314-35A627F73835}"/>
              </a:ext>
            </a:extLst>
          </p:cNvPr>
          <p:cNvSpPr>
            <a:spLocks noGrp="1"/>
          </p:cNvSpPr>
          <p:nvPr>
            <p:ph type="title"/>
          </p:nvPr>
        </p:nvSpPr>
        <p:spPr/>
        <p:txBody>
          <a:bodyPr/>
          <a:lstStyle/>
          <a:p>
            <a:r>
              <a:rPr lang="tr-TR" b="1" dirty="0">
                <a:latin typeface="Times New Roman"/>
                <a:cs typeface="Times New Roman"/>
              </a:rPr>
              <a:t>MODELİN KAYDEDİLMESİ</a:t>
            </a:r>
          </a:p>
        </p:txBody>
      </p:sp>
      <p:sp>
        <p:nvSpPr>
          <p:cNvPr id="3" name="İçerik Yer Tutucusu 2">
            <a:extLst>
              <a:ext uri="{FF2B5EF4-FFF2-40B4-BE49-F238E27FC236}">
                <a16:creationId xmlns:a16="http://schemas.microsoft.com/office/drawing/2014/main" id="{C56AB41A-0A6D-13A0-5490-11503351678C}"/>
              </a:ext>
            </a:extLst>
          </p:cNvPr>
          <p:cNvSpPr>
            <a:spLocks noGrp="1"/>
          </p:cNvSpPr>
          <p:nvPr>
            <p:ph idx="1"/>
          </p:nvPr>
        </p:nvSpPr>
        <p:spPr/>
        <p:txBody>
          <a:bodyPr vert="horz" lIns="91440" tIns="45720" rIns="91440" bIns="45720" rtlCol="0" anchor="t">
            <a:normAutofit/>
          </a:bodyPr>
          <a:lstStyle/>
          <a:p>
            <a:r>
              <a:rPr lang="tr-TR" dirty="0">
                <a:latin typeface="Times New Roman"/>
                <a:ea typeface="+mn-lt"/>
                <a:cs typeface="+mn-lt"/>
              </a:rPr>
              <a:t>Eğitim sürecinin tamamlanmasının ardından, modelin </a:t>
            </a:r>
            <a:r>
              <a:rPr lang="tr-TR" err="1">
                <a:latin typeface="Times New Roman"/>
                <a:ea typeface="+mn-lt"/>
                <a:cs typeface="+mn-lt"/>
              </a:rPr>
              <a:t>agırlıklarının</a:t>
            </a:r>
            <a:r>
              <a:rPr lang="tr-TR" dirty="0">
                <a:latin typeface="Times New Roman"/>
                <a:ea typeface="+mn-lt"/>
                <a:cs typeface="+mn-lt"/>
              </a:rPr>
              <a:t> ve mimarisinin kaydedilmesi önemlidir. Bu amaçla, modelin mevcut durumu bir dosya olarak kaydedilir. Bu dosya, modelin ögrenmiş olduğu tüm parametreleri ve katman yapılarını içerir, böylece modelin yeniden eğitilmesine gerek kalmadan doğrudan kullanılır.</a:t>
            </a:r>
            <a:endParaRPr lang="tr-TR" dirty="0">
              <a:latin typeface="Times New Roman"/>
            </a:endParaRPr>
          </a:p>
        </p:txBody>
      </p:sp>
    </p:spTree>
    <p:extLst>
      <p:ext uri="{BB962C8B-B14F-4D97-AF65-F5344CB8AC3E}">
        <p14:creationId xmlns:p14="http://schemas.microsoft.com/office/powerpoint/2010/main" val="4028405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çerik Yer Tutucusu 3" descr="metin, ekran görüntüsü, menü, simetri, bakışım içeren bir resim">
            <a:extLst>
              <a:ext uri="{FF2B5EF4-FFF2-40B4-BE49-F238E27FC236}">
                <a16:creationId xmlns:a16="http://schemas.microsoft.com/office/drawing/2014/main" id="{F5BB36B1-9E43-EFA0-F98B-ED5486F35C9B}"/>
              </a:ext>
            </a:extLst>
          </p:cNvPr>
          <p:cNvPicPr>
            <a:picLocks noGrp="1" noChangeAspect="1"/>
          </p:cNvPicPr>
          <p:nvPr>
            <p:ph idx="1"/>
          </p:nvPr>
        </p:nvPicPr>
        <p:blipFill>
          <a:blip r:embed="rId2"/>
          <a:stretch>
            <a:fillRect/>
          </a:stretch>
        </p:blipFill>
        <p:spPr>
          <a:xfrm>
            <a:off x="842280" y="385663"/>
            <a:ext cx="4915704" cy="6082746"/>
          </a:xfrm>
        </p:spPr>
      </p:pic>
      <p:pic>
        <p:nvPicPr>
          <p:cNvPr id="5" name="Resim 4" descr="metin, ekran görüntüsü, menü, yazı tipi içeren bir resim">
            <a:extLst>
              <a:ext uri="{FF2B5EF4-FFF2-40B4-BE49-F238E27FC236}">
                <a16:creationId xmlns:a16="http://schemas.microsoft.com/office/drawing/2014/main" id="{4FA6D68F-B35D-B7E7-E841-FE609E4BE421}"/>
              </a:ext>
            </a:extLst>
          </p:cNvPr>
          <p:cNvPicPr>
            <a:picLocks noChangeAspect="1"/>
          </p:cNvPicPr>
          <p:nvPr/>
        </p:nvPicPr>
        <p:blipFill>
          <a:blip r:embed="rId3"/>
          <a:stretch>
            <a:fillRect/>
          </a:stretch>
        </p:blipFill>
        <p:spPr>
          <a:xfrm>
            <a:off x="6689190" y="380999"/>
            <a:ext cx="4932031" cy="6084795"/>
          </a:xfrm>
          <a:prstGeom prst="rect">
            <a:avLst/>
          </a:prstGeom>
        </p:spPr>
      </p:pic>
    </p:spTree>
    <p:extLst>
      <p:ext uri="{BB962C8B-B14F-4D97-AF65-F5344CB8AC3E}">
        <p14:creationId xmlns:p14="http://schemas.microsoft.com/office/powerpoint/2010/main" val="3478731924"/>
      </p:ext>
    </p:extLst>
  </p:cSld>
  <p:clrMapOvr>
    <a:masterClrMapping/>
  </p:clrMapOvr>
</p:sld>
</file>

<file path=ppt/theme/theme1.xml><?xml version="1.0" encoding="utf-8"?>
<a:theme xmlns:a="http://schemas.openxmlformats.org/drawingml/2006/main" name="Paket">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TF00001246</Template>
  <TotalTime>1</TotalTime>
  <Words>295</Words>
  <Application>Microsoft Office PowerPoint</Application>
  <PresentationFormat>Geniş ekran</PresentationFormat>
  <Paragraphs>17</Paragraphs>
  <Slides>12</Slides>
  <Notes>0</Notes>
  <HiddenSlides>0</HiddenSlides>
  <MMClips>0</MMClips>
  <ScaleCrop>false</ScaleCrop>
  <HeadingPairs>
    <vt:vector size="6" baseType="variant">
      <vt:variant>
        <vt:lpstr>Kullanılan Yazı Tipleri</vt:lpstr>
      </vt:variant>
      <vt:variant>
        <vt:i4>3</vt:i4>
      </vt:variant>
      <vt:variant>
        <vt:lpstr>Tema</vt:lpstr>
      </vt:variant>
      <vt:variant>
        <vt:i4>1</vt:i4>
      </vt:variant>
      <vt:variant>
        <vt:lpstr>Slayt Başlıkları</vt:lpstr>
      </vt:variant>
      <vt:variant>
        <vt:i4>12</vt:i4>
      </vt:variant>
    </vt:vector>
  </HeadingPairs>
  <TitlesOfParts>
    <vt:vector size="16" baseType="lpstr">
      <vt:lpstr>Arial</vt:lpstr>
      <vt:lpstr>Gill Sans MT</vt:lpstr>
      <vt:lpstr>Times New Roman</vt:lpstr>
      <vt:lpstr>Paket</vt:lpstr>
      <vt:lpstr>KEDİ VE KÖPEK sınıflandırma SİSTEMİ</vt:lpstr>
      <vt:lpstr>Veri seti</vt:lpstr>
      <vt:lpstr>Veri augmentasyonu</vt:lpstr>
      <vt:lpstr>SEQUENTİAL MODELİ</vt:lpstr>
      <vt:lpstr>Optimizasyon</vt:lpstr>
      <vt:lpstr>Kayıp fonksiyonu</vt:lpstr>
      <vt:lpstr>MODEL EĞİTİMİ</vt:lpstr>
      <vt:lpstr>MODELİN KAYDEDİLMESİ</vt:lpstr>
      <vt:lpstr>PowerPoint Sunusu</vt:lpstr>
      <vt:lpstr>PowerPoint Sunusu</vt:lpstr>
      <vt:lpstr>KARMAŞIKLIK MATRİSİ</vt:lpstr>
      <vt:lpstr>PowerPoint Sunusu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
  <cp:lastModifiedBy>Yusuf</cp:lastModifiedBy>
  <cp:revision>164</cp:revision>
  <dcterms:created xsi:type="dcterms:W3CDTF">2024-07-18T22:08:28Z</dcterms:created>
  <dcterms:modified xsi:type="dcterms:W3CDTF">2024-07-18T23:34:21Z</dcterms:modified>
</cp:coreProperties>
</file>