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Data Allocation - Data Required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'QC-1'!$B$2</c:f>
              <c:strCache>
                <c:ptCount val="1"/>
                <c:pt idx="0">
                  <c:v>January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'QC-1'!$C$1:$E$1</c:f>
              <c:strCache>
                <c:ptCount val="3"/>
                <c:pt idx="0">
                  <c:v>option_1</c:v>
                </c:pt>
                <c:pt idx="1">
                  <c:v>option_2</c:v>
                </c:pt>
                <c:pt idx="2">
                  <c:v>option_3</c:v>
                </c:pt>
              </c:strCache>
            </c:strRef>
          </c:cat>
          <c:val>
            <c:numRef>
              <c:f>'QC-1'!$C$2:$E$2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390315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F6-4AE1-8DE7-2F0817941536}"/>
            </c:ext>
          </c:extLst>
        </c:ser>
        <c:ser>
          <c:idx val="1"/>
          <c:order val="1"/>
          <c:tx>
            <c:strRef>
              <c:f>'QC-1'!$B$3</c:f>
              <c:strCache>
                <c:ptCount val="1"/>
                <c:pt idx="0">
                  <c:v>February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'QC-1'!$C$1:$E$1</c:f>
              <c:strCache>
                <c:ptCount val="3"/>
                <c:pt idx="0">
                  <c:v>option_1</c:v>
                </c:pt>
                <c:pt idx="1">
                  <c:v>option_2</c:v>
                </c:pt>
                <c:pt idx="2">
                  <c:v>option_3</c:v>
                </c:pt>
              </c:strCache>
            </c:strRef>
          </c:cat>
          <c:val>
            <c:numRef>
              <c:f>'QC-1'!$C$3:$E$3</c:f>
              <c:numCache>
                <c:formatCode>General</c:formatCode>
                <c:ptCount val="3"/>
                <c:pt idx="0">
                  <c:v>412632</c:v>
                </c:pt>
                <c:pt idx="1">
                  <c:v>625745.80000000005</c:v>
                </c:pt>
                <c:pt idx="2">
                  <c:v>23341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F6-4AE1-8DE7-2F0817941536}"/>
            </c:ext>
          </c:extLst>
        </c:ser>
        <c:ser>
          <c:idx val="2"/>
          <c:order val="2"/>
          <c:tx>
            <c:strRef>
              <c:f>'QC-1'!$B$4</c:f>
              <c:strCache>
                <c:ptCount val="1"/>
                <c:pt idx="0">
                  <c:v>March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'QC-1'!$C$1:$E$1</c:f>
              <c:strCache>
                <c:ptCount val="3"/>
                <c:pt idx="0">
                  <c:v>option_1</c:v>
                </c:pt>
                <c:pt idx="1">
                  <c:v>option_2</c:v>
                </c:pt>
                <c:pt idx="2">
                  <c:v>option_3</c:v>
                </c:pt>
              </c:strCache>
            </c:strRef>
          </c:cat>
          <c:val>
            <c:numRef>
              <c:f>'QC-1'!$C$4:$E$4</c:f>
              <c:numCache>
                <c:formatCode>General</c:formatCode>
                <c:ptCount val="3"/>
                <c:pt idx="0">
                  <c:v>-389781</c:v>
                </c:pt>
                <c:pt idx="1">
                  <c:v>210218.23</c:v>
                </c:pt>
                <c:pt idx="2">
                  <c:v>-904668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F6-4AE1-8DE7-2F0817941536}"/>
            </c:ext>
          </c:extLst>
        </c:ser>
        <c:ser>
          <c:idx val="3"/>
          <c:order val="3"/>
          <c:tx>
            <c:strRef>
              <c:f>'QC-1'!$B$5</c:f>
              <c:strCache>
                <c:ptCount val="1"/>
                <c:pt idx="0">
                  <c:v>April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'QC-1'!$C$1:$E$1</c:f>
              <c:strCache>
                <c:ptCount val="3"/>
                <c:pt idx="0">
                  <c:v>option_1</c:v>
                </c:pt>
                <c:pt idx="1">
                  <c:v>option_2</c:v>
                </c:pt>
                <c:pt idx="2">
                  <c:v>option_3</c:v>
                </c:pt>
              </c:strCache>
            </c:strRef>
          </c:cat>
          <c:val>
            <c:numRef>
              <c:f>'QC-1'!$C$5:$E$5</c:f>
              <c:numCache>
                <c:formatCode>General</c:formatCode>
                <c:ptCount val="3"/>
                <c:pt idx="0">
                  <c:v>-370545</c:v>
                </c:pt>
                <c:pt idx="1">
                  <c:v>-2706.02</c:v>
                </c:pt>
                <c:pt idx="2">
                  <c:v>-491691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FF6-4AE1-8DE7-2F08179415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20078736"/>
        <c:axId val="900171423"/>
      </c:barChart>
      <c:catAx>
        <c:axId val="1920078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0171423"/>
        <c:crosses val="autoZero"/>
        <c:auto val="1"/>
        <c:lblAlgn val="ctr"/>
        <c:lblOffset val="100"/>
        <c:noMultiLvlLbl val="0"/>
      </c:catAx>
      <c:valAx>
        <c:axId val="900171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0078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88B134-D791-4908-B269-DF8D8FB641B9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C2F377-BE16-4E7C-889C-60B75CC836BC}">
      <dgm:prSet phldrT="[Text]"/>
      <dgm:spPr/>
      <dgm:t>
        <a:bodyPr/>
        <a:lstStyle/>
        <a:p>
          <a:r>
            <a:rPr lang="en-US" dirty="0"/>
            <a:t>25</a:t>
          </a:r>
        </a:p>
      </dgm:t>
    </dgm:pt>
    <dgm:pt modelId="{35C14D1D-A99B-4D6C-A32A-84039F3648A5}" type="parTrans" cxnId="{FE39644C-FB18-41BA-9042-B68226861BF6}">
      <dgm:prSet/>
      <dgm:spPr/>
      <dgm:t>
        <a:bodyPr/>
        <a:lstStyle/>
        <a:p>
          <a:endParaRPr lang="en-US"/>
        </a:p>
      </dgm:t>
    </dgm:pt>
    <dgm:pt modelId="{F35772EF-59EF-4063-AEDD-BF2FE46B58CB}" type="sibTrans" cxnId="{FE39644C-FB18-41BA-9042-B68226861BF6}">
      <dgm:prSet/>
      <dgm:spPr/>
      <dgm:t>
        <a:bodyPr/>
        <a:lstStyle/>
        <a:p>
          <a:endParaRPr lang="en-US"/>
        </a:p>
      </dgm:t>
    </dgm:pt>
    <dgm:pt modelId="{CAA74A0D-8075-4BA8-8D51-FA23E8F8FE1B}">
      <dgm:prSet phldrT="[Text]"/>
      <dgm:spPr/>
      <dgm:t>
        <a:bodyPr/>
        <a:lstStyle/>
        <a:p>
          <a:r>
            <a:rPr lang="en-US" dirty="0"/>
            <a:t>Total Unique Nodes</a:t>
          </a:r>
        </a:p>
      </dgm:t>
    </dgm:pt>
    <dgm:pt modelId="{806058D9-7D21-4D89-A806-44ADCF0BD82A}" type="parTrans" cxnId="{1C3D2A02-79BC-4835-86BA-0D7B5EF4C43F}">
      <dgm:prSet/>
      <dgm:spPr/>
      <dgm:t>
        <a:bodyPr/>
        <a:lstStyle/>
        <a:p>
          <a:endParaRPr lang="en-US"/>
        </a:p>
      </dgm:t>
    </dgm:pt>
    <dgm:pt modelId="{14AA9192-1BB8-49CC-AA0B-7843204C5E66}" type="sibTrans" cxnId="{1C3D2A02-79BC-4835-86BA-0D7B5EF4C43F}">
      <dgm:prSet/>
      <dgm:spPr/>
      <dgm:t>
        <a:bodyPr/>
        <a:lstStyle/>
        <a:p>
          <a:endParaRPr lang="en-US"/>
        </a:p>
      </dgm:t>
    </dgm:pt>
    <dgm:pt modelId="{BD937C90-8D00-47C9-AA68-49D7262B411C}">
      <dgm:prSet phldrT="[Text]"/>
      <dgm:spPr/>
      <dgm:t>
        <a:bodyPr/>
        <a:lstStyle/>
        <a:p>
          <a:r>
            <a:rPr lang="en-US" dirty="0"/>
            <a:t>Nodes per Region</a:t>
          </a:r>
        </a:p>
      </dgm:t>
    </dgm:pt>
    <dgm:pt modelId="{799D9970-B6A3-49BF-8E8A-F4DFFEB1747A}" type="parTrans" cxnId="{B3B71BE1-D1B4-4366-A383-9E3DDADC514F}">
      <dgm:prSet/>
      <dgm:spPr/>
      <dgm:t>
        <a:bodyPr/>
        <a:lstStyle/>
        <a:p>
          <a:endParaRPr lang="en-US"/>
        </a:p>
      </dgm:t>
    </dgm:pt>
    <dgm:pt modelId="{18106EF5-62AB-49AB-85E1-A751BCE1008B}" type="sibTrans" cxnId="{B3B71BE1-D1B4-4366-A383-9E3DDADC514F}">
      <dgm:prSet/>
      <dgm:spPr/>
      <dgm:t>
        <a:bodyPr/>
        <a:lstStyle/>
        <a:p>
          <a:endParaRPr lang="en-US"/>
        </a:p>
      </dgm:t>
    </dgm:pt>
    <dgm:pt modelId="{30CEFA7C-3D55-4716-B5FC-B900A4D4F7E6}">
      <dgm:prSet phldrT="[Text]"/>
      <dgm:spPr/>
      <dgm:t>
        <a:bodyPr/>
        <a:lstStyle/>
        <a:p>
          <a:r>
            <a:rPr lang="en-US" dirty="0"/>
            <a:t>Customers per Region</a:t>
          </a:r>
        </a:p>
      </dgm:t>
    </dgm:pt>
    <dgm:pt modelId="{8272D591-7EC2-4501-B26B-7BF893E42254}" type="parTrans" cxnId="{76F11CA4-9227-4052-A7F7-59CB097DA920}">
      <dgm:prSet/>
      <dgm:spPr/>
      <dgm:t>
        <a:bodyPr/>
        <a:lstStyle/>
        <a:p>
          <a:endParaRPr lang="en-US"/>
        </a:p>
      </dgm:t>
    </dgm:pt>
    <dgm:pt modelId="{45C8B199-D282-4AB6-BB9E-E5660DE2674B}" type="sibTrans" cxnId="{76F11CA4-9227-4052-A7F7-59CB097DA920}">
      <dgm:prSet/>
      <dgm:spPr/>
      <dgm:t>
        <a:bodyPr/>
        <a:lstStyle/>
        <a:p>
          <a:endParaRPr lang="en-US"/>
        </a:p>
      </dgm:t>
    </dgm:pt>
    <dgm:pt modelId="{54D9F5A3-712C-4422-AAC2-8968BF34FA5B}">
      <dgm:prSet phldrT="[Text]"/>
      <dgm:spPr/>
      <dgm:t>
        <a:bodyPr/>
        <a:lstStyle/>
        <a:p>
          <a:r>
            <a:rPr lang="en-US" dirty="0"/>
            <a:t>Australia: 5</a:t>
          </a:r>
        </a:p>
      </dgm:t>
    </dgm:pt>
    <dgm:pt modelId="{41CF64FC-1BF7-451B-A6EC-C861267094CC}" type="parTrans" cxnId="{3FF10881-0B7B-4E92-A13F-C8BED83B97C5}">
      <dgm:prSet/>
      <dgm:spPr/>
      <dgm:t>
        <a:bodyPr/>
        <a:lstStyle/>
        <a:p>
          <a:endParaRPr lang="en-US"/>
        </a:p>
      </dgm:t>
    </dgm:pt>
    <dgm:pt modelId="{FCA6BB15-8A9F-4BB0-B20A-594B26A019E8}" type="sibTrans" cxnId="{3FF10881-0B7B-4E92-A13F-C8BED83B97C5}">
      <dgm:prSet/>
      <dgm:spPr/>
      <dgm:t>
        <a:bodyPr/>
        <a:lstStyle/>
        <a:p>
          <a:endParaRPr lang="en-US"/>
        </a:p>
      </dgm:t>
    </dgm:pt>
    <dgm:pt modelId="{612171D5-91AE-4333-967F-DF6FB2050F94}">
      <dgm:prSet/>
      <dgm:spPr/>
      <dgm:t>
        <a:bodyPr/>
        <a:lstStyle/>
        <a:p>
          <a:r>
            <a:rPr lang="en-US" dirty="0"/>
            <a:t>America: 5</a:t>
          </a:r>
        </a:p>
      </dgm:t>
    </dgm:pt>
    <dgm:pt modelId="{9B19438A-6AEC-488C-ABD9-D91FB1F33A50}" type="parTrans" cxnId="{02B8F8ED-27E8-4EDD-A465-98CCDE63A0F4}">
      <dgm:prSet/>
      <dgm:spPr/>
      <dgm:t>
        <a:bodyPr/>
        <a:lstStyle/>
        <a:p>
          <a:endParaRPr lang="en-US"/>
        </a:p>
      </dgm:t>
    </dgm:pt>
    <dgm:pt modelId="{475DEF19-B31B-4C0F-BC7F-2C3A9BA182A3}" type="sibTrans" cxnId="{02B8F8ED-27E8-4EDD-A465-98CCDE63A0F4}">
      <dgm:prSet/>
      <dgm:spPr/>
      <dgm:t>
        <a:bodyPr/>
        <a:lstStyle/>
        <a:p>
          <a:endParaRPr lang="en-US"/>
        </a:p>
      </dgm:t>
    </dgm:pt>
    <dgm:pt modelId="{1C8F5DA2-BC19-4945-BE73-B36D8E7B0282}">
      <dgm:prSet/>
      <dgm:spPr/>
      <dgm:t>
        <a:bodyPr/>
        <a:lstStyle/>
        <a:p>
          <a:r>
            <a:rPr lang="en-US" dirty="0"/>
            <a:t>Africa: 5</a:t>
          </a:r>
        </a:p>
      </dgm:t>
    </dgm:pt>
    <dgm:pt modelId="{D028BA10-BAD0-4FD2-A873-4C688487EF46}" type="parTrans" cxnId="{1C1D1167-D620-4015-A515-76BF33C52231}">
      <dgm:prSet/>
      <dgm:spPr/>
      <dgm:t>
        <a:bodyPr/>
        <a:lstStyle/>
        <a:p>
          <a:endParaRPr lang="en-US"/>
        </a:p>
      </dgm:t>
    </dgm:pt>
    <dgm:pt modelId="{8E870DDE-501D-4820-9C8C-C4BBC75A3614}" type="sibTrans" cxnId="{1C1D1167-D620-4015-A515-76BF33C52231}">
      <dgm:prSet/>
      <dgm:spPr/>
      <dgm:t>
        <a:bodyPr/>
        <a:lstStyle/>
        <a:p>
          <a:endParaRPr lang="en-US"/>
        </a:p>
      </dgm:t>
    </dgm:pt>
    <dgm:pt modelId="{1C5BEB13-8EA3-4EC5-BF04-8F87096B6C88}">
      <dgm:prSet/>
      <dgm:spPr/>
      <dgm:t>
        <a:bodyPr/>
        <a:lstStyle/>
        <a:p>
          <a:r>
            <a:rPr lang="en-US" dirty="0"/>
            <a:t>Asia: 5</a:t>
          </a:r>
        </a:p>
      </dgm:t>
    </dgm:pt>
    <dgm:pt modelId="{8700F5B6-66E1-4695-9838-763C1C5913D0}" type="parTrans" cxnId="{53553248-6BA9-439E-9049-758A95C1AE76}">
      <dgm:prSet/>
      <dgm:spPr/>
      <dgm:t>
        <a:bodyPr/>
        <a:lstStyle/>
        <a:p>
          <a:endParaRPr lang="en-US"/>
        </a:p>
      </dgm:t>
    </dgm:pt>
    <dgm:pt modelId="{3FF3AAC1-006F-43BF-8EF5-7D9C0292005B}" type="sibTrans" cxnId="{53553248-6BA9-439E-9049-758A95C1AE76}">
      <dgm:prSet/>
      <dgm:spPr/>
      <dgm:t>
        <a:bodyPr/>
        <a:lstStyle/>
        <a:p>
          <a:endParaRPr lang="en-US"/>
        </a:p>
      </dgm:t>
    </dgm:pt>
    <dgm:pt modelId="{BF377226-6CBD-49A9-8614-F9D453948E2F}">
      <dgm:prSet/>
      <dgm:spPr/>
      <dgm:t>
        <a:bodyPr/>
        <a:lstStyle/>
        <a:p>
          <a:r>
            <a:rPr lang="en-US" dirty="0"/>
            <a:t>Europe: 5</a:t>
          </a:r>
        </a:p>
      </dgm:t>
    </dgm:pt>
    <dgm:pt modelId="{9DD01AD9-6F81-4029-8987-6A1B521C8CF3}" type="parTrans" cxnId="{E0359405-C086-44F1-902C-B7E67133561D}">
      <dgm:prSet/>
      <dgm:spPr/>
      <dgm:t>
        <a:bodyPr/>
        <a:lstStyle/>
        <a:p>
          <a:endParaRPr lang="en-US"/>
        </a:p>
      </dgm:t>
    </dgm:pt>
    <dgm:pt modelId="{B1757867-BD5C-4F8F-AD18-A5D09433B153}" type="sibTrans" cxnId="{E0359405-C086-44F1-902C-B7E67133561D}">
      <dgm:prSet/>
      <dgm:spPr/>
      <dgm:t>
        <a:bodyPr/>
        <a:lstStyle/>
        <a:p>
          <a:endParaRPr lang="en-US"/>
        </a:p>
      </dgm:t>
    </dgm:pt>
    <dgm:pt modelId="{E512FD4C-724F-40A1-80B4-A5E651944552}">
      <dgm:prSet phldrT="[Text]"/>
      <dgm:spPr/>
      <dgm:t>
        <a:bodyPr/>
        <a:lstStyle/>
        <a:p>
          <a:r>
            <a:rPr lang="en-US"/>
            <a:t>Australia: 110</a:t>
          </a:r>
          <a:endParaRPr lang="en-US" dirty="0"/>
        </a:p>
      </dgm:t>
    </dgm:pt>
    <dgm:pt modelId="{FB91E1F2-D634-4403-8C60-67FDECD1971E}" type="parTrans" cxnId="{D1ED5B68-BF66-46D5-BB8B-AE69863277E2}">
      <dgm:prSet/>
      <dgm:spPr/>
      <dgm:t>
        <a:bodyPr/>
        <a:lstStyle/>
        <a:p>
          <a:endParaRPr lang="en-US"/>
        </a:p>
      </dgm:t>
    </dgm:pt>
    <dgm:pt modelId="{24E699B4-2401-4D4B-91AD-B1A684B23429}" type="sibTrans" cxnId="{D1ED5B68-BF66-46D5-BB8B-AE69863277E2}">
      <dgm:prSet/>
      <dgm:spPr/>
      <dgm:t>
        <a:bodyPr/>
        <a:lstStyle/>
        <a:p>
          <a:endParaRPr lang="en-US"/>
        </a:p>
      </dgm:t>
    </dgm:pt>
    <dgm:pt modelId="{3F02D482-D9E8-4250-9C7F-BC290A73AC2D}">
      <dgm:prSet/>
      <dgm:spPr/>
      <dgm:t>
        <a:bodyPr/>
        <a:lstStyle/>
        <a:p>
          <a:r>
            <a:rPr lang="en-US" dirty="0"/>
            <a:t>America: 105</a:t>
          </a:r>
        </a:p>
      </dgm:t>
    </dgm:pt>
    <dgm:pt modelId="{1ACB1647-B62A-4363-A77D-FAD5AC2553E5}" type="parTrans" cxnId="{EF244F65-67FC-43A8-9253-B11EF2B0BB7E}">
      <dgm:prSet/>
      <dgm:spPr/>
      <dgm:t>
        <a:bodyPr/>
        <a:lstStyle/>
        <a:p>
          <a:endParaRPr lang="en-US"/>
        </a:p>
      </dgm:t>
    </dgm:pt>
    <dgm:pt modelId="{28019147-CE04-4E54-9E30-F1C5B956034A}" type="sibTrans" cxnId="{EF244F65-67FC-43A8-9253-B11EF2B0BB7E}">
      <dgm:prSet/>
      <dgm:spPr/>
      <dgm:t>
        <a:bodyPr/>
        <a:lstStyle/>
        <a:p>
          <a:endParaRPr lang="en-US"/>
        </a:p>
      </dgm:t>
    </dgm:pt>
    <dgm:pt modelId="{1F288E06-3259-4483-9B30-2DE5D2576F1B}">
      <dgm:prSet/>
      <dgm:spPr/>
      <dgm:t>
        <a:bodyPr/>
        <a:lstStyle/>
        <a:p>
          <a:r>
            <a:rPr lang="en-US"/>
            <a:t>Africa: 102</a:t>
          </a:r>
          <a:endParaRPr lang="en-US" dirty="0"/>
        </a:p>
      </dgm:t>
    </dgm:pt>
    <dgm:pt modelId="{8583D1D3-C09F-48D3-9126-E9E47BA89949}" type="parTrans" cxnId="{60B22A11-11CA-428A-B26E-6004D0EC4265}">
      <dgm:prSet/>
      <dgm:spPr/>
      <dgm:t>
        <a:bodyPr/>
        <a:lstStyle/>
        <a:p>
          <a:endParaRPr lang="en-US"/>
        </a:p>
      </dgm:t>
    </dgm:pt>
    <dgm:pt modelId="{BEB5BD6B-CC52-46A5-A657-50FB68244AC6}" type="sibTrans" cxnId="{60B22A11-11CA-428A-B26E-6004D0EC4265}">
      <dgm:prSet/>
      <dgm:spPr/>
      <dgm:t>
        <a:bodyPr/>
        <a:lstStyle/>
        <a:p>
          <a:endParaRPr lang="en-US"/>
        </a:p>
      </dgm:t>
    </dgm:pt>
    <dgm:pt modelId="{224D633A-F416-4402-85A3-28C6243CD6DB}">
      <dgm:prSet/>
      <dgm:spPr/>
      <dgm:t>
        <a:bodyPr/>
        <a:lstStyle/>
        <a:p>
          <a:r>
            <a:rPr lang="en-US"/>
            <a:t>Asia: 95</a:t>
          </a:r>
          <a:endParaRPr lang="en-US" dirty="0"/>
        </a:p>
      </dgm:t>
    </dgm:pt>
    <dgm:pt modelId="{1AF273F7-C570-46B8-BBFD-4F42A1FA2800}" type="parTrans" cxnId="{078B2793-9F90-427D-A6B5-C85A3AD4E68B}">
      <dgm:prSet/>
      <dgm:spPr/>
      <dgm:t>
        <a:bodyPr/>
        <a:lstStyle/>
        <a:p>
          <a:endParaRPr lang="en-US"/>
        </a:p>
      </dgm:t>
    </dgm:pt>
    <dgm:pt modelId="{ABF804F6-F7B0-4E7E-928C-3AC35A9BD6AC}" type="sibTrans" cxnId="{078B2793-9F90-427D-A6B5-C85A3AD4E68B}">
      <dgm:prSet/>
      <dgm:spPr/>
      <dgm:t>
        <a:bodyPr/>
        <a:lstStyle/>
        <a:p>
          <a:endParaRPr lang="en-US"/>
        </a:p>
      </dgm:t>
    </dgm:pt>
    <dgm:pt modelId="{A67F43F9-0411-4775-9B71-9C3C75E0E50B}">
      <dgm:prSet/>
      <dgm:spPr/>
      <dgm:t>
        <a:bodyPr/>
        <a:lstStyle/>
        <a:p>
          <a:r>
            <a:rPr lang="en-US"/>
            <a:t>Europe: 88</a:t>
          </a:r>
          <a:endParaRPr lang="en-US" dirty="0"/>
        </a:p>
      </dgm:t>
    </dgm:pt>
    <dgm:pt modelId="{0917D986-E1B2-4C59-AB6E-5B43C6A5ADD8}" type="parTrans" cxnId="{34D72090-B894-4F7F-AEBB-D33ABFDEA943}">
      <dgm:prSet/>
      <dgm:spPr/>
      <dgm:t>
        <a:bodyPr/>
        <a:lstStyle/>
        <a:p>
          <a:endParaRPr lang="en-US"/>
        </a:p>
      </dgm:t>
    </dgm:pt>
    <dgm:pt modelId="{1F6C037E-C7FF-4A3E-A21F-6E807C1CFCE5}" type="sibTrans" cxnId="{34D72090-B894-4F7F-AEBB-D33ABFDEA943}">
      <dgm:prSet/>
      <dgm:spPr/>
      <dgm:t>
        <a:bodyPr/>
        <a:lstStyle/>
        <a:p>
          <a:endParaRPr lang="en-US"/>
        </a:p>
      </dgm:t>
    </dgm:pt>
    <dgm:pt modelId="{9A11B9F7-4BBF-40D7-BCA5-EF9B9A5D6D07}" type="pres">
      <dgm:prSet presAssocID="{0F88B134-D791-4908-B269-DF8D8FB641B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11DE91-D9FA-4E05-8F05-1B4044680A1C}" type="pres">
      <dgm:prSet presAssocID="{0F88B134-D791-4908-B269-DF8D8FB641B9}" presName="hierFlow" presStyleCnt="0"/>
      <dgm:spPr/>
    </dgm:pt>
    <dgm:pt modelId="{14ECE881-23B2-43FB-8C49-D1AFD854CD00}" type="pres">
      <dgm:prSet presAssocID="{0F88B134-D791-4908-B269-DF8D8FB641B9}" presName="firstBuf" presStyleCnt="0"/>
      <dgm:spPr/>
    </dgm:pt>
    <dgm:pt modelId="{D9CFC54F-AB45-4A13-A555-3F6B52E9773B}" type="pres">
      <dgm:prSet presAssocID="{0F88B134-D791-4908-B269-DF8D8FB641B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91C0FEB-A418-4FA5-B7CF-9565A908BBFD}" type="pres">
      <dgm:prSet presAssocID="{65C2F377-BE16-4E7C-889C-60B75CC836BC}" presName="Name17" presStyleCnt="0"/>
      <dgm:spPr/>
    </dgm:pt>
    <dgm:pt modelId="{A40B8591-F979-473C-94C5-E2E79628A959}" type="pres">
      <dgm:prSet presAssocID="{65C2F377-BE16-4E7C-889C-60B75CC836BC}" presName="level1Shape" presStyleLbl="node0" presStyleIdx="0" presStyleCnt="1">
        <dgm:presLayoutVars>
          <dgm:chPref val="3"/>
        </dgm:presLayoutVars>
      </dgm:prSet>
      <dgm:spPr/>
    </dgm:pt>
    <dgm:pt modelId="{B77DA204-3EC2-4F2F-981D-A47055AE85C0}" type="pres">
      <dgm:prSet presAssocID="{65C2F377-BE16-4E7C-889C-60B75CC836BC}" presName="hierChild2" presStyleCnt="0"/>
      <dgm:spPr/>
    </dgm:pt>
    <dgm:pt modelId="{C688984C-0ED6-43E5-B1D6-00A7E19AA74B}" type="pres">
      <dgm:prSet presAssocID="{41CF64FC-1BF7-451B-A6EC-C861267094CC}" presName="Name25" presStyleLbl="parChTrans1D2" presStyleIdx="0" presStyleCnt="5"/>
      <dgm:spPr/>
    </dgm:pt>
    <dgm:pt modelId="{1708F502-F83A-4892-B040-317DCE0EFBB2}" type="pres">
      <dgm:prSet presAssocID="{41CF64FC-1BF7-451B-A6EC-C861267094CC}" presName="connTx" presStyleLbl="parChTrans1D2" presStyleIdx="0" presStyleCnt="5"/>
      <dgm:spPr/>
    </dgm:pt>
    <dgm:pt modelId="{D7F15587-B64A-4F43-B83C-C9A200737D04}" type="pres">
      <dgm:prSet presAssocID="{54D9F5A3-712C-4422-AAC2-8968BF34FA5B}" presName="Name30" presStyleCnt="0"/>
      <dgm:spPr/>
    </dgm:pt>
    <dgm:pt modelId="{0D410629-ACC2-411B-869E-756EB81C8F8C}" type="pres">
      <dgm:prSet presAssocID="{54D9F5A3-712C-4422-AAC2-8968BF34FA5B}" presName="level2Shape" presStyleLbl="node2" presStyleIdx="0" presStyleCnt="5"/>
      <dgm:spPr/>
    </dgm:pt>
    <dgm:pt modelId="{17DF4E33-72D3-4D19-A007-B0C72C214B51}" type="pres">
      <dgm:prSet presAssocID="{54D9F5A3-712C-4422-AAC2-8968BF34FA5B}" presName="hierChild3" presStyleCnt="0"/>
      <dgm:spPr/>
    </dgm:pt>
    <dgm:pt modelId="{BDE41EE9-16B4-4CBA-AF85-3F3C4E8328FE}" type="pres">
      <dgm:prSet presAssocID="{FB91E1F2-D634-4403-8C60-67FDECD1971E}" presName="Name25" presStyleLbl="parChTrans1D3" presStyleIdx="0" presStyleCnt="5"/>
      <dgm:spPr/>
    </dgm:pt>
    <dgm:pt modelId="{FDDAC1B7-7AFF-47D8-9FC9-F16F9F1E0576}" type="pres">
      <dgm:prSet presAssocID="{FB91E1F2-D634-4403-8C60-67FDECD1971E}" presName="connTx" presStyleLbl="parChTrans1D3" presStyleIdx="0" presStyleCnt="5"/>
      <dgm:spPr/>
    </dgm:pt>
    <dgm:pt modelId="{C7ED6131-590C-4199-960C-0752597EE93E}" type="pres">
      <dgm:prSet presAssocID="{E512FD4C-724F-40A1-80B4-A5E651944552}" presName="Name30" presStyleCnt="0"/>
      <dgm:spPr/>
    </dgm:pt>
    <dgm:pt modelId="{ACDE08A3-21EB-461D-8C4D-C5170D2D1C0D}" type="pres">
      <dgm:prSet presAssocID="{E512FD4C-724F-40A1-80B4-A5E651944552}" presName="level2Shape" presStyleLbl="node3" presStyleIdx="0" presStyleCnt="5"/>
      <dgm:spPr/>
    </dgm:pt>
    <dgm:pt modelId="{895C093E-B3F0-449D-9AC3-8666C8EC658F}" type="pres">
      <dgm:prSet presAssocID="{E512FD4C-724F-40A1-80B4-A5E651944552}" presName="hierChild3" presStyleCnt="0"/>
      <dgm:spPr/>
    </dgm:pt>
    <dgm:pt modelId="{9107DBB4-E542-4335-A2D7-E2845D8C86BA}" type="pres">
      <dgm:prSet presAssocID="{9B19438A-6AEC-488C-ABD9-D91FB1F33A50}" presName="Name25" presStyleLbl="parChTrans1D2" presStyleIdx="1" presStyleCnt="5"/>
      <dgm:spPr/>
    </dgm:pt>
    <dgm:pt modelId="{BD3A2D26-24C4-42BC-B9A4-7B76C48C2D69}" type="pres">
      <dgm:prSet presAssocID="{9B19438A-6AEC-488C-ABD9-D91FB1F33A50}" presName="connTx" presStyleLbl="parChTrans1D2" presStyleIdx="1" presStyleCnt="5"/>
      <dgm:spPr/>
    </dgm:pt>
    <dgm:pt modelId="{6EAC7B23-72A5-4291-AF0D-AD9A3E167634}" type="pres">
      <dgm:prSet presAssocID="{612171D5-91AE-4333-967F-DF6FB2050F94}" presName="Name30" presStyleCnt="0"/>
      <dgm:spPr/>
    </dgm:pt>
    <dgm:pt modelId="{BC59CE96-BB3A-4CE1-BB0F-3749D827028C}" type="pres">
      <dgm:prSet presAssocID="{612171D5-91AE-4333-967F-DF6FB2050F94}" presName="level2Shape" presStyleLbl="node2" presStyleIdx="1" presStyleCnt="5"/>
      <dgm:spPr/>
    </dgm:pt>
    <dgm:pt modelId="{435A3816-20F6-43A9-961B-5B7559EA2006}" type="pres">
      <dgm:prSet presAssocID="{612171D5-91AE-4333-967F-DF6FB2050F94}" presName="hierChild3" presStyleCnt="0"/>
      <dgm:spPr/>
    </dgm:pt>
    <dgm:pt modelId="{77902FEA-340B-43C1-9D65-1D0C51868E4F}" type="pres">
      <dgm:prSet presAssocID="{1ACB1647-B62A-4363-A77D-FAD5AC2553E5}" presName="Name25" presStyleLbl="parChTrans1D3" presStyleIdx="1" presStyleCnt="5"/>
      <dgm:spPr/>
    </dgm:pt>
    <dgm:pt modelId="{E7F619A6-2303-4168-B1D4-E907398A77AC}" type="pres">
      <dgm:prSet presAssocID="{1ACB1647-B62A-4363-A77D-FAD5AC2553E5}" presName="connTx" presStyleLbl="parChTrans1D3" presStyleIdx="1" presStyleCnt="5"/>
      <dgm:spPr/>
    </dgm:pt>
    <dgm:pt modelId="{57837D80-4118-4792-8736-01FF9A16C1CE}" type="pres">
      <dgm:prSet presAssocID="{3F02D482-D9E8-4250-9C7F-BC290A73AC2D}" presName="Name30" presStyleCnt="0"/>
      <dgm:spPr/>
    </dgm:pt>
    <dgm:pt modelId="{AF709AB9-3498-434B-AE23-5A387C9E9CB3}" type="pres">
      <dgm:prSet presAssocID="{3F02D482-D9E8-4250-9C7F-BC290A73AC2D}" presName="level2Shape" presStyleLbl="node3" presStyleIdx="1" presStyleCnt="5"/>
      <dgm:spPr/>
    </dgm:pt>
    <dgm:pt modelId="{7EC8EDAE-37FA-482E-BE4B-8CBA471743C5}" type="pres">
      <dgm:prSet presAssocID="{3F02D482-D9E8-4250-9C7F-BC290A73AC2D}" presName="hierChild3" presStyleCnt="0"/>
      <dgm:spPr/>
    </dgm:pt>
    <dgm:pt modelId="{9DBA6575-F749-4460-8209-891F51633DBA}" type="pres">
      <dgm:prSet presAssocID="{D028BA10-BAD0-4FD2-A873-4C688487EF46}" presName="Name25" presStyleLbl="parChTrans1D2" presStyleIdx="2" presStyleCnt="5"/>
      <dgm:spPr/>
    </dgm:pt>
    <dgm:pt modelId="{626C0692-772E-47DD-B36F-78302FD278EF}" type="pres">
      <dgm:prSet presAssocID="{D028BA10-BAD0-4FD2-A873-4C688487EF46}" presName="connTx" presStyleLbl="parChTrans1D2" presStyleIdx="2" presStyleCnt="5"/>
      <dgm:spPr/>
    </dgm:pt>
    <dgm:pt modelId="{55FC533B-3735-4FC1-BD8D-ECEBC2B24F46}" type="pres">
      <dgm:prSet presAssocID="{1C8F5DA2-BC19-4945-BE73-B36D8E7B0282}" presName="Name30" presStyleCnt="0"/>
      <dgm:spPr/>
    </dgm:pt>
    <dgm:pt modelId="{2E3FA737-F30A-492B-B886-F4D594808E58}" type="pres">
      <dgm:prSet presAssocID="{1C8F5DA2-BC19-4945-BE73-B36D8E7B0282}" presName="level2Shape" presStyleLbl="node2" presStyleIdx="2" presStyleCnt="5"/>
      <dgm:spPr/>
    </dgm:pt>
    <dgm:pt modelId="{E6116A7B-642C-458B-8051-EA2E10F4CFE0}" type="pres">
      <dgm:prSet presAssocID="{1C8F5DA2-BC19-4945-BE73-B36D8E7B0282}" presName="hierChild3" presStyleCnt="0"/>
      <dgm:spPr/>
    </dgm:pt>
    <dgm:pt modelId="{925905D4-C30B-4183-B2C6-7E0EF921410D}" type="pres">
      <dgm:prSet presAssocID="{8583D1D3-C09F-48D3-9126-E9E47BA89949}" presName="Name25" presStyleLbl="parChTrans1D3" presStyleIdx="2" presStyleCnt="5"/>
      <dgm:spPr/>
    </dgm:pt>
    <dgm:pt modelId="{34C21D7F-617F-4FB7-B0A8-AE78EE97D892}" type="pres">
      <dgm:prSet presAssocID="{8583D1D3-C09F-48D3-9126-E9E47BA89949}" presName="connTx" presStyleLbl="parChTrans1D3" presStyleIdx="2" presStyleCnt="5"/>
      <dgm:spPr/>
    </dgm:pt>
    <dgm:pt modelId="{2FF463B2-6F48-4EFE-A12F-53DAF3A1867F}" type="pres">
      <dgm:prSet presAssocID="{1F288E06-3259-4483-9B30-2DE5D2576F1B}" presName="Name30" presStyleCnt="0"/>
      <dgm:spPr/>
    </dgm:pt>
    <dgm:pt modelId="{F6987540-02F9-4397-8566-3BEC7384A6F1}" type="pres">
      <dgm:prSet presAssocID="{1F288E06-3259-4483-9B30-2DE5D2576F1B}" presName="level2Shape" presStyleLbl="node3" presStyleIdx="2" presStyleCnt="5"/>
      <dgm:spPr/>
    </dgm:pt>
    <dgm:pt modelId="{1FD58FE0-7710-4E64-8D12-9391BE084B08}" type="pres">
      <dgm:prSet presAssocID="{1F288E06-3259-4483-9B30-2DE5D2576F1B}" presName="hierChild3" presStyleCnt="0"/>
      <dgm:spPr/>
    </dgm:pt>
    <dgm:pt modelId="{1BE5F772-491F-4CB7-972A-12BF1BC85811}" type="pres">
      <dgm:prSet presAssocID="{8700F5B6-66E1-4695-9838-763C1C5913D0}" presName="Name25" presStyleLbl="parChTrans1D2" presStyleIdx="3" presStyleCnt="5"/>
      <dgm:spPr/>
    </dgm:pt>
    <dgm:pt modelId="{FF318F74-6474-44E2-9CAB-A69509A12C09}" type="pres">
      <dgm:prSet presAssocID="{8700F5B6-66E1-4695-9838-763C1C5913D0}" presName="connTx" presStyleLbl="parChTrans1D2" presStyleIdx="3" presStyleCnt="5"/>
      <dgm:spPr/>
    </dgm:pt>
    <dgm:pt modelId="{195D859A-D869-44A5-A3C0-34DE664FBA23}" type="pres">
      <dgm:prSet presAssocID="{1C5BEB13-8EA3-4EC5-BF04-8F87096B6C88}" presName="Name30" presStyleCnt="0"/>
      <dgm:spPr/>
    </dgm:pt>
    <dgm:pt modelId="{0A985DE7-4F47-4FB9-83D4-87EA0042CC0B}" type="pres">
      <dgm:prSet presAssocID="{1C5BEB13-8EA3-4EC5-BF04-8F87096B6C88}" presName="level2Shape" presStyleLbl="node2" presStyleIdx="3" presStyleCnt="5"/>
      <dgm:spPr/>
    </dgm:pt>
    <dgm:pt modelId="{9F648918-8C71-4F53-A22A-89D9A9003055}" type="pres">
      <dgm:prSet presAssocID="{1C5BEB13-8EA3-4EC5-BF04-8F87096B6C88}" presName="hierChild3" presStyleCnt="0"/>
      <dgm:spPr/>
    </dgm:pt>
    <dgm:pt modelId="{E34CB1F3-0916-44E3-8286-93452BC6D195}" type="pres">
      <dgm:prSet presAssocID="{1AF273F7-C570-46B8-BBFD-4F42A1FA2800}" presName="Name25" presStyleLbl="parChTrans1D3" presStyleIdx="3" presStyleCnt="5"/>
      <dgm:spPr/>
    </dgm:pt>
    <dgm:pt modelId="{14DD6346-2139-4F55-A254-A35C0AE9DC53}" type="pres">
      <dgm:prSet presAssocID="{1AF273F7-C570-46B8-BBFD-4F42A1FA2800}" presName="connTx" presStyleLbl="parChTrans1D3" presStyleIdx="3" presStyleCnt="5"/>
      <dgm:spPr/>
    </dgm:pt>
    <dgm:pt modelId="{F34E54F1-7C0C-4E01-AABC-8358C9FDDAE9}" type="pres">
      <dgm:prSet presAssocID="{224D633A-F416-4402-85A3-28C6243CD6DB}" presName="Name30" presStyleCnt="0"/>
      <dgm:spPr/>
    </dgm:pt>
    <dgm:pt modelId="{52D17706-8479-422A-8506-0AD0F4C6E935}" type="pres">
      <dgm:prSet presAssocID="{224D633A-F416-4402-85A3-28C6243CD6DB}" presName="level2Shape" presStyleLbl="node3" presStyleIdx="3" presStyleCnt="5"/>
      <dgm:spPr/>
    </dgm:pt>
    <dgm:pt modelId="{A2CA8075-3378-4605-AB48-8B172A49A348}" type="pres">
      <dgm:prSet presAssocID="{224D633A-F416-4402-85A3-28C6243CD6DB}" presName="hierChild3" presStyleCnt="0"/>
      <dgm:spPr/>
    </dgm:pt>
    <dgm:pt modelId="{C1579A8C-E20A-4E13-B4A3-2CFD03F025A8}" type="pres">
      <dgm:prSet presAssocID="{9DD01AD9-6F81-4029-8987-6A1B521C8CF3}" presName="Name25" presStyleLbl="parChTrans1D2" presStyleIdx="4" presStyleCnt="5"/>
      <dgm:spPr/>
    </dgm:pt>
    <dgm:pt modelId="{4706EE27-9C65-4ACF-A89F-64173ABE0430}" type="pres">
      <dgm:prSet presAssocID="{9DD01AD9-6F81-4029-8987-6A1B521C8CF3}" presName="connTx" presStyleLbl="parChTrans1D2" presStyleIdx="4" presStyleCnt="5"/>
      <dgm:spPr/>
    </dgm:pt>
    <dgm:pt modelId="{CD199EB4-2441-464A-BBC1-E181D575689D}" type="pres">
      <dgm:prSet presAssocID="{BF377226-6CBD-49A9-8614-F9D453948E2F}" presName="Name30" presStyleCnt="0"/>
      <dgm:spPr/>
    </dgm:pt>
    <dgm:pt modelId="{962B7AC4-5423-4763-9C30-0C348A406608}" type="pres">
      <dgm:prSet presAssocID="{BF377226-6CBD-49A9-8614-F9D453948E2F}" presName="level2Shape" presStyleLbl="node2" presStyleIdx="4" presStyleCnt="5"/>
      <dgm:spPr/>
    </dgm:pt>
    <dgm:pt modelId="{40941204-8E84-469E-A51E-E5D73876960C}" type="pres">
      <dgm:prSet presAssocID="{BF377226-6CBD-49A9-8614-F9D453948E2F}" presName="hierChild3" presStyleCnt="0"/>
      <dgm:spPr/>
    </dgm:pt>
    <dgm:pt modelId="{4F119703-0667-4FF3-B6FF-B2D007438974}" type="pres">
      <dgm:prSet presAssocID="{0917D986-E1B2-4C59-AB6E-5B43C6A5ADD8}" presName="Name25" presStyleLbl="parChTrans1D3" presStyleIdx="4" presStyleCnt="5"/>
      <dgm:spPr/>
    </dgm:pt>
    <dgm:pt modelId="{FA6EE1A9-EDA5-4B47-85C1-423F825D349E}" type="pres">
      <dgm:prSet presAssocID="{0917D986-E1B2-4C59-AB6E-5B43C6A5ADD8}" presName="connTx" presStyleLbl="parChTrans1D3" presStyleIdx="4" presStyleCnt="5"/>
      <dgm:spPr/>
    </dgm:pt>
    <dgm:pt modelId="{0B5AAFBB-BB23-4E95-B1D1-AA960C3AA637}" type="pres">
      <dgm:prSet presAssocID="{A67F43F9-0411-4775-9B71-9C3C75E0E50B}" presName="Name30" presStyleCnt="0"/>
      <dgm:spPr/>
    </dgm:pt>
    <dgm:pt modelId="{CEF959CD-05C3-4623-9A5E-9CA7913D0034}" type="pres">
      <dgm:prSet presAssocID="{A67F43F9-0411-4775-9B71-9C3C75E0E50B}" presName="level2Shape" presStyleLbl="node3" presStyleIdx="4" presStyleCnt="5"/>
      <dgm:spPr/>
    </dgm:pt>
    <dgm:pt modelId="{462B9F76-B338-49A8-B575-07F2FDAB6523}" type="pres">
      <dgm:prSet presAssocID="{A67F43F9-0411-4775-9B71-9C3C75E0E50B}" presName="hierChild3" presStyleCnt="0"/>
      <dgm:spPr/>
    </dgm:pt>
    <dgm:pt modelId="{5D437A6F-B57F-4AF4-A0DF-5FD8F26C71F4}" type="pres">
      <dgm:prSet presAssocID="{0F88B134-D791-4908-B269-DF8D8FB641B9}" presName="bgShapesFlow" presStyleCnt="0"/>
      <dgm:spPr/>
    </dgm:pt>
    <dgm:pt modelId="{69021F9C-68C0-4915-9871-2D4CE88E7C3E}" type="pres">
      <dgm:prSet presAssocID="{CAA74A0D-8075-4BA8-8D51-FA23E8F8FE1B}" presName="rectComp" presStyleCnt="0"/>
      <dgm:spPr/>
    </dgm:pt>
    <dgm:pt modelId="{55685AEB-C0DE-4426-8B50-EA8D2265DD1A}" type="pres">
      <dgm:prSet presAssocID="{CAA74A0D-8075-4BA8-8D51-FA23E8F8FE1B}" presName="bgRect" presStyleLbl="bgShp" presStyleIdx="0" presStyleCnt="3"/>
      <dgm:spPr/>
    </dgm:pt>
    <dgm:pt modelId="{5A533095-DA41-4713-A760-1B78D39BBDF3}" type="pres">
      <dgm:prSet presAssocID="{CAA74A0D-8075-4BA8-8D51-FA23E8F8FE1B}" presName="bgRectTx" presStyleLbl="bgShp" presStyleIdx="0" presStyleCnt="3">
        <dgm:presLayoutVars>
          <dgm:bulletEnabled val="1"/>
        </dgm:presLayoutVars>
      </dgm:prSet>
      <dgm:spPr/>
    </dgm:pt>
    <dgm:pt modelId="{23A296D3-E466-44F4-A1D9-F2D556D3C970}" type="pres">
      <dgm:prSet presAssocID="{CAA74A0D-8075-4BA8-8D51-FA23E8F8FE1B}" presName="spComp" presStyleCnt="0"/>
      <dgm:spPr/>
    </dgm:pt>
    <dgm:pt modelId="{CF563C7B-96D0-40DD-81D4-EA2A81E43F4C}" type="pres">
      <dgm:prSet presAssocID="{CAA74A0D-8075-4BA8-8D51-FA23E8F8FE1B}" presName="hSp" presStyleCnt="0"/>
      <dgm:spPr/>
    </dgm:pt>
    <dgm:pt modelId="{FA557AF1-0C72-4C93-B0B6-66CDE65FB692}" type="pres">
      <dgm:prSet presAssocID="{BD937C90-8D00-47C9-AA68-49D7262B411C}" presName="rectComp" presStyleCnt="0"/>
      <dgm:spPr/>
    </dgm:pt>
    <dgm:pt modelId="{CC8AB06C-BA17-43F9-907D-F7D84CF1D9CE}" type="pres">
      <dgm:prSet presAssocID="{BD937C90-8D00-47C9-AA68-49D7262B411C}" presName="bgRect" presStyleLbl="bgShp" presStyleIdx="1" presStyleCnt="3"/>
      <dgm:spPr/>
    </dgm:pt>
    <dgm:pt modelId="{81D5F8DD-8FC4-417F-8542-562207969816}" type="pres">
      <dgm:prSet presAssocID="{BD937C90-8D00-47C9-AA68-49D7262B411C}" presName="bgRectTx" presStyleLbl="bgShp" presStyleIdx="1" presStyleCnt="3">
        <dgm:presLayoutVars>
          <dgm:bulletEnabled val="1"/>
        </dgm:presLayoutVars>
      </dgm:prSet>
      <dgm:spPr/>
    </dgm:pt>
    <dgm:pt modelId="{53EFD7A6-C905-4183-894A-59E8A94837BE}" type="pres">
      <dgm:prSet presAssocID="{BD937C90-8D00-47C9-AA68-49D7262B411C}" presName="spComp" presStyleCnt="0"/>
      <dgm:spPr/>
    </dgm:pt>
    <dgm:pt modelId="{39CCA1EE-29DB-49FE-BFED-5A077BE46B18}" type="pres">
      <dgm:prSet presAssocID="{BD937C90-8D00-47C9-AA68-49D7262B411C}" presName="hSp" presStyleCnt="0"/>
      <dgm:spPr/>
    </dgm:pt>
    <dgm:pt modelId="{752F7F40-309E-432F-9808-4AE10ED72F0E}" type="pres">
      <dgm:prSet presAssocID="{30CEFA7C-3D55-4716-B5FC-B900A4D4F7E6}" presName="rectComp" presStyleCnt="0"/>
      <dgm:spPr/>
    </dgm:pt>
    <dgm:pt modelId="{EA613E83-CDA5-44EE-8478-C257A12472E1}" type="pres">
      <dgm:prSet presAssocID="{30CEFA7C-3D55-4716-B5FC-B900A4D4F7E6}" presName="bgRect" presStyleLbl="bgShp" presStyleIdx="2" presStyleCnt="3"/>
      <dgm:spPr/>
    </dgm:pt>
    <dgm:pt modelId="{C755B751-8FBF-4907-A779-D495B1A24B37}" type="pres">
      <dgm:prSet presAssocID="{30CEFA7C-3D55-4716-B5FC-B900A4D4F7E6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B27D0A01-43BB-43ED-A38F-2D21FB85262C}" type="presOf" srcId="{9DD01AD9-6F81-4029-8987-6A1B521C8CF3}" destId="{C1579A8C-E20A-4E13-B4A3-2CFD03F025A8}" srcOrd="0" destOrd="0" presId="urn:microsoft.com/office/officeart/2005/8/layout/hierarchy5"/>
    <dgm:cxn modelId="{1C3D2A02-79BC-4835-86BA-0D7B5EF4C43F}" srcId="{0F88B134-D791-4908-B269-DF8D8FB641B9}" destId="{CAA74A0D-8075-4BA8-8D51-FA23E8F8FE1B}" srcOrd="1" destOrd="0" parTransId="{806058D9-7D21-4D89-A806-44ADCF0BD82A}" sibTransId="{14AA9192-1BB8-49CC-AA0B-7843204C5E66}"/>
    <dgm:cxn modelId="{E0359405-C086-44F1-902C-B7E67133561D}" srcId="{65C2F377-BE16-4E7C-889C-60B75CC836BC}" destId="{BF377226-6CBD-49A9-8614-F9D453948E2F}" srcOrd="4" destOrd="0" parTransId="{9DD01AD9-6F81-4029-8987-6A1B521C8CF3}" sibTransId="{B1757867-BD5C-4F8F-AD18-A5D09433B153}"/>
    <dgm:cxn modelId="{91229006-1EF8-406C-8E05-7FFBFFFE2B82}" type="presOf" srcId="{BF377226-6CBD-49A9-8614-F9D453948E2F}" destId="{962B7AC4-5423-4763-9C30-0C348A406608}" srcOrd="0" destOrd="0" presId="urn:microsoft.com/office/officeart/2005/8/layout/hierarchy5"/>
    <dgm:cxn modelId="{078FF408-5EE5-4881-BFD5-26B1FD9D4006}" type="presOf" srcId="{D028BA10-BAD0-4FD2-A873-4C688487EF46}" destId="{9DBA6575-F749-4460-8209-891F51633DBA}" srcOrd="0" destOrd="0" presId="urn:microsoft.com/office/officeart/2005/8/layout/hierarchy5"/>
    <dgm:cxn modelId="{60B22A11-11CA-428A-B26E-6004D0EC4265}" srcId="{1C8F5DA2-BC19-4945-BE73-B36D8E7B0282}" destId="{1F288E06-3259-4483-9B30-2DE5D2576F1B}" srcOrd="0" destOrd="0" parTransId="{8583D1D3-C09F-48D3-9126-E9E47BA89949}" sibTransId="{BEB5BD6B-CC52-46A5-A657-50FB68244AC6}"/>
    <dgm:cxn modelId="{36F39513-0BEA-4BA3-81FE-E2AEB0F73003}" type="presOf" srcId="{224D633A-F416-4402-85A3-28C6243CD6DB}" destId="{52D17706-8479-422A-8506-0AD0F4C6E935}" srcOrd="0" destOrd="0" presId="urn:microsoft.com/office/officeart/2005/8/layout/hierarchy5"/>
    <dgm:cxn modelId="{0EA1EC16-74C9-452D-BFFA-AA29FE654AFF}" type="presOf" srcId="{0917D986-E1B2-4C59-AB6E-5B43C6A5ADD8}" destId="{FA6EE1A9-EDA5-4B47-85C1-423F825D349E}" srcOrd="1" destOrd="0" presId="urn:microsoft.com/office/officeart/2005/8/layout/hierarchy5"/>
    <dgm:cxn modelId="{2B9FB21A-C1BB-4D23-9F37-6F76FE5857AF}" type="presOf" srcId="{30CEFA7C-3D55-4716-B5FC-B900A4D4F7E6}" destId="{EA613E83-CDA5-44EE-8478-C257A12472E1}" srcOrd="0" destOrd="0" presId="urn:microsoft.com/office/officeart/2005/8/layout/hierarchy5"/>
    <dgm:cxn modelId="{6D1B8722-4B7C-4F3E-8A26-AD1CEFB6F8F1}" type="presOf" srcId="{65C2F377-BE16-4E7C-889C-60B75CC836BC}" destId="{A40B8591-F979-473C-94C5-E2E79628A959}" srcOrd="0" destOrd="0" presId="urn:microsoft.com/office/officeart/2005/8/layout/hierarchy5"/>
    <dgm:cxn modelId="{D77C5F28-93F1-4F04-A97E-F9FA32BA316C}" type="presOf" srcId="{54D9F5A3-712C-4422-AAC2-8968BF34FA5B}" destId="{0D410629-ACC2-411B-869E-756EB81C8F8C}" srcOrd="0" destOrd="0" presId="urn:microsoft.com/office/officeart/2005/8/layout/hierarchy5"/>
    <dgm:cxn modelId="{792C512C-7BD9-4C48-B33D-41F7AE7E99D3}" type="presOf" srcId="{612171D5-91AE-4333-967F-DF6FB2050F94}" destId="{BC59CE96-BB3A-4CE1-BB0F-3749D827028C}" srcOrd="0" destOrd="0" presId="urn:microsoft.com/office/officeart/2005/8/layout/hierarchy5"/>
    <dgm:cxn modelId="{AADBA55D-DEC4-438F-840F-DEB01FF33179}" type="presOf" srcId="{41CF64FC-1BF7-451B-A6EC-C861267094CC}" destId="{C688984C-0ED6-43E5-B1D6-00A7E19AA74B}" srcOrd="0" destOrd="0" presId="urn:microsoft.com/office/officeart/2005/8/layout/hierarchy5"/>
    <dgm:cxn modelId="{856D6842-411A-4070-A47F-DEEA9C38AC33}" type="presOf" srcId="{A67F43F9-0411-4775-9B71-9C3C75E0E50B}" destId="{CEF959CD-05C3-4623-9A5E-9CA7913D0034}" srcOrd="0" destOrd="0" presId="urn:microsoft.com/office/officeart/2005/8/layout/hierarchy5"/>
    <dgm:cxn modelId="{47DA7362-B951-4A72-890D-B1FEB6A8917D}" type="presOf" srcId="{8700F5B6-66E1-4695-9838-763C1C5913D0}" destId="{FF318F74-6474-44E2-9CAB-A69509A12C09}" srcOrd="1" destOrd="0" presId="urn:microsoft.com/office/officeart/2005/8/layout/hierarchy5"/>
    <dgm:cxn modelId="{5EFA3B64-D967-44FF-B102-80877415857E}" type="presOf" srcId="{9DD01AD9-6F81-4029-8987-6A1B521C8CF3}" destId="{4706EE27-9C65-4ACF-A89F-64173ABE0430}" srcOrd="1" destOrd="0" presId="urn:microsoft.com/office/officeart/2005/8/layout/hierarchy5"/>
    <dgm:cxn modelId="{EF244F65-67FC-43A8-9253-B11EF2B0BB7E}" srcId="{612171D5-91AE-4333-967F-DF6FB2050F94}" destId="{3F02D482-D9E8-4250-9C7F-BC290A73AC2D}" srcOrd="0" destOrd="0" parTransId="{1ACB1647-B62A-4363-A77D-FAD5AC2553E5}" sibTransId="{28019147-CE04-4E54-9E30-F1C5B956034A}"/>
    <dgm:cxn modelId="{74A75745-86BF-4F7B-8C93-2AE5B2CE711E}" type="presOf" srcId="{CAA74A0D-8075-4BA8-8D51-FA23E8F8FE1B}" destId="{55685AEB-C0DE-4426-8B50-EA8D2265DD1A}" srcOrd="0" destOrd="0" presId="urn:microsoft.com/office/officeart/2005/8/layout/hierarchy5"/>
    <dgm:cxn modelId="{1C1D1167-D620-4015-A515-76BF33C52231}" srcId="{65C2F377-BE16-4E7C-889C-60B75CC836BC}" destId="{1C8F5DA2-BC19-4945-BE73-B36D8E7B0282}" srcOrd="2" destOrd="0" parTransId="{D028BA10-BAD0-4FD2-A873-4C688487EF46}" sibTransId="{8E870DDE-501D-4820-9C8C-C4BBC75A3614}"/>
    <dgm:cxn modelId="{BA226C47-A2F6-4C87-9A1E-1B98BD68B413}" type="presOf" srcId="{1C8F5DA2-BC19-4945-BE73-B36D8E7B0282}" destId="{2E3FA737-F30A-492B-B886-F4D594808E58}" srcOrd="0" destOrd="0" presId="urn:microsoft.com/office/officeart/2005/8/layout/hierarchy5"/>
    <dgm:cxn modelId="{53553248-6BA9-439E-9049-758A95C1AE76}" srcId="{65C2F377-BE16-4E7C-889C-60B75CC836BC}" destId="{1C5BEB13-8EA3-4EC5-BF04-8F87096B6C88}" srcOrd="3" destOrd="0" parTransId="{8700F5B6-66E1-4695-9838-763C1C5913D0}" sibTransId="{3FF3AAC1-006F-43BF-8EF5-7D9C0292005B}"/>
    <dgm:cxn modelId="{D1ED5B68-BF66-46D5-BB8B-AE69863277E2}" srcId="{54D9F5A3-712C-4422-AAC2-8968BF34FA5B}" destId="{E512FD4C-724F-40A1-80B4-A5E651944552}" srcOrd="0" destOrd="0" parTransId="{FB91E1F2-D634-4403-8C60-67FDECD1971E}" sibTransId="{24E699B4-2401-4D4B-91AD-B1A684B23429}"/>
    <dgm:cxn modelId="{D2295969-4984-4744-A6FC-2E39DF6E15C7}" type="presOf" srcId="{1AF273F7-C570-46B8-BBFD-4F42A1FA2800}" destId="{14DD6346-2139-4F55-A254-A35C0AE9DC53}" srcOrd="1" destOrd="0" presId="urn:microsoft.com/office/officeart/2005/8/layout/hierarchy5"/>
    <dgm:cxn modelId="{45941F4C-9EF0-4EEC-9042-9CEEFA6377E4}" type="presOf" srcId="{9B19438A-6AEC-488C-ABD9-D91FB1F33A50}" destId="{BD3A2D26-24C4-42BC-B9A4-7B76C48C2D69}" srcOrd="1" destOrd="0" presId="urn:microsoft.com/office/officeart/2005/8/layout/hierarchy5"/>
    <dgm:cxn modelId="{FE39644C-FB18-41BA-9042-B68226861BF6}" srcId="{0F88B134-D791-4908-B269-DF8D8FB641B9}" destId="{65C2F377-BE16-4E7C-889C-60B75CC836BC}" srcOrd="0" destOrd="0" parTransId="{35C14D1D-A99B-4D6C-A32A-84039F3648A5}" sibTransId="{F35772EF-59EF-4063-AEDD-BF2FE46B58CB}"/>
    <dgm:cxn modelId="{7250A550-493B-40E9-A2D0-55BFCD8FF393}" type="presOf" srcId="{41CF64FC-1BF7-451B-A6EC-C861267094CC}" destId="{1708F502-F83A-4892-B040-317DCE0EFBB2}" srcOrd="1" destOrd="0" presId="urn:microsoft.com/office/officeart/2005/8/layout/hierarchy5"/>
    <dgm:cxn modelId="{033E0555-42F3-4FA4-9E5F-B752177115B4}" type="presOf" srcId="{FB91E1F2-D634-4403-8C60-67FDECD1971E}" destId="{BDE41EE9-16B4-4CBA-AF85-3F3C4E8328FE}" srcOrd="0" destOrd="0" presId="urn:microsoft.com/office/officeart/2005/8/layout/hierarchy5"/>
    <dgm:cxn modelId="{2FC4F675-E195-4B9C-ADE2-1D0C195577DE}" type="presOf" srcId="{0F88B134-D791-4908-B269-DF8D8FB641B9}" destId="{9A11B9F7-4BBF-40D7-BCA5-EF9B9A5D6D07}" srcOrd="0" destOrd="0" presId="urn:microsoft.com/office/officeart/2005/8/layout/hierarchy5"/>
    <dgm:cxn modelId="{3FF10881-0B7B-4E92-A13F-C8BED83B97C5}" srcId="{65C2F377-BE16-4E7C-889C-60B75CC836BC}" destId="{54D9F5A3-712C-4422-AAC2-8968BF34FA5B}" srcOrd="0" destOrd="0" parTransId="{41CF64FC-1BF7-451B-A6EC-C861267094CC}" sibTransId="{FCA6BB15-8A9F-4BB0-B20A-594B26A019E8}"/>
    <dgm:cxn modelId="{11696987-7A43-444C-9363-63069B8CB733}" type="presOf" srcId="{0917D986-E1B2-4C59-AB6E-5B43C6A5ADD8}" destId="{4F119703-0667-4FF3-B6FF-B2D007438974}" srcOrd="0" destOrd="0" presId="urn:microsoft.com/office/officeart/2005/8/layout/hierarchy5"/>
    <dgm:cxn modelId="{7CA5F087-2D81-46C2-A232-D6BBD391A2E4}" type="presOf" srcId="{1F288E06-3259-4483-9B30-2DE5D2576F1B}" destId="{F6987540-02F9-4397-8566-3BEC7384A6F1}" srcOrd="0" destOrd="0" presId="urn:microsoft.com/office/officeart/2005/8/layout/hierarchy5"/>
    <dgm:cxn modelId="{E2C15A8C-5E0E-407B-A1E0-C83F2B750EF0}" type="presOf" srcId="{1C5BEB13-8EA3-4EC5-BF04-8F87096B6C88}" destId="{0A985DE7-4F47-4FB9-83D4-87EA0042CC0B}" srcOrd="0" destOrd="0" presId="urn:microsoft.com/office/officeart/2005/8/layout/hierarchy5"/>
    <dgm:cxn modelId="{F245728D-4637-4356-9B3E-11CE8B05B5C0}" type="presOf" srcId="{30CEFA7C-3D55-4716-B5FC-B900A4D4F7E6}" destId="{C755B751-8FBF-4907-A779-D495B1A24B37}" srcOrd="1" destOrd="0" presId="urn:microsoft.com/office/officeart/2005/8/layout/hierarchy5"/>
    <dgm:cxn modelId="{34D72090-B894-4F7F-AEBB-D33ABFDEA943}" srcId="{BF377226-6CBD-49A9-8614-F9D453948E2F}" destId="{A67F43F9-0411-4775-9B71-9C3C75E0E50B}" srcOrd="0" destOrd="0" parTransId="{0917D986-E1B2-4C59-AB6E-5B43C6A5ADD8}" sibTransId="{1F6C037E-C7FF-4A3E-A21F-6E807C1CFCE5}"/>
    <dgm:cxn modelId="{078B2793-9F90-427D-A6B5-C85A3AD4E68B}" srcId="{1C5BEB13-8EA3-4EC5-BF04-8F87096B6C88}" destId="{224D633A-F416-4402-85A3-28C6243CD6DB}" srcOrd="0" destOrd="0" parTransId="{1AF273F7-C570-46B8-BBFD-4F42A1FA2800}" sibTransId="{ABF804F6-F7B0-4E7E-928C-3AC35A9BD6AC}"/>
    <dgm:cxn modelId="{67D1D298-8017-4979-9C53-D2A61AEB4180}" type="presOf" srcId="{1ACB1647-B62A-4363-A77D-FAD5AC2553E5}" destId="{E7F619A6-2303-4168-B1D4-E907398A77AC}" srcOrd="1" destOrd="0" presId="urn:microsoft.com/office/officeart/2005/8/layout/hierarchy5"/>
    <dgm:cxn modelId="{8D5A479D-3224-4431-A6AF-65F6419913B5}" type="presOf" srcId="{8700F5B6-66E1-4695-9838-763C1C5913D0}" destId="{1BE5F772-491F-4CB7-972A-12BF1BC85811}" srcOrd="0" destOrd="0" presId="urn:microsoft.com/office/officeart/2005/8/layout/hierarchy5"/>
    <dgm:cxn modelId="{8F2E02A3-9D68-47F9-921C-30B1DF33751B}" type="presOf" srcId="{BD937C90-8D00-47C9-AA68-49D7262B411C}" destId="{CC8AB06C-BA17-43F9-907D-F7D84CF1D9CE}" srcOrd="0" destOrd="0" presId="urn:microsoft.com/office/officeart/2005/8/layout/hierarchy5"/>
    <dgm:cxn modelId="{76F11CA4-9227-4052-A7F7-59CB097DA920}" srcId="{0F88B134-D791-4908-B269-DF8D8FB641B9}" destId="{30CEFA7C-3D55-4716-B5FC-B900A4D4F7E6}" srcOrd="3" destOrd="0" parTransId="{8272D591-7EC2-4501-B26B-7BF893E42254}" sibTransId="{45C8B199-D282-4AB6-BB9E-E5660DE2674B}"/>
    <dgm:cxn modelId="{E6C21EAE-DBC0-4027-8E44-60F80D4E7DF8}" type="presOf" srcId="{1ACB1647-B62A-4363-A77D-FAD5AC2553E5}" destId="{77902FEA-340B-43C1-9D65-1D0C51868E4F}" srcOrd="0" destOrd="0" presId="urn:microsoft.com/office/officeart/2005/8/layout/hierarchy5"/>
    <dgm:cxn modelId="{C559D8C7-3C71-493D-82C6-60D2C3DAF52F}" type="presOf" srcId="{BD937C90-8D00-47C9-AA68-49D7262B411C}" destId="{81D5F8DD-8FC4-417F-8542-562207969816}" srcOrd="1" destOrd="0" presId="urn:microsoft.com/office/officeart/2005/8/layout/hierarchy5"/>
    <dgm:cxn modelId="{4364DBCE-5E2D-4C92-B374-8B4988B078BC}" type="presOf" srcId="{3F02D482-D9E8-4250-9C7F-BC290A73AC2D}" destId="{AF709AB9-3498-434B-AE23-5A387C9E9CB3}" srcOrd="0" destOrd="0" presId="urn:microsoft.com/office/officeart/2005/8/layout/hierarchy5"/>
    <dgm:cxn modelId="{1E7748DB-7F21-44AC-8A0F-0669B1C447F7}" type="presOf" srcId="{FB91E1F2-D634-4403-8C60-67FDECD1971E}" destId="{FDDAC1B7-7AFF-47D8-9FC9-F16F9F1E0576}" srcOrd="1" destOrd="0" presId="urn:microsoft.com/office/officeart/2005/8/layout/hierarchy5"/>
    <dgm:cxn modelId="{A891E8DC-CC3E-4218-BA7F-C7EDD6385B8C}" type="presOf" srcId="{E512FD4C-724F-40A1-80B4-A5E651944552}" destId="{ACDE08A3-21EB-461D-8C4D-C5170D2D1C0D}" srcOrd="0" destOrd="0" presId="urn:microsoft.com/office/officeart/2005/8/layout/hierarchy5"/>
    <dgm:cxn modelId="{B3B71BE1-D1B4-4366-A383-9E3DDADC514F}" srcId="{0F88B134-D791-4908-B269-DF8D8FB641B9}" destId="{BD937C90-8D00-47C9-AA68-49D7262B411C}" srcOrd="2" destOrd="0" parTransId="{799D9970-B6A3-49BF-8E8A-F4DFFEB1747A}" sibTransId="{18106EF5-62AB-49AB-85E1-A751BCE1008B}"/>
    <dgm:cxn modelId="{8462DFE3-6C99-489D-982E-5872685B2BF7}" type="presOf" srcId="{8583D1D3-C09F-48D3-9126-E9E47BA89949}" destId="{34C21D7F-617F-4FB7-B0A8-AE78EE97D892}" srcOrd="1" destOrd="0" presId="urn:microsoft.com/office/officeart/2005/8/layout/hierarchy5"/>
    <dgm:cxn modelId="{B72875E5-2DA4-41E7-88C5-1A44DE389759}" type="presOf" srcId="{9B19438A-6AEC-488C-ABD9-D91FB1F33A50}" destId="{9107DBB4-E542-4335-A2D7-E2845D8C86BA}" srcOrd="0" destOrd="0" presId="urn:microsoft.com/office/officeart/2005/8/layout/hierarchy5"/>
    <dgm:cxn modelId="{1CDE72EC-2B00-427E-A777-9936A8B570C4}" type="presOf" srcId="{CAA74A0D-8075-4BA8-8D51-FA23E8F8FE1B}" destId="{5A533095-DA41-4713-A760-1B78D39BBDF3}" srcOrd="1" destOrd="0" presId="urn:microsoft.com/office/officeart/2005/8/layout/hierarchy5"/>
    <dgm:cxn modelId="{02B8F8ED-27E8-4EDD-A465-98CCDE63A0F4}" srcId="{65C2F377-BE16-4E7C-889C-60B75CC836BC}" destId="{612171D5-91AE-4333-967F-DF6FB2050F94}" srcOrd="1" destOrd="0" parTransId="{9B19438A-6AEC-488C-ABD9-D91FB1F33A50}" sibTransId="{475DEF19-B31B-4C0F-BC7F-2C3A9BA182A3}"/>
    <dgm:cxn modelId="{D70B5AF8-9860-4A39-9DED-383C90ABD11F}" type="presOf" srcId="{8583D1D3-C09F-48D3-9126-E9E47BA89949}" destId="{925905D4-C30B-4183-B2C6-7E0EF921410D}" srcOrd="0" destOrd="0" presId="urn:microsoft.com/office/officeart/2005/8/layout/hierarchy5"/>
    <dgm:cxn modelId="{582D88F9-4860-48E7-A3A7-5ADFF871A7AD}" type="presOf" srcId="{1AF273F7-C570-46B8-BBFD-4F42A1FA2800}" destId="{E34CB1F3-0916-44E3-8286-93452BC6D195}" srcOrd="0" destOrd="0" presId="urn:microsoft.com/office/officeart/2005/8/layout/hierarchy5"/>
    <dgm:cxn modelId="{AB0FD5F9-B358-4B46-AC4F-ABC8ADE1EBD9}" type="presOf" srcId="{D028BA10-BAD0-4FD2-A873-4C688487EF46}" destId="{626C0692-772E-47DD-B36F-78302FD278EF}" srcOrd="1" destOrd="0" presId="urn:microsoft.com/office/officeart/2005/8/layout/hierarchy5"/>
    <dgm:cxn modelId="{4B00C638-159E-43F8-8941-7BCF7D994996}" type="presParOf" srcId="{9A11B9F7-4BBF-40D7-BCA5-EF9B9A5D6D07}" destId="{ED11DE91-D9FA-4E05-8F05-1B4044680A1C}" srcOrd="0" destOrd="0" presId="urn:microsoft.com/office/officeart/2005/8/layout/hierarchy5"/>
    <dgm:cxn modelId="{81CF69D6-5935-4B0C-95B9-9534389A37EC}" type="presParOf" srcId="{ED11DE91-D9FA-4E05-8F05-1B4044680A1C}" destId="{14ECE881-23B2-43FB-8C49-D1AFD854CD00}" srcOrd="0" destOrd="0" presId="urn:microsoft.com/office/officeart/2005/8/layout/hierarchy5"/>
    <dgm:cxn modelId="{242ACDA6-D792-439E-83C3-B203117DA090}" type="presParOf" srcId="{ED11DE91-D9FA-4E05-8F05-1B4044680A1C}" destId="{D9CFC54F-AB45-4A13-A555-3F6B52E9773B}" srcOrd="1" destOrd="0" presId="urn:microsoft.com/office/officeart/2005/8/layout/hierarchy5"/>
    <dgm:cxn modelId="{AF652D86-2CFF-47D5-AC0D-138E085F0EDC}" type="presParOf" srcId="{D9CFC54F-AB45-4A13-A555-3F6B52E9773B}" destId="{D91C0FEB-A418-4FA5-B7CF-9565A908BBFD}" srcOrd="0" destOrd="0" presId="urn:microsoft.com/office/officeart/2005/8/layout/hierarchy5"/>
    <dgm:cxn modelId="{88514C76-CE85-4A7B-8C4A-0F5638696D83}" type="presParOf" srcId="{D91C0FEB-A418-4FA5-B7CF-9565A908BBFD}" destId="{A40B8591-F979-473C-94C5-E2E79628A959}" srcOrd="0" destOrd="0" presId="urn:microsoft.com/office/officeart/2005/8/layout/hierarchy5"/>
    <dgm:cxn modelId="{BE6B125E-12A3-4229-BF30-E260E86F1F68}" type="presParOf" srcId="{D91C0FEB-A418-4FA5-B7CF-9565A908BBFD}" destId="{B77DA204-3EC2-4F2F-981D-A47055AE85C0}" srcOrd="1" destOrd="0" presId="urn:microsoft.com/office/officeart/2005/8/layout/hierarchy5"/>
    <dgm:cxn modelId="{FCDE8328-EA77-482F-86BB-8A2AE405A450}" type="presParOf" srcId="{B77DA204-3EC2-4F2F-981D-A47055AE85C0}" destId="{C688984C-0ED6-43E5-B1D6-00A7E19AA74B}" srcOrd="0" destOrd="0" presId="urn:microsoft.com/office/officeart/2005/8/layout/hierarchy5"/>
    <dgm:cxn modelId="{31522E00-024B-44DF-B3B7-0493C5BB70D5}" type="presParOf" srcId="{C688984C-0ED6-43E5-B1D6-00A7E19AA74B}" destId="{1708F502-F83A-4892-B040-317DCE0EFBB2}" srcOrd="0" destOrd="0" presId="urn:microsoft.com/office/officeart/2005/8/layout/hierarchy5"/>
    <dgm:cxn modelId="{E2181931-935A-41D3-9182-334E2D852897}" type="presParOf" srcId="{B77DA204-3EC2-4F2F-981D-A47055AE85C0}" destId="{D7F15587-B64A-4F43-B83C-C9A200737D04}" srcOrd="1" destOrd="0" presId="urn:microsoft.com/office/officeart/2005/8/layout/hierarchy5"/>
    <dgm:cxn modelId="{FFCA963B-5066-481C-AB26-22191837AB1C}" type="presParOf" srcId="{D7F15587-B64A-4F43-B83C-C9A200737D04}" destId="{0D410629-ACC2-411B-869E-756EB81C8F8C}" srcOrd="0" destOrd="0" presId="urn:microsoft.com/office/officeart/2005/8/layout/hierarchy5"/>
    <dgm:cxn modelId="{A76C9B20-DD68-4523-BD90-4EE7829376AC}" type="presParOf" srcId="{D7F15587-B64A-4F43-B83C-C9A200737D04}" destId="{17DF4E33-72D3-4D19-A007-B0C72C214B51}" srcOrd="1" destOrd="0" presId="urn:microsoft.com/office/officeart/2005/8/layout/hierarchy5"/>
    <dgm:cxn modelId="{6D4AC432-CCA2-4509-A43B-E941596B8FC4}" type="presParOf" srcId="{17DF4E33-72D3-4D19-A007-B0C72C214B51}" destId="{BDE41EE9-16B4-4CBA-AF85-3F3C4E8328FE}" srcOrd="0" destOrd="0" presId="urn:microsoft.com/office/officeart/2005/8/layout/hierarchy5"/>
    <dgm:cxn modelId="{2D1AE18A-A856-4851-9F10-85A48FB4AF2A}" type="presParOf" srcId="{BDE41EE9-16B4-4CBA-AF85-3F3C4E8328FE}" destId="{FDDAC1B7-7AFF-47D8-9FC9-F16F9F1E0576}" srcOrd="0" destOrd="0" presId="urn:microsoft.com/office/officeart/2005/8/layout/hierarchy5"/>
    <dgm:cxn modelId="{7B7E44F1-000D-4411-B858-A20EDF03912D}" type="presParOf" srcId="{17DF4E33-72D3-4D19-A007-B0C72C214B51}" destId="{C7ED6131-590C-4199-960C-0752597EE93E}" srcOrd="1" destOrd="0" presId="urn:microsoft.com/office/officeart/2005/8/layout/hierarchy5"/>
    <dgm:cxn modelId="{7C9B65F0-6F09-41D1-A42D-A7F0F7C251A6}" type="presParOf" srcId="{C7ED6131-590C-4199-960C-0752597EE93E}" destId="{ACDE08A3-21EB-461D-8C4D-C5170D2D1C0D}" srcOrd="0" destOrd="0" presId="urn:microsoft.com/office/officeart/2005/8/layout/hierarchy5"/>
    <dgm:cxn modelId="{51F5AD99-4A69-44BA-9EFD-8FE2CAA7895F}" type="presParOf" srcId="{C7ED6131-590C-4199-960C-0752597EE93E}" destId="{895C093E-B3F0-449D-9AC3-8666C8EC658F}" srcOrd="1" destOrd="0" presId="urn:microsoft.com/office/officeart/2005/8/layout/hierarchy5"/>
    <dgm:cxn modelId="{1024BA83-0710-4682-AFE6-EC194C549B1E}" type="presParOf" srcId="{B77DA204-3EC2-4F2F-981D-A47055AE85C0}" destId="{9107DBB4-E542-4335-A2D7-E2845D8C86BA}" srcOrd="2" destOrd="0" presId="urn:microsoft.com/office/officeart/2005/8/layout/hierarchy5"/>
    <dgm:cxn modelId="{CCE4B5BD-D484-4783-9771-E9B4D6FBDE4C}" type="presParOf" srcId="{9107DBB4-E542-4335-A2D7-E2845D8C86BA}" destId="{BD3A2D26-24C4-42BC-B9A4-7B76C48C2D69}" srcOrd="0" destOrd="0" presId="urn:microsoft.com/office/officeart/2005/8/layout/hierarchy5"/>
    <dgm:cxn modelId="{429CD7AE-BDEC-413E-AFB8-3C6B5547DDAA}" type="presParOf" srcId="{B77DA204-3EC2-4F2F-981D-A47055AE85C0}" destId="{6EAC7B23-72A5-4291-AF0D-AD9A3E167634}" srcOrd="3" destOrd="0" presId="urn:microsoft.com/office/officeart/2005/8/layout/hierarchy5"/>
    <dgm:cxn modelId="{08453E13-FA90-4E84-B402-ED0A594EC048}" type="presParOf" srcId="{6EAC7B23-72A5-4291-AF0D-AD9A3E167634}" destId="{BC59CE96-BB3A-4CE1-BB0F-3749D827028C}" srcOrd="0" destOrd="0" presId="urn:microsoft.com/office/officeart/2005/8/layout/hierarchy5"/>
    <dgm:cxn modelId="{99E8321D-9228-45C5-84BB-5B0D56727B16}" type="presParOf" srcId="{6EAC7B23-72A5-4291-AF0D-AD9A3E167634}" destId="{435A3816-20F6-43A9-961B-5B7559EA2006}" srcOrd="1" destOrd="0" presId="urn:microsoft.com/office/officeart/2005/8/layout/hierarchy5"/>
    <dgm:cxn modelId="{E82DDB8B-EE5D-4DE5-8B23-3241FFFB633E}" type="presParOf" srcId="{435A3816-20F6-43A9-961B-5B7559EA2006}" destId="{77902FEA-340B-43C1-9D65-1D0C51868E4F}" srcOrd="0" destOrd="0" presId="urn:microsoft.com/office/officeart/2005/8/layout/hierarchy5"/>
    <dgm:cxn modelId="{F8D90E79-D0E0-43A8-AB49-F38F2865702E}" type="presParOf" srcId="{77902FEA-340B-43C1-9D65-1D0C51868E4F}" destId="{E7F619A6-2303-4168-B1D4-E907398A77AC}" srcOrd="0" destOrd="0" presId="urn:microsoft.com/office/officeart/2005/8/layout/hierarchy5"/>
    <dgm:cxn modelId="{4E990107-3AB5-46F5-B850-266F51EEFAC8}" type="presParOf" srcId="{435A3816-20F6-43A9-961B-5B7559EA2006}" destId="{57837D80-4118-4792-8736-01FF9A16C1CE}" srcOrd="1" destOrd="0" presId="urn:microsoft.com/office/officeart/2005/8/layout/hierarchy5"/>
    <dgm:cxn modelId="{22F2F9A0-56A6-42F6-A70C-A538DC4E916B}" type="presParOf" srcId="{57837D80-4118-4792-8736-01FF9A16C1CE}" destId="{AF709AB9-3498-434B-AE23-5A387C9E9CB3}" srcOrd="0" destOrd="0" presId="urn:microsoft.com/office/officeart/2005/8/layout/hierarchy5"/>
    <dgm:cxn modelId="{487B5CB6-A0AD-44AD-A1A4-34A1EC8EF773}" type="presParOf" srcId="{57837D80-4118-4792-8736-01FF9A16C1CE}" destId="{7EC8EDAE-37FA-482E-BE4B-8CBA471743C5}" srcOrd="1" destOrd="0" presId="urn:microsoft.com/office/officeart/2005/8/layout/hierarchy5"/>
    <dgm:cxn modelId="{05AAE0B6-E159-490B-A9AE-8807151953AC}" type="presParOf" srcId="{B77DA204-3EC2-4F2F-981D-A47055AE85C0}" destId="{9DBA6575-F749-4460-8209-891F51633DBA}" srcOrd="4" destOrd="0" presId="urn:microsoft.com/office/officeart/2005/8/layout/hierarchy5"/>
    <dgm:cxn modelId="{6B3EB133-7301-4DA8-AC6E-595A09AC5A68}" type="presParOf" srcId="{9DBA6575-F749-4460-8209-891F51633DBA}" destId="{626C0692-772E-47DD-B36F-78302FD278EF}" srcOrd="0" destOrd="0" presId="urn:microsoft.com/office/officeart/2005/8/layout/hierarchy5"/>
    <dgm:cxn modelId="{77B34890-E3EC-414B-80AB-F8179A266193}" type="presParOf" srcId="{B77DA204-3EC2-4F2F-981D-A47055AE85C0}" destId="{55FC533B-3735-4FC1-BD8D-ECEBC2B24F46}" srcOrd="5" destOrd="0" presId="urn:microsoft.com/office/officeart/2005/8/layout/hierarchy5"/>
    <dgm:cxn modelId="{B03C31D8-CAD8-403E-A391-EAE7FEADECCC}" type="presParOf" srcId="{55FC533B-3735-4FC1-BD8D-ECEBC2B24F46}" destId="{2E3FA737-F30A-492B-B886-F4D594808E58}" srcOrd="0" destOrd="0" presId="urn:microsoft.com/office/officeart/2005/8/layout/hierarchy5"/>
    <dgm:cxn modelId="{4381946C-4C12-4D0C-8053-274C1D7EF989}" type="presParOf" srcId="{55FC533B-3735-4FC1-BD8D-ECEBC2B24F46}" destId="{E6116A7B-642C-458B-8051-EA2E10F4CFE0}" srcOrd="1" destOrd="0" presId="urn:microsoft.com/office/officeart/2005/8/layout/hierarchy5"/>
    <dgm:cxn modelId="{07765589-8710-486A-9A71-90D1C5EE9342}" type="presParOf" srcId="{E6116A7B-642C-458B-8051-EA2E10F4CFE0}" destId="{925905D4-C30B-4183-B2C6-7E0EF921410D}" srcOrd="0" destOrd="0" presId="urn:microsoft.com/office/officeart/2005/8/layout/hierarchy5"/>
    <dgm:cxn modelId="{2DDF6D0B-A592-4412-924E-7C4421C5831B}" type="presParOf" srcId="{925905D4-C30B-4183-B2C6-7E0EF921410D}" destId="{34C21D7F-617F-4FB7-B0A8-AE78EE97D892}" srcOrd="0" destOrd="0" presId="urn:microsoft.com/office/officeart/2005/8/layout/hierarchy5"/>
    <dgm:cxn modelId="{1BF70521-9DC1-48D9-A92A-90A5F6EFA334}" type="presParOf" srcId="{E6116A7B-642C-458B-8051-EA2E10F4CFE0}" destId="{2FF463B2-6F48-4EFE-A12F-53DAF3A1867F}" srcOrd="1" destOrd="0" presId="urn:microsoft.com/office/officeart/2005/8/layout/hierarchy5"/>
    <dgm:cxn modelId="{16F29C61-120E-4FD4-8AF4-F6F0085A3EA9}" type="presParOf" srcId="{2FF463B2-6F48-4EFE-A12F-53DAF3A1867F}" destId="{F6987540-02F9-4397-8566-3BEC7384A6F1}" srcOrd="0" destOrd="0" presId="urn:microsoft.com/office/officeart/2005/8/layout/hierarchy5"/>
    <dgm:cxn modelId="{B1203118-BF1E-4FB3-BA10-17C7D729EB19}" type="presParOf" srcId="{2FF463B2-6F48-4EFE-A12F-53DAF3A1867F}" destId="{1FD58FE0-7710-4E64-8D12-9391BE084B08}" srcOrd="1" destOrd="0" presId="urn:microsoft.com/office/officeart/2005/8/layout/hierarchy5"/>
    <dgm:cxn modelId="{7988C3C7-F22D-48AC-BCE9-A3C0F264F89F}" type="presParOf" srcId="{B77DA204-3EC2-4F2F-981D-A47055AE85C0}" destId="{1BE5F772-491F-4CB7-972A-12BF1BC85811}" srcOrd="6" destOrd="0" presId="urn:microsoft.com/office/officeart/2005/8/layout/hierarchy5"/>
    <dgm:cxn modelId="{21C91A35-3C5A-4FA1-8DFE-6D379B7568F4}" type="presParOf" srcId="{1BE5F772-491F-4CB7-972A-12BF1BC85811}" destId="{FF318F74-6474-44E2-9CAB-A69509A12C09}" srcOrd="0" destOrd="0" presId="urn:microsoft.com/office/officeart/2005/8/layout/hierarchy5"/>
    <dgm:cxn modelId="{1B409763-CE90-48CC-AA65-CA854E76DCB6}" type="presParOf" srcId="{B77DA204-3EC2-4F2F-981D-A47055AE85C0}" destId="{195D859A-D869-44A5-A3C0-34DE664FBA23}" srcOrd="7" destOrd="0" presId="urn:microsoft.com/office/officeart/2005/8/layout/hierarchy5"/>
    <dgm:cxn modelId="{B23DA22E-3B54-4513-AC36-F5A0E64AA4A5}" type="presParOf" srcId="{195D859A-D869-44A5-A3C0-34DE664FBA23}" destId="{0A985DE7-4F47-4FB9-83D4-87EA0042CC0B}" srcOrd="0" destOrd="0" presId="urn:microsoft.com/office/officeart/2005/8/layout/hierarchy5"/>
    <dgm:cxn modelId="{420E7D25-4E89-4263-859B-D0EBA1C2E702}" type="presParOf" srcId="{195D859A-D869-44A5-A3C0-34DE664FBA23}" destId="{9F648918-8C71-4F53-A22A-89D9A9003055}" srcOrd="1" destOrd="0" presId="urn:microsoft.com/office/officeart/2005/8/layout/hierarchy5"/>
    <dgm:cxn modelId="{487ACE10-B8D9-4C1F-A5D4-BEB52D88CA23}" type="presParOf" srcId="{9F648918-8C71-4F53-A22A-89D9A9003055}" destId="{E34CB1F3-0916-44E3-8286-93452BC6D195}" srcOrd="0" destOrd="0" presId="urn:microsoft.com/office/officeart/2005/8/layout/hierarchy5"/>
    <dgm:cxn modelId="{3F29BAAD-91E0-42A2-8229-39F0AF929C72}" type="presParOf" srcId="{E34CB1F3-0916-44E3-8286-93452BC6D195}" destId="{14DD6346-2139-4F55-A254-A35C0AE9DC53}" srcOrd="0" destOrd="0" presId="urn:microsoft.com/office/officeart/2005/8/layout/hierarchy5"/>
    <dgm:cxn modelId="{343300C8-2EC0-45CB-85EE-1EDE65F7168D}" type="presParOf" srcId="{9F648918-8C71-4F53-A22A-89D9A9003055}" destId="{F34E54F1-7C0C-4E01-AABC-8358C9FDDAE9}" srcOrd="1" destOrd="0" presId="urn:microsoft.com/office/officeart/2005/8/layout/hierarchy5"/>
    <dgm:cxn modelId="{AA892E45-0C52-4F0A-8862-FBCBBD1B17B3}" type="presParOf" srcId="{F34E54F1-7C0C-4E01-AABC-8358C9FDDAE9}" destId="{52D17706-8479-422A-8506-0AD0F4C6E935}" srcOrd="0" destOrd="0" presId="urn:microsoft.com/office/officeart/2005/8/layout/hierarchy5"/>
    <dgm:cxn modelId="{B77B98E1-39A1-4B13-B053-78303362AD68}" type="presParOf" srcId="{F34E54F1-7C0C-4E01-AABC-8358C9FDDAE9}" destId="{A2CA8075-3378-4605-AB48-8B172A49A348}" srcOrd="1" destOrd="0" presId="urn:microsoft.com/office/officeart/2005/8/layout/hierarchy5"/>
    <dgm:cxn modelId="{2D72B3B9-69A9-40C6-B756-5E49FEEC4F5C}" type="presParOf" srcId="{B77DA204-3EC2-4F2F-981D-A47055AE85C0}" destId="{C1579A8C-E20A-4E13-B4A3-2CFD03F025A8}" srcOrd="8" destOrd="0" presId="urn:microsoft.com/office/officeart/2005/8/layout/hierarchy5"/>
    <dgm:cxn modelId="{A08B5669-2AA3-49EB-B6D0-853C5112DA5F}" type="presParOf" srcId="{C1579A8C-E20A-4E13-B4A3-2CFD03F025A8}" destId="{4706EE27-9C65-4ACF-A89F-64173ABE0430}" srcOrd="0" destOrd="0" presId="urn:microsoft.com/office/officeart/2005/8/layout/hierarchy5"/>
    <dgm:cxn modelId="{4C6AED4D-0419-4DFD-B438-CC5E6CF13BCC}" type="presParOf" srcId="{B77DA204-3EC2-4F2F-981D-A47055AE85C0}" destId="{CD199EB4-2441-464A-BBC1-E181D575689D}" srcOrd="9" destOrd="0" presId="urn:microsoft.com/office/officeart/2005/8/layout/hierarchy5"/>
    <dgm:cxn modelId="{56426380-2861-4C40-BDBB-8FF333EEA493}" type="presParOf" srcId="{CD199EB4-2441-464A-BBC1-E181D575689D}" destId="{962B7AC4-5423-4763-9C30-0C348A406608}" srcOrd="0" destOrd="0" presId="urn:microsoft.com/office/officeart/2005/8/layout/hierarchy5"/>
    <dgm:cxn modelId="{681AA567-A461-42F4-BA70-E14930B59823}" type="presParOf" srcId="{CD199EB4-2441-464A-BBC1-E181D575689D}" destId="{40941204-8E84-469E-A51E-E5D73876960C}" srcOrd="1" destOrd="0" presId="urn:microsoft.com/office/officeart/2005/8/layout/hierarchy5"/>
    <dgm:cxn modelId="{58FC7C53-EEC9-4B42-9F40-9E16D0ED0FED}" type="presParOf" srcId="{40941204-8E84-469E-A51E-E5D73876960C}" destId="{4F119703-0667-4FF3-B6FF-B2D007438974}" srcOrd="0" destOrd="0" presId="urn:microsoft.com/office/officeart/2005/8/layout/hierarchy5"/>
    <dgm:cxn modelId="{69DE16B1-2E87-44A5-B62A-205F7D520944}" type="presParOf" srcId="{4F119703-0667-4FF3-B6FF-B2D007438974}" destId="{FA6EE1A9-EDA5-4B47-85C1-423F825D349E}" srcOrd="0" destOrd="0" presId="urn:microsoft.com/office/officeart/2005/8/layout/hierarchy5"/>
    <dgm:cxn modelId="{6CB6AF41-B601-41AD-9CE9-A9697A353BA6}" type="presParOf" srcId="{40941204-8E84-469E-A51E-E5D73876960C}" destId="{0B5AAFBB-BB23-4E95-B1D1-AA960C3AA637}" srcOrd="1" destOrd="0" presId="urn:microsoft.com/office/officeart/2005/8/layout/hierarchy5"/>
    <dgm:cxn modelId="{F0DD1140-227D-460F-8F1E-43F06D5CF740}" type="presParOf" srcId="{0B5AAFBB-BB23-4E95-B1D1-AA960C3AA637}" destId="{CEF959CD-05C3-4623-9A5E-9CA7913D0034}" srcOrd="0" destOrd="0" presId="urn:microsoft.com/office/officeart/2005/8/layout/hierarchy5"/>
    <dgm:cxn modelId="{6DFC9214-EC7A-432E-8057-11CECDBB40E8}" type="presParOf" srcId="{0B5AAFBB-BB23-4E95-B1D1-AA960C3AA637}" destId="{462B9F76-B338-49A8-B575-07F2FDAB6523}" srcOrd="1" destOrd="0" presId="urn:microsoft.com/office/officeart/2005/8/layout/hierarchy5"/>
    <dgm:cxn modelId="{3E4CECAA-51D9-45D4-BAA1-9890E219D715}" type="presParOf" srcId="{9A11B9F7-4BBF-40D7-BCA5-EF9B9A5D6D07}" destId="{5D437A6F-B57F-4AF4-A0DF-5FD8F26C71F4}" srcOrd="1" destOrd="0" presId="urn:microsoft.com/office/officeart/2005/8/layout/hierarchy5"/>
    <dgm:cxn modelId="{5AE1B029-4DAF-48C2-B5DB-DED0BD3E0814}" type="presParOf" srcId="{5D437A6F-B57F-4AF4-A0DF-5FD8F26C71F4}" destId="{69021F9C-68C0-4915-9871-2D4CE88E7C3E}" srcOrd="0" destOrd="0" presId="urn:microsoft.com/office/officeart/2005/8/layout/hierarchy5"/>
    <dgm:cxn modelId="{05AACAAE-4E39-46A5-86C5-6BF0AE838D76}" type="presParOf" srcId="{69021F9C-68C0-4915-9871-2D4CE88E7C3E}" destId="{55685AEB-C0DE-4426-8B50-EA8D2265DD1A}" srcOrd="0" destOrd="0" presId="urn:microsoft.com/office/officeart/2005/8/layout/hierarchy5"/>
    <dgm:cxn modelId="{DA4D5A49-BEFA-474E-84C9-838D10EAB6B0}" type="presParOf" srcId="{69021F9C-68C0-4915-9871-2D4CE88E7C3E}" destId="{5A533095-DA41-4713-A760-1B78D39BBDF3}" srcOrd="1" destOrd="0" presId="urn:microsoft.com/office/officeart/2005/8/layout/hierarchy5"/>
    <dgm:cxn modelId="{99C936CC-197C-4E54-8BE4-F0F4EF808568}" type="presParOf" srcId="{5D437A6F-B57F-4AF4-A0DF-5FD8F26C71F4}" destId="{23A296D3-E466-44F4-A1D9-F2D556D3C970}" srcOrd="1" destOrd="0" presId="urn:microsoft.com/office/officeart/2005/8/layout/hierarchy5"/>
    <dgm:cxn modelId="{10133ECC-81EB-49E8-8EB7-E735DAE87938}" type="presParOf" srcId="{23A296D3-E466-44F4-A1D9-F2D556D3C970}" destId="{CF563C7B-96D0-40DD-81D4-EA2A81E43F4C}" srcOrd="0" destOrd="0" presId="urn:microsoft.com/office/officeart/2005/8/layout/hierarchy5"/>
    <dgm:cxn modelId="{98E3778C-37AC-4303-9570-B283515C3D25}" type="presParOf" srcId="{5D437A6F-B57F-4AF4-A0DF-5FD8F26C71F4}" destId="{FA557AF1-0C72-4C93-B0B6-66CDE65FB692}" srcOrd="2" destOrd="0" presId="urn:microsoft.com/office/officeart/2005/8/layout/hierarchy5"/>
    <dgm:cxn modelId="{C32F98E6-9321-4825-AEE2-26A62E174EF2}" type="presParOf" srcId="{FA557AF1-0C72-4C93-B0B6-66CDE65FB692}" destId="{CC8AB06C-BA17-43F9-907D-F7D84CF1D9CE}" srcOrd="0" destOrd="0" presId="urn:microsoft.com/office/officeart/2005/8/layout/hierarchy5"/>
    <dgm:cxn modelId="{FC2784B2-677C-43E1-8E53-7A1070ACB596}" type="presParOf" srcId="{FA557AF1-0C72-4C93-B0B6-66CDE65FB692}" destId="{81D5F8DD-8FC4-417F-8542-562207969816}" srcOrd="1" destOrd="0" presId="urn:microsoft.com/office/officeart/2005/8/layout/hierarchy5"/>
    <dgm:cxn modelId="{57F73683-38C7-440B-A33E-C8F263C230E4}" type="presParOf" srcId="{5D437A6F-B57F-4AF4-A0DF-5FD8F26C71F4}" destId="{53EFD7A6-C905-4183-894A-59E8A94837BE}" srcOrd="3" destOrd="0" presId="urn:microsoft.com/office/officeart/2005/8/layout/hierarchy5"/>
    <dgm:cxn modelId="{D23ED33E-66F2-4CEC-92D1-A151B0B26F4A}" type="presParOf" srcId="{53EFD7A6-C905-4183-894A-59E8A94837BE}" destId="{39CCA1EE-29DB-49FE-BFED-5A077BE46B18}" srcOrd="0" destOrd="0" presId="urn:microsoft.com/office/officeart/2005/8/layout/hierarchy5"/>
    <dgm:cxn modelId="{68FAB33A-3CC5-437F-990D-24075F6E1FA6}" type="presParOf" srcId="{5D437A6F-B57F-4AF4-A0DF-5FD8F26C71F4}" destId="{752F7F40-309E-432F-9808-4AE10ED72F0E}" srcOrd="4" destOrd="0" presId="urn:microsoft.com/office/officeart/2005/8/layout/hierarchy5"/>
    <dgm:cxn modelId="{976495DD-F0E7-42B3-8F36-04992379CA89}" type="presParOf" srcId="{752F7F40-309E-432F-9808-4AE10ED72F0E}" destId="{EA613E83-CDA5-44EE-8478-C257A12472E1}" srcOrd="0" destOrd="0" presId="urn:microsoft.com/office/officeart/2005/8/layout/hierarchy5"/>
    <dgm:cxn modelId="{ABF71819-005F-4EB0-B3ED-69DDD77B1F7B}" type="presParOf" srcId="{752F7F40-309E-432F-9808-4AE10ED72F0E}" destId="{C755B751-8FBF-4907-A779-D495B1A24B3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4191E1-6078-4DD3-BE90-9621CB2E087A}" type="doc">
      <dgm:prSet loTypeId="urn:diagrams.loki3.com/VaryingWidth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F3187B-5F43-4765-BCD4-C3A8D22D183E}">
      <dgm:prSet phldrT="[Text]"/>
      <dgm:spPr/>
      <dgm:t>
        <a:bodyPr/>
        <a:lstStyle/>
        <a:p>
          <a:r>
            <a:rPr lang="en-US" b="1"/>
            <a:t>Option 1: data is allocated based off the amount of money at the end of the previous month.</a:t>
          </a:r>
          <a:endParaRPr lang="en-US"/>
        </a:p>
      </dgm:t>
    </dgm:pt>
    <dgm:pt modelId="{ADE1CE70-D3A3-4CA0-9D8C-373B4EE41A08}" type="parTrans" cxnId="{C5F8ECD5-8411-4137-9582-704766B3389C}">
      <dgm:prSet/>
      <dgm:spPr/>
      <dgm:t>
        <a:bodyPr/>
        <a:lstStyle/>
        <a:p>
          <a:endParaRPr lang="en-US"/>
        </a:p>
      </dgm:t>
    </dgm:pt>
    <dgm:pt modelId="{F43035CF-E88C-41A0-AED5-445A97BFB024}" type="sibTrans" cxnId="{C5F8ECD5-8411-4137-9582-704766B3389C}">
      <dgm:prSet/>
      <dgm:spPr/>
      <dgm:t>
        <a:bodyPr/>
        <a:lstStyle/>
        <a:p>
          <a:endParaRPr lang="en-US"/>
        </a:p>
      </dgm:t>
    </dgm:pt>
    <dgm:pt modelId="{B819F081-4B8A-4DBA-BBDB-672136C4DCAE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b="1"/>
            <a:t>Option 2: data is allocated on the average amount of money kept in the account in the previous 30 days.</a:t>
          </a:r>
          <a:endParaRPr lang="en-US"/>
        </a:p>
      </dgm:t>
    </dgm:pt>
    <dgm:pt modelId="{1A3C38B5-117B-453C-A0C2-7365E8878E5A}" type="parTrans" cxnId="{BCB5E6A6-98E5-4799-A6B8-A8234E8AFFFE}">
      <dgm:prSet/>
      <dgm:spPr/>
      <dgm:t>
        <a:bodyPr/>
        <a:lstStyle/>
        <a:p>
          <a:endParaRPr lang="en-US"/>
        </a:p>
      </dgm:t>
    </dgm:pt>
    <dgm:pt modelId="{E8A3CCCE-8DB8-42FE-9C95-667D8315BA39}" type="sibTrans" cxnId="{BCB5E6A6-98E5-4799-A6B8-A8234E8AFFFE}">
      <dgm:prSet/>
      <dgm:spPr/>
      <dgm:t>
        <a:bodyPr/>
        <a:lstStyle/>
        <a:p>
          <a:endParaRPr lang="en-US"/>
        </a:p>
      </dgm:t>
    </dgm:pt>
    <dgm:pt modelId="{DC2853FB-F537-4A7C-BA65-C820AC8D4C73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b="1" dirty="0"/>
            <a:t>Option 3: data is updated real-time.</a:t>
          </a:r>
          <a:endParaRPr lang="en-US" dirty="0"/>
        </a:p>
      </dgm:t>
    </dgm:pt>
    <dgm:pt modelId="{6C33BA56-447D-4A61-A947-91324AC4DD65}" type="parTrans" cxnId="{D35ED1E7-B284-40C3-9C7C-1CE644D7635D}">
      <dgm:prSet/>
      <dgm:spPr/>
      <dgm:t>
        <a:bodyPr/>
        <a:lstStyle/>
        <a:p>
          <a:endParaRPr lang="en-US"/>
        </a:p>
      </dgm:t>
    </dgm:pt>
    <dgm:pt modelId="{BD3048C2-A70B-4305-B108-058A3D0E5CCF}" type="sibTrans" cxnId="{D35ED1E7-B284-40C3-9C7C-1CE644D7635D}">
      <dgm:prSet/>
      <dgm:spPr/>
      <dgm:t>
        <a:bodyPr/>
        <a:lstStyle/>
        <a:p>
          <a:endParaRPr lang="en-US"/>
        </a:p>
      </dgm:t>
    </dgm:pt>
    <dgm:pt modelId="{7BE2BE9C-8158-4FF3-91ED-15BD8FFEC5F2}" type="pres">
      <dgm:prSet presAssocID="{714191E1-6078-4DD3-BE90-9621CB2E087A}" presName="Name0" presStyleCnt="0">
        <dgm:presLayoutVars>
          <dgm:resizeHandles/>
        </dgm:presLayoutVars>
      </dgm:prSet>
      <dgm:spPr/>
    </dgm:pt>
    <dgm:pt modelId="{1F921F67-AB22-4BBB-B5E5-27D26E58919B}" type="pres">
      <dgm:prSet presAssocID="{A4F3187B-5F43-4765-BCD4-C3A8D22D183E}" presName="text" presStyleLbl="node1" presStyleIdx="0" presStyleCnt="3">
        <dgm:presLayoutVars>
          <dgm:bulletEnabled val="1"/>
        </dgm:presLayoutVars>
      </dgm:prSet>
      <dgm:spPr/>
    </dgm:pt>
    <dgm:pt modelId="{8E0897ED-F753-47C5-8CF5-CB40CCB97FA1}" type="pres">
      <dgm:prSet presAssocID="{F43035CF-E88C-41A0-AED5-445A97BFB024}" presName="space" presStyleCnt="0"/>
      <dgm:spPr/>
    </dgm:pt>
    <dgm:pt modelId="{23E9B7CC-2762-4CB4-A802-283DEB5733FA}" type="pres">
      <dgm:prSet presAssocID="{B819F081-4B8A-4DBA-BBDB-672136C4DCAE}" presName="text" presStyleLbl="node1" presStyleIdx="1" presStyleCnt="3">
        <dgm:presLayoutVars>
          <dgm:bulletEnabled val="1"/>
        </dgm:presLayoutVars>
      </dgm:prSet>
      <dgm:spPr/>
    </dgm:pt>
    <dgm:pt modelId="{8B41FE92-85AF-4319-90FB-320DF5C3A692}" type="pres">
      <dgm:prSet presAssocID="{E8A3CCCE-8DB8-42FE-9C95-667D8315BA39}" presName="space" presStyleCnt="0"/>
      <dgm:spPr/>
    </dgm:pt>
    <dgm:pt modelId="{EE39A67F-289E-47F0-A2BF-CBCA2EA7E67F}" type="pres">
      <dgm:prSet presAssocID="{DC2853FB-F537-4A7C-BA65-C820AC8D4C73}" presName="text" presStyleLbl="node1" presStyleIdx="2" presStyleCnt="3" custScaleX="163137">
        <dgm:presLayoutVars>
          <dgm:bulletEnabled val="1"/>
        </dgm:presLayoutVars>
      </dgm:prSet>
      <dgm:spPr/>
    </dgm:pt>
  </dgm:ptLst>
  <dgm:cxnLst>
    <dgm:cxn modelId="{0207EF00-FB6F-40FD-983C-40045374ADC7}" type="presOf" srcId="{A4F3187B-5F43-4765-BCD4-C3A8D22D183E}" destId="{1F921F67-AB22-4BBB-B5E5-27D26E58919B}" srcOrd="0" destOrd="0" presId="urn:diagrams.loki3.com/VaryingWidthList"/>
    <dgm:cxn modelId="{9E22DA26-EF7C-4885-B41D-3E173EB0AF6E}" type="presOf" srcId="{714191E1-6078-4DD3-BE90-9621CB2E087A}" destId="{7BE2BE9C-8158-4FF3-91ED-15BD8FFEC5F2}" srcOrd="0" destOrd="0" presId="urn:diagrams.loki3.com/VaryingWidthList"/>
    <dgm:cxn modelId="{63785196-50BB-4BE5-A41F-1A838F0489FC}" type="presOf" srcId="{DC2853FB-F537-4A7C-BA65-C820AC8D4C73}" destId="{EE39A67F-289E-47F0-A2BF-CBCA2EA7E67F}" srcOrd="0" destOrd="0" presId="urn:diagrams.loki3.com/VaryingWidthList"/>
    <dgm:cxn modelId="{BCB5E6A6-98E5-4799-A6B8-A8234E8AFFFE}" srcId="{714191E1-6078-4DD3-BE90-9621CB2E087A}" destId="{B819F081-4B8A-4DBA-BBDB-672136C4DCAE}" srcOrd="1" destOrd="0" parTransId="{1A3C38B5-117B-453C-A0C2-7365E8878E5A}" sibTransId="{E8A3CCCE-8DB8-42FE-9C95-667D8315BA39}"/>
    <dgm:cxn modelId="{C3FD6DAF-3FF9-4A4E-8A0D-75049883B351}" type="presOf" srcId="{B819F081-4B8A-4DBA-BBDB-672136C4DCAE}" destId="{23E9B7CC-2762-4CB4-A802-283DEB5733FA}" srcOrd="0" destOrd="0" presId="urn:diagrams.loki3.com/VaryingWidthList"/>
    <dgm:cxn modelId="{C5F8ECD5-8411-4137-9582-704766B3389C}" srcId="{714191E1-6078-4DD3-BE90-9621CB2E087A}" destId="{A4F3187B-5F43-4765-BCD4-C3A8D22D183E}" srcOrd="0" destOrd="0" parTransId="{ADE1CE70-D3A3-4CA0-9D8C-373B4EE41A08}" sibTransId="{F43035CF-E88C-41A0-AED5-445A97BFB024}"/>
    <dgm:cxn modelId="{D35ED1E7-B284-40C3-9C7C-1CE644D7635D}" srcId="{714191E1-6078-4DD3-BE90-9621CB2E087A}" destId="{DC2853FB-F537-4A7C-BA65-C820AC8D4C73}" srcOrd="2" destOrd="0" parTransId="{6C33BA56-447D-4A61-A947-91324AC4DD65}" sibTransId="{BD3048C2-A70B-4305-B108-058A3D0E5CCF}"/>
    <dgm:cxn modelId="{D90CB605-AFD2-47EB-8691-A638FD1A4FF4}" type="presParOf" srcId="{7BE2BE9C-8158-4FF3-91ED-15BD8FFEC5F2}" destId="{1F921F67-AB22-4BBB-B5E5-27D26E58919B}" srcOrd="0" destOrd="0" presId="urn:diagrams.loki3.com/VaryingWidthList"/>
    <dgm:cxn modelId="{921506B5-0D65-4460-A7FC-583BA50B44E7}" type="presParOf" srcId="{7BE2BE9C-8158-4FF3-91ED-15BD8FFEC5F2}" destId="{8E0897ED-F753-47C5-8CF5-CB40CCB97FA1}" srcOrd="1" destOrd="0" presId="urn:diagrams.loki3.com/VaryingWidthList"/>
    <dgm:cxn modelId="{A9E75F55-4D94-45FB-876F-3040806F7C49}" type="presParOf" srcId="{7BE2BE9C-8158-4FF3-91ED-15BD8FFEC5F2}" destId="{23E9B7CC-2762-4CB4-A802-283DEB5733FA}" srcOrd="2" destOrd="0" presId="urn:diagrams.loki3.com/VaryingWidthList"/>
    <dgm:cxn modelId="{DE47744A-0CC3-40A2-AAB8-D3E7DA433AC2}" type="presParOf" srcId="{7BE2BE9C-8158-4FF3-91ED-15BD8FFEC5F2}" destId="{8B41FE92-85AF-4319-90FB-320DF5C3A692}" srcOrd="3" destOrd="0" presId="urn:diagrams.loki3.com/VaryingWidthList"/>
    <dgm:cxn modelId="{AD76E91E-2E4A-4939-BB98-BB40B54B20DE}" type="presParOf" srcId="{7BE2BE9C-8158-4FF3-91ED-15BD8FFEC5F2}" destId="{EE39A67F-289E-47F0-A2BF-CBCA2EA7E67F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13E83-CDA5-44EE-8478-C257A12472E1}">
      <dsp:nvSpPr>
        <dsp:cNvPr id="0" name=""/>
        <dsp:cNvSpPr/>
      </dsp:nvSpPr>
      <dsp:spPr>
        <a:xfrm>
          <a:off x="2762535" y="0"/>
          <a:ext cx="979559" cy="34648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Customers per Region</a:t>
          </a:r>
        </a:p>
      </dsp:txBody>
      <dsp:txXfrm>
        <a:off x="2762535" y="0"/>
        <a:ext cx="979559" cy="1039449"/>
      </dsp:txXfrm>
    </dsp:sp>
    <dsp:sp modelId="{CC8AB06C-BA17-43F9-907D-F7D84CF1D9CE}">
      <dsp:nvSpPr>
        <dsp:cNvPr id="0" name=""/>
        <dsp:cNvSpPr/>
      </dsp:nvSpPr>
      <dsp:spPr>
        <a:xfrm>
          <a:off x="1619716" y="0"/>
          <a:ext cx="979559" cy="34648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Nodes per Region</a:t>
          </a:r>
        </a:p>
      </dsp:txBody>
      <dsp:txXfrm>
        <a:off x="1619716" y="0"/>
        <a:ext cx="979559" cy="1039449"/>
      </dsp:txXfrm>
    </dsp:sp>
    <dsp:sp modelId="{55685AEB-C0DE-4426-8B50-EA8D2265DD1A}">
      <dsp:nvSpPr>
        <dsp:cNvPr id="0" name=""/>
        <dsp:cNvSpPr/>
      </dsp:nvSpPr>
      <dsp:spPr>
        <a:xfrm>
          <a:off x="476896" y="0"/>
          <a:ext cx="979559" cy="34648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Total Unique Nodes</a:t>
          </a:r>
        </a:p>
      </dsp:txBody>
      <dsp:txXfrm>
        <a:off x="476896" y="0"/>
        <a:ext cx="979559" cy="1039449"/>
      </dsp:txXfrm>
    </dsp:sp>
    <dsp:sp modelId="{A40B8591-F979-473C-94C5-E2E79628A959}">
      <dsp:nvSpPr>
        <dsp:cNvPr id="0" name=""/>
        <dsp:cNvSpPr/>
      </dsp:nvSpPr>
      <dsp:spPr>
        <a:xfrm>
          <a:off x="558526" y="1978769"/>
          <a:ext cx="816299" cy="408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25</a:t>
          </a:r>
        </a:p>
      </dsp:txBody>
      <dsp:txXfrm>
        <a:off x="570480" y="1990723"/>
        <a:ext cx="792391" cy="384241"/>
      </dsp:txXfrm>
    </dsp:sp>
    <dsp:sp modelId="{C688984C-0ED6-43E5-B1D6-00A7E19AA74B}">
      <dsp:nvSpPr>
        <dsp:cNvPr id="0" name=""/>
        <dsp:cNvSpPr/>
      </dsp:nvSpPr>
      <dsp:spPr>
        <a:xfrm rot="17350740">
          <a:off x="1041131" y="1702870"/>
          <a:ext cx="993909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993909" y="106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13238" y="1688624"/>
        <a:ext cx="49695" cy="49695"/>
      </dsp:txXfrm>
    </dsp:sp>
    <dsp:sp modelId="{0D410629-ACC2-411B-869E-756EB81C8F8C}">
      <dsp:nvSpPr>
        <dsp:cNvPr id="0" name=""/>
        <dsp:cNvSpPr/>
      </dsp:nvSpPr>
      <dsp:spPr>
        <a:xfrm>
          <a:off x="1701346" y="1040024"/>
          <a:ext cx="816299" cy="408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Australia: 5</a:t>
          </a:r>
        </a:p>
      </dsp:txBody>
      <dsp:txXfrm>
        <a:off x="1713300" y="1051978"/>
        <a:ext cx="792391" cy="384241"/>
      </dsp:txXfrm>
    </dsp:sp>
    <dsp:sp modelId="{BDE41EE9-16B4-4CBA-AF85-3F3C4E8328FE}">
      <dsp:nvSpPr>
        <dsp:cNvPr id="0" name=""/>
        <dsp:cNvSpPr/>
      </dsp:nvSpPr>
      <dsp:spPr>
        <a:xfrm>
          <a:off x="2517645" y="1233497"/>
          <a:ext cx="326519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326519" y="106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2742" y="1235936"/>
        <a:ext cx="16325" cy="16325"/>
      </dsp:txXfrm>
    </dsp:sp>
    <dsp:sp modelId="{ACDE08A3-21EB-461D-8C4D-C5170D2D1C0D}">
      <dsp:nvSpPr>
        <dsp:cNvPr id="0" name=""/>
        <dsp:cNvSpPr/>
      </dsp:nvSpPr>
      <dsp:spPr>
        <a:xfrm>
          <a:off x="2844165" y="1040024"/>
          <a:ext cx="816299" cy="408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Australia: 110</a:t>
          </a:r>
          <a:endParaRPr lang="en-US" sz="1300" kern="1200" dirty="0"/>
        </a:p>
      </dsp:txBody>
      <dsp:txXfrm>
        <a:off x="2856119" y="1051978"/>
        <a:ext cx="792391" cy="384241"/>
      </dsp:txXfrm>
    </dsp:sp>
    <dsp:sp modelId="{9107DBB4-E542-4335-A2D7-E2845D8C86BA}">
      <dsp:nvSpPr>
        <dsp:cNvPr id="0" name=""/>
        <dsp:cNvSpPr/>
      </dsp:nvSpPr>
      <dsp:spPr>
        <a:xfrm rot="18289469">
          <a:off x="1252199" y="1937556"/>
          <a:ext cx="571773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71773" y="106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23791" y="1933863"/>
        <a:ext cx="28588" cy="28588"/>
      </dsp:txXfrm>
    </dsp:sp>
    <dsp:sp modelId="{BC59CE96-BB3A-4CE1-BB0F-3749D827028C}">
      <dsp:nvSpPr>
        <dsp:cNvPr id="0" name=""/>
        <dsp:cNvSpPr/>
      </dsp:nvSpPr>
      <dsp:spPr>
        <a:xfrm>
          <a:off x="1701346" y="1509397"/>
          <a:ext cx="816299" cy="408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America: 5</a:t>
          </a:r>
        </a:p>
      </dsp:txBody>
      <dsp:txXfrm>
        <a:off x="1713300" y="1521351"/>
        <a:ext cx="792391" cy="384241"/>
      </dsp:txXfrm>
    </dsp:sp>
    <dsp:sp modelId="{77902FEA-340B-43C1-9D65-1D0C51868E4F}">
      <dsp:nvSpPr>
        <dsp:cNvPr id="0" name=""/>
        <dsp:cNvSpPr/>
      </dsp:nvSpPr>
      <dsp:spPr>
        <a:xfrm>
          <a:off x="2517645" y="1702870"/>
          <a:ext cx="326519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326519" y="106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2742" y="1705308"/>
        <a:ext cx="16325" cy="16325"/>
      </dsp:txXfrm>
    </dsp:sp>
    <dsp:sp modelId="{AF709AB9-3498-434B-AE23-5A387C9E9CB3}">
      <dsp:nvSpPr>
        <dsp:cNvPr id="0" name=""/>
        <dsp:cNvSpPr/>
      </dsp:nvSpPr>
      <dsp:spPr>
        <a:xfrm>
          <a:off x="2844165" y="1509397"/>
          <a:ext cx="816299" cy="408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America: 105</a:t>
          </a:r>
        </a:p>
      </dsp:txBody>
      <dsp:txXfrm>
        <a:off x="2856119" y="1521351"/>
        <a:ext cx="792391" cy="384241"/>
      </dsp:txXfrm>
    </dsp:sp>
    <dsp:sp modelId="{9DBA6575-F749-4460-8209-891F51633DBA}">
      <dsp:nvSpPr>
        <dsp:cNvPr id="0" name=""/>
        <dsp:cNvSpPr/>
      </dsp:nvSpPr>
      <dsp:spPr>
        <a:xfrm>
          <a:off x="1374826" y="2172242"/>
          <a:ext cx="326519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326519" y="106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29923" y="2174681"/>
        <a:ext cx="16325" cy="16325"/>
      </dsp:txXfrm>
    </dsp:sp>
    <dsp:sp modelId="{2E3FA737-F30A-492B-B886-F4D594808E58}">
      <dsp:nvSpPr>
        <dsp:cNvPr id="0" name=""/>
        <dsp:cNvSpPr/>
      </dsp:nvSpPr>
      <dsp:spPr>
        <a:xfrm>
          <a:off x="1701346" y="1978769"/>
          <a:ext cx="816299" cy="408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Africa: 5</a:t>
          </a:r>
        </a:p>
      </dsp:txBody>
      <dsp:txXfrm>
        <a:off x="1713300" y="1990723"/>
        <a:ext cx="792391" cy="384241"/>
      </dsp:txXfrm>
    </dsp:sp>
    <dsp:sp modelId="{925905D4-C30B-4183-B2C6-7E0EF921410D}">
      <dsp:nvSpPr>
        <dsp:cNvPr id="0" name=""/>
        <dsp:cNvSpPr/>
      </dsp:nvSpPr>
      <dsp:spPr>
        <a:xfrm>
          <a:off x="2517645" y="2172242"/>
          <a:ext cx="326519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326519" y="106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2742" y="2174681"/>
        <a:ext cx="16325" cy="16325"/>
      </dsp:txXfrm>
    </dsp:sp>
    <dsp:sp modelId="{F6987540-02F9-4397-8566-3BEC7384A6F1}">
      <dsp:nvSpPr>
        <dsp:cNvPr id="0" name=""/>
        <dsp:cNvSpPr/>
      </dsp:nvSpPr>
      <dsp:spPr>
        <a:xfrm>
          <a:off x="2844165" y="1978769"/>
          <a:ext cx="816299" cy="408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Africa: 102</a:t>
          </a:r>
          <a:endParaRPr lang="en-US" sz="1300" kern="1200" dirty="0"/>
        </a:p>
      </dsp:txBody>
      <dsp:txXfrm>
        <a:off x="2856119" y="1990723"/>
        <a:ext cx="792391" cy="384241"/>
      </dsp:txXfrm>
    </dsp:sp>
    <dsp:sp modelId="{1BE5F772-491F-4CB7-972A-12BF1BC85811}">
      <dsp:nvSpPr>
        <dsp:cNvPr id="0" name=""/>
        <dsp:cNvSpPr/>
      </dsp:nvSpPr>
      <dsp:spPr>
        <a:xfrm rot="3310531">
          <a:off x="1252199" y="2406928"/>
          <a:ext cx="571773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71773" y="106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23791" y="2403235"/>
        <a:ext cx="28588" cy="28588"/>
      </dsp:txXfrm>
    </dsp:sp>
    <dsp:sp modelId="{0A985DE7-4F47-4FB9-83D4-87EA0042CC0B}">
      <dsp:nvSpPr>
        <dsp:cNvPr id="0" name=""/>
        <dsp:cNvSpPr/>
      </dsp:nvSpPr>
      <dsp:spPr>
        <a:xfrm>
          <a:off x="1701346" y="2448141"/>
          <a:ext cx="816299" cy="408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Asia: 5</a:t>
          </a:r>
        </a:p>
      </dsp:txBody>
      <dsp:txXfrm>
        <a:off x="1713300" y="2460095"/>
        <a:ext cx="792391" cy="384241"/>
      </dsp:txXfrm>
    </dsp:sp>
    <dsp:sp modelId="{E34CB1F3-0916-44E3-8286-93452BC6D195}">
      <dsp:nvSpPr>
        <dsp:cNvPr id="0" name=""/>
        <dsp:cNvSpPr/>
      </dsp:nvSpPr>
      <dsp:spPr>
        <a:xfrm>
          <a:off x="2517645" y="2641614"/>
          <a:ext cx="326519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326519" y="106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2742" y="2644053"/>
        <a:ext cx="16325" cy="16325"/>
      </dsp:txXfrm>
    </dsp:sp>
    <dsp:sp modelId="{52D17706-8479-422A-8506-0AD0F4C6E935}">
      <dsp:nvSpPr>
        <dsp:cNvPr id="0" name=""/>
        <dsp:cNvSpPr/>
      </dsp:nvSpPr>
      <dsp:spPr>
        <a:xfrm>
          <a:off x="2844165" y="2448141"/>
          <a:ext cx="816299" cy="408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Asia: 95</a:t>
          </a:r>
          <a:endParaRPr lang="en-US" sz="1300" kern="1200" dirty="0"/>
        </a:p>
      </dsp:txBody>
      <dsp:txXfrm>
        <a:off x="2856119" y="2460095"/>
        <a:ext cx="792391" cy="384241"/>
      </dsp:txXfrm>
    </dsp:sp>
    <dsp:sp modelId="{C1579A8C-E20A-4E13-B4A3-2CFD03F025A8}">
      <dsp:nvSpPr>
        <dsp:cNvPr id="0" name=""/>
        <dsp:cNvSpPr/>
      </dsp:nvSpPr>
      <dsp:spPr>
        <a:xfrm rot="4249260">
          <a:off x="1041131" y="2641614"/>
          <a:ext cx="993909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993909" y="106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13238" y="2627368"/>
        <a:ext cx="49695" cy="49695"/>
      </dsp:txXfrm>
    </dsp:sp>
    <dsp:sp modelId="{962B7AC4-5423-4763-9C30-0C348A406608}">
      <dsp:nvSpPr>
        <dsp:cNvPr id="0" name=""/>
        <dsp:cNvSpPr/>
      </dsp:nvSpPr>
      <dsp:spPr>
        <a:xfrm>
          <a:off x="1701346" y="2917513"/>
          <a:ext cx="816299" cy="408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Europe: 5</a:t>
          </a:r>
        </a:p>
      </dsp:txBody>
      <dsp:txXfrm>
        <a:off x="1713300" y="2929467"/>
        <a:ext cx="792391" cy="384241"/>
      </dsp:txXfrm>
    </dsp:sp>
    <dsp:sp modelId="{4F119703-0667-4FF3-B6FF-B2D007438974}">
      <dsp:nvSpPr>
        <dsp:cNvPr id="0" name=""/>
        <dsp:cNvSpPr/>
      </dsp:nvSpPr>
      <dsp:spPr>
        <a:xfrm>
          <a:off x="2517645" y="3110986"/>
          <a:ext cx="326519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326519" y="106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2742" y="3113425"/>
        <a:ext cx="16325" cy="16325"/>
      </dsp:txXfrm>
    </dsp:sp>
    <dsp:sp modelId="{CEF959CD-05C3-4623-9A5E-9CA7913D0034}">
      <dsp:nvSpPr>
        <dsp:cNvPr id="0" name=""/>
        <dsp:cNvSpPr/>
      </dsp:nvSpPr>
      <dsp:spPr>
        <a:xfrm>
          <a:off x="2844165" y="2917513"/>
          <a:ext cx="816299" cy="408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Europe: 88</a:t>
          </a:r>
          <a:endParaRPr lang="en-US" sz="1300" kern="1200" dirty="0"/>
        </a:p>
      </dsp:txBody>
      <dsp:txXfrm>
        <a:off x="2856119" y="2929467"/>
        <a:ext cx="792391" cy="384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21F67-AB22-4BBB-B5E5-27D26E58919B}">
      <dsp:nvSpPr>
        <dsp:cNvPr id="0" name=""/>
        <dsp:cNvSpPr/>
      </dsp:nvSpPr>
      <dsp:spPr>
        <a:xfrm>
          <a:off x="554222" y="1117"/>
          <a:ext cx="2700000" cy="7373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Option 1: data is allocated based off the amount of money at the end of the previous month.</a:t>
          </a:r>
          <a:endParaRPr lang="en-US" sz="1500" kern="1200"/>
        </a:p>
      </dsp:txBody>
      <dsp:txXfrm>
        <a:off x="554222" y="1117"/>
        <a:ext cx="2700000" cy="737325"/>
      </dsp:txXfrm>
    </dsp:sp>
    <dsp:sp modelId="{23E9B7CC-2762-4CB4-A802-283DEB5733FA}">
      <dsp:nvSpPr>
        <dsp:cNvPr id="0" name=""/>
        <dsp:cNvSpPr/>
      </dsp:nvSpPr>
      <dsp:spPr>
        <a:xfrm>
          <a:off x="419222" y="775308"/>
          <a:ext cx="2970000" cy="7373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1500" b="1" kern="1200"/>
            <a:t>Option 2: data is allocated on the average amount of money kept in the account in the previous 30 days.</a:t>
          </a:r>
          <a:endParaRPr lang="en-US" sz="1500" kern="1200"/>
        </a:p>
      </dsp:txBody>
      <dsp:txXfrm>
        <a:off x="419222" y="775308"/>
        <a:ext cx="2970000" cy="737325"/>
      </dsp:txXfrm>
    </dsp:sp>
    <dsp:sp modelId="{EE39A67F-289E-47F0-A2BF-CBCA2EA7E67F}">
      <dsp:nvSpPr>
        <dsp:cNvPr id="0" name=""/>
        <dsp:cNvSpPr/>
      </dsp:nvSpPr>
      <dsp:spPr>
        <a:xfrm>
          <a:off x="913165" y="1549500"/>
          <a:ext cx="1982114" cy="7373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1500" b="1" kern="1200" dirty="0"/>
            <a:t>Option 3: data is updated real-time.</a:t>
          </a:r>
          <a:endParaRPr lang="en-US" sz="1500" kern="1200" dirty="0"/>
        </a:p>
      </dsp:txBody>
      <dsp:txXfrm>
        <a:off x="913165" y="1549500"/>
        <a:ext cx="1982114" cy="737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1380-B62C-5035-98F9-1DF95B8BB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11AA1-2FD4-CC3A-C6FF-234FB7FE0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D42C6-3A5A-8AA7-99AE-A9016FEA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5585-8C55-45EF-8288-755FAFE8BE30}" type="datetimeFigureOut">
              <a:rPr lang="en-US" smtClean="0"/>
              <a:t>26-Feb-24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36491-90D7-29CA-EAA4-7CF29894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779D3-0DF3-E191-49A0-98DADCC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BF91-5005-4B90-BAFE-9508A226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6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4085-5529-CF44-10F4-51575F8C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B3190-54F4-97E6-9B8A-489504BC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6FC92-B53F-873E-972E-E46E97DD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5585-8C55-45EF-8288-755FAFE8BE30}" type="datetimeFigureOut">
              <a:rPr lang="en-US" smtClean="0"/>
              <a:t>26-Feb-24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21D72-FF7E-3AA8-2E84-2E4A04EB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5F422-923C-68FE-AFC3-148A240F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BF91-5005-4B90-BAFE-9508A226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2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6538B-198C-EA72-062E-5356C3D97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A2D1B-13E7-1555-8490-2A89A9856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5D02D-238B-0792-D976-D2C7DC8F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5585-8C55-45EF-8288-755FAFE8BE30}" type="datetimeFigureOut">
              <a:rPr lang="en-US" smtClean="0"/>
              <a:t>26-Feb-24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6E8E7-1A19-A4EB-069E-7850F2E4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693D8-3515-B897-8C27-F00DA337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BF91-5005-4B90-BAFE-9508A226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FC38-E32C-D905-1503-2F26B42D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088CD-77F4-B5EB-5180-7BC72E1B5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67463-1AF4-0D4C-0478-138F5159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5585-8C55-45EF-8288-755FAFE8BE30}" type="datetimeFigureOut">
              <a:rPr lang="en-US" smtClean="0"/>
              <a:t>26-Feb-24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392F-7BFF-29C7-B75E-5012AF82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8D81-EF0C-B86C-ECFE-579D2BF7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BF91-5005-4B90-BAFE-9508A226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4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7DCB-9ADA-6D0C-D772-8EC4DDF9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D7769-84F6-F7FF-8E91-BA025D0DD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20196-96CE-922C-8EF4-19171A3D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5585-8C55-45EF-8288-755FAFE8BE30}" type="datetimeFigureOut">
              <a:rPr lang="en-US" smtClean="0"/>
              <a:t>26-Feb-24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66E91-16EA-4683-32F6-A0873984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46000-65DA-5E34-CED5-96E35603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BF91-5005-4B90-BAFE-9508A226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6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297B-B771-AA39-8D11-A541D9DB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8DD8B-8B9D-953D-D882-72A626C53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E16F4-52EE-9C64-E404-203D85609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A6A16-4AF8-B0FB-B933-DD1AAE65D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5585-8C55-45EF-8288-755FAFE8BE30}" type="datetimeFigureOut">
              <a:rPr lang="en-US" smtClean="0"/>
              <a:t>26-Feb-24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0622F-361B-2DCC-146C-E1A1F386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ABFC0-0564-9168-3569-CF2CC6B6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BF91-5005-4B90-BAFE-9508A226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0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C91A-FAC5-6D71-E384-C3ABFC9D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32528-A293-7921-5113-9AE8DB7F7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D06D4-8FC1-8395-B8DD-DC53B33C5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041DA-0C9F-7E18-3D01-C39BDE052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AAD0E-913D-718C-B71B-A9C03090A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2C165-5242-FAAB-B63E-119D7BAF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5585-8C55-45EF-8288-755FAFE8BE30}" type="datetimeFigureOut">
              <a:rPr lang="en-US" smtClean="0"/>
              <a:t>26-Feb-24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F03C9-3736-B939-9D4D-B3DF46FA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6C2D9-380C-74A9-A8E7-17C18953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BF91-5005-4B90-BAFE-9508A226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4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E93A-3A52-B960-EA6C-C4F26108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E62A1-FD31-C14E-16B5-CA3BDFD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5585-8C55-45EF-8288-755FAFE8BE30}" type="datetimeFigureOut">
              <a:rPr lang="en-US" smtClean="0"/>
              <a:t>26-Feb-24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4C91F-6064-84EE-56C6-FC3671D1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0B672-4960-E76C-20CE-669BE8EC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BF91-5005-4B90-BAFE-9508A226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8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2FAC1-D4DF-7C37-83BD-2258CC5A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5585-8C55-45EF-8288-755FAFE8BE30}" type="datetimeFigureOut">
              <a:rPr lang="en-US" smtClean="0"/>
              <a:t>26-Feb-24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8F543-ABBF-6F2F-43EE-B8A49532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03877-4786-DE27-3BBE-1F232C5C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BF91-5005-4B90-BAFE-9508A226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3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8D29-AAB0-A323-6A25-FB18D6E8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9F17-745D-F8AF-6621-373165EF6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AC778-F9FA-42EB-040D-ABB312FB5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AA645-D2FC-59DF-7D8D-1033494B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5585-8C55-45EF-8288-755FAFE8BE30}" type="datetimeFigureOut">
              <a:rPr lang="en-US" smtClean="0"/>
              <a:t>26-Feb-24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CB5E2-45C2-7951-677F-CA37829C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D235B-4B47-B4D8-0C08-0C15B5B2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BF91-5005-4B90-BAFE-9508A226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8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B3A3-3E26-E7F4-3BE2-2B462DEB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833E7-9B6C-9683-D479-C58E9CC1F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F93A5-8235-1D16-4BE2-72779BA99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22005-C99F-8D69-9CC5-BADB8910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5585-8C55-45EF-8288-755FAFE8BE30}" type="datetimeFigureOut">
              <a:rPr lang="en-US" smtClean="0"/>
              <a:t>26-Feb-24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29413-52E2-483C-9308-42442517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FD8D8-87B9-367F-175A-2308AACE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BF91-5005-4B90-BAFE-9508A226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7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E9D06-B002-72E1-C14F-7EEB42DD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88D77-B0C5-CE16-5DD0-077F0CE7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87A48-2342-093F-BBEF-08EECB2CF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D5585-8C55-45EF-8288-755FAFE8BE30}" type="datetimeFigureOut">
              <a:rPr lang="en-US" smtClean="0"/>
              <a:t>26-Feb-24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6205E-80C5-BFCD-2277-0F5DA8440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4FB86-2DB8-DE7C-EBAB-7EC8FA05B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9BF91-5005-4B90-BAFE-9508A226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hart" Target="../charts/char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5B0A-1DE9-D154-F62F-F8CC22A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98119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222222"/>
                </a:solidFill>
                <a:latin typeface="Roboto-Bold"/>
              </a:rPr>
              <a:t>SQL Portfolio Project - Data Bank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63A82-EA29-BBD1-D11E-4E300EA36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47475"/>
            <a:ext cx="9144000" cy="1655762"/>
          </a:xfrm>
        </p:spPr>
        <p:txBody>
          <a:bodyPr/>
          <a:lstStyle/>
          <a:p>
            <a:r>
              <a:rPr lang="en-US" dirty="0"/>
              <a:t>Muhammad Zain Bin Akbar</a:t>
            </a:r>
          </a:p>
          <a:p>
            <a:r>
              <a:rPr lang="en-US" dirty="0"/>
              <a:t>White Group</a:t>
            </a:r>
          </a:p>
        </p:txBody>
      </p:sp>
    </p:spTree>
    <p:extLst>
      <p:ext uri="{BB962C8B-B14F-4D97-AF65-F5344CB8AC3E}">
        <p14:creationId xmlns:p14="http://schemas.microsoft.com/office/powerpoint/2010/main" val="304856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C3B8-D32C-B70D-48C9-1FC2B747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404040"/>
                </a:solidFill>
                <a:latin typeface="Roboto-Regular"/>
              </a:rPr>
              <a:t>S</a:t>
            </a:r>
            <a:r>
              <a:rPr lang="en-US" sz="3200" b="0" i="0" u="none" strike="noStrike" baseline="0" dirty="0">
                <a:solidFill>
                  <a:srgbClr val="404040"/>
                </a:solidFill>
                <a:latin typeface="Roboto-Regular"/>
              </a:rPr>
              <a:t>ecurity features – Data Bank</a:t>
            </a:r>
            <a:endParaRPr lang="en-US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945B56-51D5-A018-CC02-3DDADC4DAC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127726"/>
              </p:ext>
            </p:extLst>
          </p:nvPr>
        </p:nvGraphicFramePr>
        <p:xfrm>
          <a:off x="838201" y="1825625"/>
          <a:ext cx="4218992" cy="3464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7160D2-CF1A-81B2-F284-17D6C0F75FAA}"/>
              </a:ext>
            </a:extLst>
          </p:cNvPr>
          <p:cNvSpPr txBox="1"/>
          <p:nvPr/>
        </p:nvSpPr>
        <p:spPr>
          <a:xfrm>
            <a:off x="7364962" y="1825625"/>
            <a:ext cx="2444621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Average days per Node</a:t>
            </a:r>
          </a:p>
          <a:p>
            <a:r>
              <a:rPr lang="en-US" dirty="0">
                <a:solidFill>
                  <a:schemeClr val="bg1"/>
                </a:solidFill>
              </a:rPr>
              <a:t>	14.63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0A785-7E56-8654-3211-1F811A2B02EB}"/>
              </a:ext>
            </a:extLst>
          </p:cNvPr>
          <p:cNvSpPr txBox="1"/>
          <p:nvPr/>
        </p:nvSpPr>
        <p:spPr>
          <a:xfrm>
            <a:off x="6096000" y="2583727"/>
            <a:ext cx="4982546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Median days per Node is same for all the 5 regions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73682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F32A-5B18-1F9A-A2A6-0F7A9BED0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06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Options for Data Allocation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0C5B00-1861-C897-43B8-9CB803E99B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296658"/>
              </p:ext>
            </p:extLst>
          </p:nvPr>
        </p:nvGraphicFramePr>
        <p:xfrm>
          <a:off x="464975" y="1295012"/>
          <a:ext cx="3808445" cy="2287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5DEC734-F3D0-D3C0-0282-452B3597F2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1220865"/>
              </p:ext>
            </p:extLst>
          </p:nvPr>
        </p:nvGraphicFramePr>
        <p:xfrm>
          <a:off x="6096000" y="989381"/>
          <a:ext cx="4572000" cy="2742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2F4198-B507-130A-64C6-D18F2CF13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183799"/>
              </p:ext>
            </p:extLst>
          </p:nvPr>
        </p:nvGraphicFramePr>
        <p:xfrm>
          <a:off x="3589823" y="4335447"/>
          <a:ext cx="4406512" cy="1440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5082">
                  <a:extLst>
                    <a:ext uri="{9D8B030D-6E8A-4147-A177-3AD203B41FA5}">
                      <a16:colId xmlns:a16="http://schemas.microsoft.com/office/drawing/2014/main" val="1423167367"/>
                    </a:ext>
                  </a:extLst>
                </a:gridCol>
                <a:gridCol w="3341430">
                  <a:extLst>
                    <a:ext uri="{9D8B030D-6E8A-4147-A177-3AD203B41FA5}">
                      <a16:colId xmlns:a16="http://schemas.microsoft.com/office/drawing/2014/main" val="4005015004"/>
                    </a:ext>
                  </a:extLst>
                </a:gridCol>
              </a:tblGrid>
              <a:tr h="4851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Month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Additional data required based on interest</a:t>
                      </a:r>
                      <a:br>
                        <a:rPr lang="en-US" sz="1400" kern="100" dirty="0">
                          <a:effectLst/>
                        </a:rPr>
                      </a:br>
                      <a:r>
                        <a:rPr lang="en-US" sz="1400" kern="100" dirty="0">
                          <a:effectLst/>
                        </a:rPr>
                        <a:t>calculated on a daily basis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2767515"/>
                  </a:ext>
                </a:extLst>
              </a:tr>
              <a:tr h="2425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January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1561.79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8019357"/>
                  </a:ext>
                </a:extLst>
              </a:tr>
              <a:tr h="2425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February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2012.81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8465281"/>
                  </a:ext>
                </a:extLst>
              </a:tr>
              <a:tr h="2425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March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-3091.99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1014841"/>
                  </a:ext>
                </a:extLst>
              </a:tr>
              <a:tr h="2274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April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-1516.74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7935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25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157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Roboto-Bold</vt:lpstr>
      <vt:lpstr>Roboto-Regular</vt:lpstr>
      <vt:lpstr>Symbol</vt:lpstr>
      <vt:lpstr>Office Theme</vt:lpstr>
      <vt:lpstr>SQL Portfolio Project - Data Bank</vt:lpstr>
      <vt:lpstr>Security features – Data Bank</vt:lpstr>
      <vt:lpstr>Options for Data Allocation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Portfolio Project - Data Bank</dc:title>
  <dc:creator>Akbar, Muhammad Zain (IWMI-Pakistan)</dc:creator>
  <cp:lastModifiedBy>Akbar, Muhammad Zain (IWMI-Pakistan)</cp:lastModifiedBy>
  <cp:revision>7</cp:revision>
  <dcterms:created xsi:type="dcterms:W3CDTF">2024-02-26T06:09:45Z</dcterms:created>
  <dcterms:modified xsi:type="dcterms:W3CDTF">2024-02-26T07:03:31Z</dcterms:modified>
</cp:coreProperties>
</file>