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5207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8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4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5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52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50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34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t" anchorCtr="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5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86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E82BC-DD6F-4461-9A9D-730AE44E3AF5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4328E-743F-4804-B53C-D141E3845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rk.greenend.org.uk/~sgtatham/put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cap="none" dirty="0" smtClean="0">
                <a:latin typeface="Times New Roman" panose="02020603050405020304" pitchFamily="18" charset="0"/>
              </a:rPr>
              <a:t>Getting Started with </a:t>
            </a:r>
            <a:r>
              <a:rPr lang="en-US" altLang="zh-CN" cap="none" dirty="0" err="1" smtClean="0">
                <a:latin typeface="Times New Roman" panose="02020603050405020304" pitchFamily="18" charset="0"/>
              </a:rPr>
              <a:t>MiniNet</a:t>
            </a:r>
            <a:endParaRPr lang="zh-CN" altLang="en-US" cap="none" dirty="0">
              <a:latin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2016-09-10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用户名：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密码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mininet</a:t>
            </a:r>
            <a:r>
              <a:rPr lang="en-US" altLang="zh-CN" dirty="0" smtClean="0"/>
              <a:t> (</a:t>
            </a:r>
            <a:r>
              <a:rPr lang="zh-CN" altLang="en-US" dirty="0" smtClean="0"/>
              <a:t>全小写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667000"/>
            <a:ext cx="5838226" cy="419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1.</a:t>
            </a:r>
            <a:r>
              <a:rPr lang="zh-CN" altLang="en-US" dirty="0" smtClean="0"/>
              <a:t>鼠标此时被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占用，可以使用</a:t>
            </a:r>
            <a:r>
              <a:rPr lang="en-US" altLang="zh-CN" dirty="0" err="1" smtClean="0"/>
              <a:t>ctrl+alt</a:t>
            </a:r>
            <a:r>
              <a:rPr lang="zh-CN" altLang="en-US" dirty="0" smtClean="0"/>
              <a:t>弹出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2.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ifconfig</a:t>
            </a:r>
            <a:r>
              <a:rPr lang="zh-CN" altLang="en-US" dirty="0" smtClean="0"/>
              <a:t>查看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83" y="2534854"/>
            <a:ext cx="5829517" cy="418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客户端登陆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登陆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为之前的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网卡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端口若无更改都为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，协议为</a:t>
            </a:r>
            <a:r>
              <a:rPr lang="en-US" altLang="zh-CN" dirty="0" smtClean="0"/>
              <a:t>SSH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688" y="2438401"/>
            <a:ext cx="4334633" cy="41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登陆后等同于</a:t>
            </a:r>
            <a:r>
              <a:rPr lang="en-US" altLang="zh-CN" dirty="0" err="1" smtClean="0"/>
              <a:t>Vmware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虚拟机界面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91" y="2667001"/>
            <a:ext cx="6486709" cy="4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进入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控制台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使用命令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mn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091" y="2667000"/>
            <a:ext cx="6486709" cy="41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一些简单的操作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Display Mininet CLI commands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help</a:t>
            </a:r>
          </a:p>
          <a:p>
            <a:r>
              <a:rPr lang="en-US" altLang="zh-CN" b="1" dirty="0"/>
              <a:t>Display nodes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nodes</a:t>
            </a:r>
          </a:p>
          <a:p>
            <a:r>
              <a:rPr lang="en-US" altLang="zh-CN" b="1" dirty="0"/>
              <a:t>Display links</a:t>
            </a:r>
            <a:r>
              <a:rPr lang="en-US" altLang="zh-CN" b="1" dirty="0" smtClean="0"/>
              <a:t>: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net</a:t>
            </a:r>
          </a:p>
          <a:p>
            <a:r>
              <a:rPr lang="en-US" altLang="zh-CN" b="1" dirty="0"/>
              <a:t>Dump information about all nodes</a:t>
            </a:r>
            <a:r>
              <a:rPr lang="en-US" altLang="zh-CN" b="1" dirty="0" smtClean="0"/>
              <a:t>:</a:t>
            </a:r>
            <a:endParaRPr lang="en-US" altLang="zh-CN" b="1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dump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5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</a:t>
            </a:r>
            <a:r>
              <a:rPr lang="en-US" altLang="zh-CN" dirty="0" err="1"/>
              <a:t>ifconfig</a:t>
            </a:r>
            <a:r>
              <a:rPr lang="en-US" altLang="zh-CN" dirty="0"/>
              <a:t> -a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76" y="3153864"/>
            <a:ext cx="5751876" cy="36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s1 </a:t>
            </a:r>
            <a:r>
              <a:rPr lang="en-US" altLang="zh-CN" dirty="0" err="1"/>
              <a:t>ifconfig</a:t>
            </a:r>
            <a:r>
              <a:rPr lang="en-US" altLang="zh-CN" dirty="0"/>
              <a:t> -a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451" y="3170811"/>
            <a:ext cx="5756366" cy="36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一些简单的操作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292532"/>
            <a:ext cx="7704667" cy="3332816"/>
          </a:xfrm>
        </p:spPr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</a:t>
            </a:r>
            <a:r>
              <a:rPr lang="en-US" altLang="zh-CN" dirty="0" err="1"/>
              <a:t>ps</a:t>
            </a:r>
            <a:r>
              <a:rPr lang="en-US" altLang="zh-CN" dirty="0"/>
              <a:t> </a:t>
            </a:r>
            <a:r>
              <a:rPr lang="en-US" altLang="zh-CN" dirty="0" smtClean="0"/>
              <a:t>–a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smtClean="0"/>
              <a:t>s1 </a:t>
            </a:r>
            <a:r>
              <a:rPr lang="en-US" altLang="zh-CN" dirty="0" err="1"/>
              <a:t>ps</a:t>
            </a:r>
            <a:r>
              <a:rPr lang="en-US" altLang="zh-CN" dirty="0"/>
              <a:t> -a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16" y="3317966"/>
            <a:ext cx="5597997" cy="354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mininet&gt; h1 ping -c 1 h2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989" y="3163809"/>
            <a:ext cx="5747657" cy="3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Material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1154" y="2272937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class material can be found in: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https://github.com/wangjin0818/Advanced-Computer-Network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tutorial: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http://www.pythondoc.com/pythontutorial27/index.html#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mininet&gt; </a:t>
            </a:r>
            <a:r>
              <a:rPr lang="en-US" altLang="zh-CN" dirty="0" err="1" smtClean="0"/>
              <a:t>pingall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16" y="3117668"/>
            <a:ext cx="5887193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运行一个简单的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服务器及客户端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en-US" altLang="zh-CN" dirty="0"/>
              <a:t>&gt; h1 python -m </a:t>
            </a:r>
            <a:r>
              <a:rPr lang="en-US" altLang="zh-CN" dirty="0" err="1"/>
              <a:t>SimpleHTTPServer</a:t>
            </a:r>
            <a:r>
              <a:rPr lang="en-US" altLang="zh-CN" dirty="0"/>
              <a:t> 80 </a:t>
            </a:r>
            <a:r>
              <a:rPr lang="en-US" altLang="zh-CN" dirty="0" smtClean="0"/>
              <a:t>&amp;</a:t>
            </a:r>
          </a:p>
          <a:p>
            <a:r>
              <a:rPr lang="en-US" altLang="zh-CN" dirty="0" err="1" smtClean="0"/>
              <a:t>mininet</a:t>
            </a:r>
            <a:r>
              <a:rPr lang="en-US" altLang="zh-CN" dirty="0" smtClean="0"/>
              <a:t>&gt; h1 </a:t>
            </a:r>
            <a:r>
              <a:rPr lang="en-US" altLang="zh-CN" dirty="0" err="1" smtClean="0"/>
              <a:t>ps</a:t>
            </a:r>
            <a:r>
              <a:rPr lang="en-US" altLang="zh-CN" dirty="0" smtClean="0"/>
              <a:t> -a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h2 </a:t>
            </a:r>
            <a:r>
              <a:rPr lang="en-US" altLang="zh-CN" dirty="0" err="1"/>
              <a:t>wget</a:t>
            </a:r>
            <a:r>
              <a:rPr lang="en-US" altLang="zh-CN" dirty="0"/>
              <a:t> -O - h1</a:t>
            </a:r>
          </a:p>
          <a:p>
            <a:r>
              <a:rPr lang="en-US" altLang="zh-CN" dirty="0"/>
              <a:t>...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h1 kill %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err="1"/>
              <a:t>mininet</a:t>
            </a:r>
            <a:r>
              <a:rPr lang="en-US" altLang="zh-CN" dirty="0"/>
              <a:t>&gt; exit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377" y="3692434"/>
            <a:ext cx="4627127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崩溃了，可以在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bash</a:t>
            </a:r>
            <a:r>
              <a:rPr lang="zh-CN" altLang="en-US" dirty="0" smtClean="0"/>
              <a:t>使用</a:t>
            </a:r>
            <a:r>
              <a:rPr lang="en-US" altLang="zh-CN" dirty="0"/>
              <a:t>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r>
              <a:rPr lang="en-US" altLang="zh-CN" dirty="0"/>
              <a:t> -c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4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来创建网络，并测试联通性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FileZilla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协议往虚拟机上传送文件</a:t>
            </a:r>
            <a:endParaRPr lang="en-US" altLang="zh-CN" dirty="0" smtClean="0"/>
          </a:p>
          <a:p>
            <a:r>
              <a:rPr lang="zh-CN" altLang="en-US" dirty="0" smtClean="0"/>
              <a:t>当然也可以使用</a:t>
            </a:r>
            <a:r>
              <a:rPr lang="en-US" altLang="zh-CN" dirty="0" smtClean="0"/>
              <a:t>vi</a:t>
            </a:r>
            <a:r>
              <a:rPr lang="zh-CN" altLang="en-US" dirty="0" smtClean="0"/>
              <a:t>，通过复制粘贴的方式在虚拟机上创建文件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112" y="3727266"/>
            <a:ext cx="3470031" cy="31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通过客户端将宿主机的文件传送至虚拟机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382" y="2606040"/>
            <a:ext cx="5244418" cy="415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python simple_create.py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29" y="3169919"/>
            <a:ext cx="5485675" cy="34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sudo</a:t>
            </a:r>
            <a:r>
              <a:rPr lang="en-US" altLang="zh-CN" dirty="0"/>
              <a:t> python </a:t>
            </a:r>
            <a:r>
              <a:rPr lang="en-US" altLang="zh-CN" dirty="0" smtClean="0"/>
              <a:t>topo_create.py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04" y="3115700"/>
            <a:ext cx="5747657" cy="363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tutorial </a:t>
            </a:r>
            <a:r>
              <a:rPr lang="en-US" altLang="zh-CN" dirty="0" err="1" smtClean="0"/>
              <a:t>plz</a:t>
            </a:r>
            <a:r>
              <a:rPr lang="en-US" altLang="zh-CN" dirty="0" smtClean="0"/>
              <a:t> check: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</a:t>
            </a:r>
            <a:r>
              <a:rPr lang="en-US" altLang="zh-CN" dirty="0" err="1" smtClean="0"/>
              <a:t>MiniNet</a:t>
            </a:r>
            <a:endParaRPr lang="en-US" altLang="zh-CN" dirty="0" smtClean="0"/>
          </a:p>
          <a:p>
            <a:r>
              <a:rPr lang="en-US" altLang="zh-CN" dirty="0" smtClean="0"/>
              <a:t>https</a:t>
            </a:r>
            <a:r>
              <a:rPr lang="en-US" altLang="zh-CN" dirty="0"/>
              <a:t>://github.com/mininet/mininet/wiki/Introduction-to-Mininet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7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Toolkit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133" y="2002971"/>
            <a:ext cx="7704667" cy="435428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(https://www.continuum.io)</a:t>
            </a:r>
          </a:p>
          <a:p>
            <a:r>
              <a:rPr lang="en-US" altLang="zh-CN" dirty="0"/>
              <a:t>      A python environment include essential library</a:t>
            </a:r>
          </a:p>
          <a:p>
            <a:r>
              <a:rPr lang="en-US" altLang="zh-CN" b="1" dirty="0"/>
              <a:t>Mininet</a:t>
            </a:r>
            <a:r>
              <a:rPr lang="zh-CN" altLang="en-US" dirty="0"/>
              <a:t>： </a:t>
            </a:r>
            <a:r>
              <a:rPr lang="en-US" altLang="zh-CN" dirty="0"/>
              <a:t>(http://mininet.org/)</a:t>
            </a:r>
          </a:p>
          <a:p>
            <a:r>
              <a:rPr lang="en-US" altLang="zh-CN" dirty="0"/>
              <a:t>      Mininet creates a realistic virtual network, running real kernel, switch and application code, on a single machine (VM, cloud or native)</a:t>
            </a:r>
          </a:p>
          <a:p>
            <a:r>
              <a:rPr lang="en-US" altLang="zh-CN" b="1" dirty="0"/>
              <a:t>Wireshark</a:t>
            </a:r>
            <a:r>
              <a:rPr lang="en-US" altLang="zh-CN" dirty="0"/>
              <a:t>: (https://www.wireshark.org/download.html)</a:t>
            </a:r>
          </a:p>
          <a:p>
            <a:r>
              <a:rPr lang="en-US" altLang="zh-CN" b="1" dirty="0"/>
              <a:t>SSH Client</a:t>
            </a:r>
            <a:r>
              <a:rPr lang="zh-CN" altLang="en-US" dirty="0"/>
              <a:t>： </a:t>
            </a:r>
            <a:r>
              <a:rPr lang="en-US" altLang="zh-CN" dirty="0"/>
              <a:t>Putty</a:t>
            </a:r>
          </a:p>
          <a:p>
            <a:r>
              <a:rPr lang="en-US" altLang="zh-CN" dirty="0"/>
              <a:t>    (</a:t>
            </a:r>
            <a:r>
              <a:rPr lang="en-US" altLang="zh-CN" dirty="0">
                <a:hlinkClick r:id="rId2"/>
              </a:rPr>
              <a:t>http://www.chiark.greenend.org.uk/~sgtatham/putty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en-US" altLang="zh-CN" b="1" dirty="0"/>
              <a:t>FileZilla Client:</a:t>
            </a:r>
          </a:p>
          <a:p>
            <a:pPr marL="0" indent="0">
              <a:buNone/>
              <a:defRPr/>
            </a:pPr>
            <a:r>
              <a:rPr lang="en-US" altLang="zh-CN" dirty="0"/>
              <a:t>    (https://filezilla-project.org/)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打开虚拟机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871" y="2675709"/>
            <a:ext cx="5637929" cy="4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选中已下载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ovf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671" y="2667000"/>
            <a:ext cx="5914120" cy="33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配置虚拟机名称和路径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731" y="3171031"/>
            <a:ext cx="3810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编辑虚拟机设置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438401"/>
            <a:ext cx="6173506" cy="44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选项卡中确保硬件虚拟化已选中，网络设置为</a:t>
            </a:r>
            <a:r>
              <a:rPr lang="en-US" altLang="zh-CN" dirty="0" smtClean="0"/>
              <a:t>NAT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75" y="2438401"/>
            <a:ext cx="4859382" cy="440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MiniNet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294" y="2667000"/>
            <a:ext cx="5820809" cy="41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84</TotalTime>
  <Words>379</Words>
  <Application>Microsoft Office PowerPoint</Application>
  <PresentationFormat>全屏显示(4:3)</PresentationFormat>
  <Paragraphs>69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华文楷体</vt:lpstr>
      <vt:lpstr>Arial</vt:lpstr>
      <vt:lpstr>Corbel</vt:lpstr>
      <vt:lpstr>Times New Roman</vt:lpstr>
      <vt:lpstr>Wingdings</vt:lpstr>
      <vt:lpstr>视差</vt:lpstr>
      <vt:lpstr>Getting Started with MiniNet</vt:lpstr>
      <vt:lpstr>Class Material</vt:lpstr>
      <vt:lpstr>Toolkit</vt:lpstr>
      <vt:lpstr>打开虚拟机</vt:lpstr>
      <vt:lpstr>选中已下载MiniNet的ovf文件</vt:lpstr>
      <vt:lpstr>配置虚拟机名称和路径</vt:lpstr>
      <vt:lpstr>编辑虚拟机设置</vt:lpstr>
      <vt:lpstr>在CPU选项卡中确保硬件虚拟化已选中，网络设置为NAT模式</vt:lpstr>
      <vt:lpstr>开启MiniNet虚拟机</vt:lpstr>
      <vt:lpstr>登陆 用户名：mininet 密码: mininet (全小写)</vt:lpstr>
      <vt:lpstr>1.鼠标此时被Vmware占用，可以使用ctrl+alt弹出 2.使用ifconfig查看</vt:lpstr>
      <vt:lpstr>使用ssh客户端登陆 登陆IP为之前的eth0网卡 端口若无更改都为22，协议为SSH</vt:lpstr>
      <vt:lpstr>登陆后等同于Vmware的 虚拟机界面</vt:lpstr>
      <vt:lpstr>进入mininet控制台 使用命令sudo mn</vt:lpstr>
      <vt:lpstr>一些简单的操作</vt:lpstr>
      <vt:lpstr>一些简单的操作</vt:lpstr>
      <vt:lpstr>一些简单的操作</vt:lpstr>
      <vt:lpstr>一些简单的操作</vt:lpstr>
      <vt:lpstr>测试联通性</vt:lpstr>
      <vt:lpstr>测试联通性</vt:lpstr>
      <vt:lpstr>运行一个简单的http服务器及客户端</vt:lpstr>
      <vt:lpstr>清理</vt:lpstr>
      <vt:lpstr>使用python来创建网络，并测试联通性</vt:lpstr>
      <vt:lpstr>通过客户端将宿主机的文件传送至虚拟机</vt:lpstr>
      <vt:lpstr>运行python程序</vt:lpstr>
      <vt:lpstr>运行python程序</vt:lpstr>
      <vt:lpstr>More tutorial plz check: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MiniNet</dc:title>
  <dc:creator>王津</dc:creator>
  <cp:lastModifiedBy>王津</cp:lastModifiedBy>
  <cp:revision>11</cp:revision>
  <dcterms:created xsi:type="dcterms:W3CDTF">2016-09-09T06:37:24Z</dcterms:created>
  <dcterms:modified xsi:type="dcterms:W3CDTF">2016-09-09T08:05:02Z</dcterms:modified>
</cp:coreProperties>
</file>