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fbfd1fef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fbfd1fef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fbfd1fef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fbfd1fef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fbfd1fef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fbfd1fef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ea604492ffd589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ea604492ffd589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ea604492ffd589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ea604492ffd589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ea604492ffd589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ea604492ffd589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fbfd1fef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fbfd1fef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Big Mountain Resort Ticket Price Project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Using a Data-Driven Approach based on features of Ski Resorts in the US to give Big Mountain Resort a more suitable and profitable ticket price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the ticket price of Big Mountain Resort be?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Currently, Big Mountain Resort has a ticket price of $81.  This is based on a flat premium charge above the average resort price in the market segment of the resort.  However, Big Mountain is a stand out resort in Montana with remarkable facilities, and the ticket price was not chosen based on the relative value of the facilities compared to other resorts in the United States.  In conjunction with management, our data science team has decided to put together a data-driven model using the ticket prices and facility data of 276 USA Ski Resorts to determine a more systematic and profitable price for Big Mountain Resort’s ticket.  Furthermore, an additional chair lift was recently installed at the resort, and it will cost $1,540,000 per season to operate.  It is important that the newly proposed ticket price covers the cost of this additional chair lift.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investment strategy should Big Mountain Resort take with regard to its facilities?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the model being created by my data science team calculates ticket price from the value of facilities,  it answers another important question: what facilities would it be best for Big Mountain Resorts to invest in which can increase profits by supporting an even larger ticket price?  Management is currently considering the following scenarios: removing 1 to 10 runs from the </a:t>
            </a:r>
            <a:r>
              <a:rPr lang="en"/>
              <a:t>resort, adding a run which will increase the highest vertical drop at Big Mountain by 150 feet (and another chair lift to support that run), adding two acres of snow making area, and finally increasing the longest run by .2 miles while adding another 4 acres of snow making area.  The model can tell us whether these scenarios are worthwhile for the purpose of supporting more profit.  Big Mountain management may want to consider other scenarios in the future, and this model can help with those as well.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7013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Mountain Resort can support a ticket price of $95 which increases revenue by $26 million for the season!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After training and testing of multiple models on the data of 276 resorts, our best was a random forest model which recommends a ticket price of $95.87 for Big Mountain Resort.  The model is very trustworthy: the most important features in the model are exactly the features determined beforehand via exploratory analysis to be most correlated to ticket price.  Once the model saw 40-60 resorts, there were only small gains in accuracy with more, so our 276 was more than enough to train the model as accurately as it could be trained.  It performs much better than just taking the average price of all 276 resorts, having an R-squared score of .71 (compared to mean R-squared score of 0), and having a margin of error of almost $10 less than just taking the mean.  There is still a margin for error of $10.39 for this model, so I’d recommend a ticket price of somewhere between $85 and $95 up to the discretion of management, because it’s less risky to have a smaller price increase within the margin for error, and even $85 trivializes chair lift costs (adding $8 million in seasonal revenue, </a:t>
            </a:r>
            <a:r>
              <a:rPr lang="en"/>
              <a:t>compared to costs of about $1.5 million.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Mountain Resort should remove at least one run!</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Big Mountain were to remove one run, </a:t>
            </a:r>
            <a:r>
              <a:rPr lang="en"/>
              <a:t>the model calculates that it would have no effect on the ticket price it can support.  Since runs doubtlessly cost money to maintain, removing one run seems like a no-brainer to follow through with because the decisions has no cost.  It is possible to get rid of more than one run, but the model calculates that there is very little difference in ticket price supported when removing 2 through 5 runs, or 6 through 8 runs.  So it is best it remove either 5 or 8 runs, up to the discretion of management. Importantly, these amounts to remove are based on total amount of runs, so if Big Mountain decides to add a run for a different reason, then 2 runs should be removed so that there is one less in total!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567788"/>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Mountain should add another run which will increase its maximum </a:t>
            </a:r>
            <a:r>
              <a:rPr lang="en"/>
              <a:t>vertical drop by 150 feet, with a chair lift to support it!</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vertical drop is one of the most important features in our model (and for ski resorts in general), and increasing Big Mountain vertical drop by 150 feet supports adding an additional $2 to ticket price, which will increase seasonal revenue by $3.5 million.  This easily absorbs the cost of the accompanying chair lift which will support this run (roughly $1.5 million as previously mentioned).  It is an unambiguously good decision for management to invest in, but they will have to evaluate the cost of making the run in the first place.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5757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Mountain should not </a:t>
            </a:r>
            <a:r>
              <a:rPr lang="en"/>
              <a:t>add 4 (or fewer) acres of snow making area, and it should not increase the longest run by .2 miles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model calculates that adding fewer than 5 acres of </a:t>
            </a:r>
            <a:r>
              <a:rPr lang="en"/>
              <a:t>snow making area, or increasing the longest run by .2 miles, do not support any increase in ticket price.  Therefore, these changes are strongly recommended against, since they have an associated cost with no payoff.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4294967295" type="body"/>
          </p:nvPr>
        </p:nvSpPr>
        <p:spPr>
          <a:xfrm>
            <a:off x="761450" y="2135917"/>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random forest model, which has been robustly trained on the features and </a:t>
            </a:r>
            <a:r>
              <a:rPr lang="en"/>
              <a:t>ticket price of 276 US Resorts, recommends a current ticket price of about $95 for Big Mountain Resort, with a margin for error of about $10 (and it’s safer to err towards the lower end of that)..  It also recommends removing one of the runs from the resort, since that run doesn’t support any </a:t>
            </a:r>
            <a:r>
              <a:rPr lang="en"/>
              <a:t>profit; if management wants to remove more runs, then it’s most cost effective to remove 5 or 8</a:t>
            </a:r>
            <a:r>
              <a:rPr lang="en"/>
              <a:t>. If a new vertical run is added which increases the vertical drop of Big Mountain by 150 feet, then another run can also be removed, for a total of 2, 6 or 9 runs removed respectively (based on whether 1, 5, or 8 was previously removed).</a:t>
            </a:r>
            <a:endParaRPr/>
          </a:p>
        </p:txBody>
      </p:sp>
      <p:sp>
        <p:nvSpPr>
          <p:cNvPr id="171" name="Google Shape;171;p20"/>
          <p:cNvSpPr txBox="1"/>
          <p:nvPr/>
        </p:nvSpPr>
        <p:spPr>
          <a:xfrm>
            <a:off x="845150" y="1299525"/>
            <a:ext cx="7338300" cy="8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Calibri"/>
                <a:ea typeface="Calibri"/>
                <a:cs typeface="Calibri"/>
                <a:sym typeface="Calibri"/>
              </a:rPr>
              <a:t>Summary and Conclusion</a:t>
            </a:r>
            <a:endParaRPr sz="2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