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8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73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4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1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6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4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8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1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34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0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9B69-5B2A-43E7-A0CC-B2C9A6B1E24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42CE20-EF2C-40E2-83E8-AB9A951FE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0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8794B-E7D8-CFAF-F4B0-4E7029BBD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Власиков Дмитрий </a:t>
            </a:r>
            <a:r>
              <a:rPr lang="ru-RU" dirty="0" err="1"/>
              <a:t>Клиндухов</a:t>
            </a:r>
            <a:r>
              <a:rPr lang="ru-RU" dirty="0"/>
              <a:t> Семен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AB66F2-2536-60FC-558E-66B22D14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en-US" dirty="0"/>
              <a:t>Space Warrior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DDCAE-5CB6-BCAF-2FD4-033E7A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Идея проекта – создать игру, </a:t>
            </a:r>
            <a:r>
              <a:rPr lang="ru-RU" sz="2400" b="0" i="0" dirty="0">
                <a:effectLst/>
              </a:rPr>
              <a:t>предоставляющую игрокам динамичный аркадный опыт с элементами стратегии, где важно не только стрелять, но и правильно развивать свой корабль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E3462-ECD0-A4C2-2D60-092B2CB3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168"/>
            <a:ext cx="8596668" cy="3554194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Игра создана для расслабления, развлечения, </a:t>
            </a:r>
            <a:r>
              <a:rPr lang="ru-RU" dirty="0" err="1">
                <a:solidFill>
                  <a:schemeClr val="accent1"/>
                </a:solidFill>
              </a:rPr>
              <a:t>скоротания</a:t>
            </a:r>
            <a:r>
              <a:rPr lang="ru-RU" dirty="0">
                <a:solidFill>
                  <a:schemeClr val="accent1"/>
                </a:solidFill>
              </a:rPr>
              <a:t> времени </a:t>
            </a:r>
          </a:p>
        </p:txBody>
      </p:sp>
    </p:spTree>
    <p:extLst>
      <p:ext uri="{BB962C8B-B14F-4D97-AF65-F5344CB8AC3E}">
        <p14:creationId xmlns:p14="http://schemas.microsoft.com/office/powerpoint/2010/main" val="33319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9D63B42-6EAC-CF9B-7912-611C7D39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Классы: </a:t>
            </a:r>
            <a:r>
              <a:rPr lang="en-US" sz="2400" dirty="0"/>
              <a:t>Player, Enemy, </a:t>
            </a:r>
            <a:r>
              <a:rPr lang="en-US" sz="2400" dirty="0" err="1"/>
              <a:t>EnemyBullet</a:t>
            </a:r>
            <a:r>
              <a:rPr lang="en-US" sz="2400" dirty="0"/>
              <a:t>, Bullet, Bomb, </a:t>
            </a:r>
            <a:r>
              <a:rPr lang="en-US" sz="2400" dirty="0" err="1"/>
              <a:t>Exposion</a:t>
            </a:r>
            <a:r>
              <a:rPr lang="en-US" sz="2400" dirty="0"/>
              <a:t>, Bonus, Particle, </a:t>
            </a:r>
            <a:r>
              <a:rPr lang="en-US" sz="2400" dirty="0" err="1"/>
              <a:t>EnemyExplosion</a:t>
            </a:r>
            <a:r>
              <a:rPr lang="en-US" sz="2400" dirty="0"/>
              <a:t>, </a:t>
            </a:r>
            <a:r>
              <a:rPr lang="en-US" sz="2400" dirty="0" err="1"/>
              <a:t>UpgradeSystem</a:t>
            </a:r>
            <a:endParaRPr lang="ru-RU" sz="2400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1EBE5B3-F20C-1F54-8D13-E482A12D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Player - управляемый игроком космический корабль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Enemy - </a:t>
            </a:r>
            <a:r>
              <a:rPr lang="ru-RU" dirty="0">
                <a:solidFill>
                  <a:schemeClr val="accent1"/>
                </a:solidFill>
              </a:rPr>
              <a:t>базовый класс врагов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EnemyBullet</a:t>
            </a:r>
            <a:r>
              <a:rPr lang="en-US" dirty="0">
                <a:solidFill>
                  <a:schemeClr val="accent1"/>
                </a:solidFill>
              </a:rPr>
              <a:t> - </a:t>
            </a:r>
            <a:r>
              <a:rPr lang="ru-RU" dirty="0">
                <a:solidFill>
                  <a:schemeClr val="accent1"/>
                </a:solidFill>
              </a:rPr>
              <a:t>пули, выпускаемые врагами</a:t>
            </a:r>
          </a:p>
          <a:p>
            <a:r>
              <a:rPr lang="en-US" dirty="0">
                <a:solidFill>
                  <a:schemeClr val="accent1"/>
                </a:solidFill>
              </a:rPr>
              <a:t>Bullet - </a:t>
            </a:r>
            <a:r>
              <a:rPr lang="ru-RU" dirty="0">
                <a:solidFill>
                  <a:schemeClr val="accent1"/>
                </a:solidFill>
              </a:rPr>
              <a:t>пули игрока</a:t>
            </a:r>
          </a:p>
          <a:p>
            <a:r>
              <a:rPr lang="en-US" dirty="0">
                <a:solidFill>
                  <a:schemeClr val="accent1"/>
                </a:solidFill>
              </a:rPr>
              <a:t>Bomb - </a:t>
            </a:r>
            <a:r>
              <a:rPr lang="ru-RU" dirty="0">
                <a:solidFill>
                  <a:schemeClr val="accent1"/>
                </a:solidFill>
              </a:rPr>
              <a:t>взрывающиеся бомбы от сильных врагов</a:t>
            </a:r>
          </a:p>
          <a:p>
            <a:r>
              <a:rPr lang="en-US" dirty="0">
                <a:solidFill>
                  <a:schemeClr val="accent1"/>
                </a:solidFill>
              </a:rPr>
              <a:t>Explosion - </a:t>
            </a:r>
            <a:r>
              <a:rPr lang="ru-RU" dirty="0">
                <a:solidFill>
                  <a:schemeClr val="accent1"/>
                </a:solidFill>
              </a:rPr>
              <a:t>визуальный эффект взрыва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ru-RU" dirty="0">
                <a:solidFill>
                  <a:schemeClr val="accent1"/>
                </a:solidFill>
              </a:rPr>
              <a:t>отрисовка окружности)</a:t>
            </a:r>
          </a:p>
          <a:p>
            <a:r>
              <a:rPr lang="en-US" dirty="0">
                <a:solidFill>
                  <a:schemeClr val="accent1"/>
                </a:solidFill>
              </a:rPr>
              <a:t>Bonus - </a:t>
            </a:r>
            <a:r>
              <a:rPr lang="ru-RU" dirty="0">
                <a:solidFill>
                  <a:schemeClr val="accent1"/>
                </a:solidFill>
              </a:rPr>
              <a:t>бонусные предметы</a:t>
            </a:r>
          </a:p>
          <a:p>
            <a:r>
              <a:rPr lang="en-US" dirty="0">
                <a:solidFill>
                  <a:schemeClr val="accent1"/>
                </a:solidFill>
              </a:rPr>
              <a:t>Particle - </a:t>
            </a:r>
            <a:r>
              <a:rPr lang="ru-RU" dirty="0">
                <a:solidFill>
                  <a:schemeClr val="accent1"/>
                </a:solidFill>
              </a:rPr>
              <a:t>частицы для эффектов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ru-RU" dirty="0">
                <a:solidFill>
                  <a:schemeClr val="accent1"/>
                </a:solidFill>
              </a:rPr>
              <a:t>частицы после уничтожения врагов)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EnemyExplosion</a:t>
            </a:r>
            <a:r>
              <a:rPr lang="en-US" dirty="0">
                <a:solidFill>
                  <a:schemeClr val="accent1"/>
                </a:solidFill>
              </a:rPr>
              <a:t> - </a:t>
            </a:r>
            <a:r>
              <a:rPr lang="ru-RU" dirty="0">
                <a:solidFill>
                  <a:schemeClr val="accent1"/>
                </a:solidFill>
              </a:rPr>
              <a:t>анимированный взрыв врагов(анимация взрыва врага)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UpgradeSystem</a:t>
            </a:r>
            <a:r>
              <a:rPr lang="en-US" dirty="0">
                <a:solidFill>
                  <a:schemeClr val="accent1"/>
                </a:solidFill>
              </a:rPr>
              <a:t> - </a:t>
            </a:r>
            <a:r>
              <a:rPr lang="ru-RU" dirty="0">
                <a:solidFill>
                  <a:schemeClr val="accent1"/>
                </a:solidFill>
              </a:rPr>
              <a:t>система улучшений(выбор улучшений после поднятия уровня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06FB6-995B-C0CA-526A-BB6837A26E66}"/>
              </a:ext>
            </a:extLst>
          </p:cNvPr>
          <p:cNvSpPr txBox="1"/>
          <p:nvPr/>
        </p:nvSpPr>
        <p:spPr>
          <a:xfrm>
            <a:off x="7818120" y="1570768"/>
            <a:ext cx="2304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Импортирующиеся библиотеки: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pygame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random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7CFD6-990B-4304-164E-C2108F9F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Игра «</a:t>
            </a:r>
            <a:r>
              <a:rPr lang="en-US" dirty="0"/>
              <a:t>Space Warrior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D928A-CAFD-98F5-85B3-FEABFAC5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Игра реализована успешно. Впоследствии к проекту можно добавить боссов; кооперативного режима; магазин улучшений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2927F-E0F8-FB92-F14E-687C2D8ADF4E}"/>
              </a:ext>
            </a:extLst>
          </p:cNvPr>
          <p:cNvSpPr txBox="1"/>
          <p:nvPr/>
        </p:nvSpPr>
        <p:spPr>
          <a:xfrm>
            <a:off x="6096000" y="2935224"/>
            <a:ext cx="269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515686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25</TotalTime>
  <Words>168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Власиков Дмитрий Клиндухов Семен</vt:lpstr>
      <vt:lpstr>Идея проекта – создать игру, предоставляющую игрокам динамичный аркадный опыт с элементами стратегии, где важно не только стрелять, но и правильно развивать свой корабль</vt:lpstr>
      <vt:lpstr>Классы: Player, Enemy, EnemyBullet, Bullet, Bomb, Exposion, Bonus, Particle, EnemyExplosion, UpgradeSystem</vt:lpstr>
      <vt:lpstr>Игра «Space Warrior»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Семен</dc:creator>
  <cp:lastModifiedBy>Семен</cp:lastModifiedBy>
  <cp:revision>1</cp:revision>
  <dcterms:created xsi:type="dcterms:W3CDTF">2025-02-03T21:45:42Z</dcterms:created>
  <dcterms:modified xsi:type="dcterms:W3CDTF">2025-02-03T22:11:35Z</dcterms:modified>
</cp:coreProperties>
</file>