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781A-F0FD-4E93-98A7-BC4D7FC26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AB48E-BB2B-4812-AEF2-3BFE1B808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F8A53-9C88-47FC-ABC6-5B1C2D11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3523-9EC8-4AC6-B263-8999075874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E6BCC-EB57-4A93-A01D-0C2A2038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EF1B8-FDA2-4D18-A7CF-735E7173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8C17-8FA7-4E07-8803-51FAD703F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3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6EC9-E646-4D1B-9412-D0F0C0E7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31717-AC4E-4029-9431-8F8A5F671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E5E75-4703-4F07-A91E-867F997D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3523-9EC8-4AC6-B263-8999075874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6C7BD-9C80-448E-9D3A-D56868BE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095F-7056-4162-9F93-C9881B3F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8C17-8FA7-4E07-8803-51FAD703F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473AC-F5AA-45E3-A568-15F7EB6FC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8CA09-70E0-4520-B954-B7A3D4EBD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01FB-6E55-432B-94DC-F0071DC1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3523-9EC8-4AC6-B263-8999075874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2944-B741-40D9-AC0D-11524584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1DC9-861C-461D-AEF2-958106CF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8C17-8FA7-4E07-8803-51FAD703F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EB6C-6923-44E2-93F6-93CB550FA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62A4-3D27-42EB-921D-58FE9BD9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38A59-CE95-4C90-B812-B1EE9330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3523-9EC8-4AC6-B263-8999075874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5D55-E5AB-46FC-A9A3-0D6F8F88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BB9CB-D79C-457A-A55C-28B90D82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8C17-8FA7-4E07-8803-51FAD703F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127A-1A67-4EB7-905B-0794D31E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A26CF-4617-4A70-AFFF-6B6D73A9D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D01C-E0E1-4948-A8DE-66C935BA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3523-9EC8-4AC6-B263-8999075874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357E-EAA4-49CF-81E5-910BB493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AFC0-BFBD-4DCF-9C4C-79A59878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8C17-8FA7-4E07-8803-51FAD703F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CFC9-0F2C-4051-9763-344A9DBD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E7D5-B1C5-4DCC-90A2-1E3198724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383EE-3BD3-4B2F-8E7C-E01654B34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879F4-2BEE-4FC9-B5E1-4A903289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3523-9EC8-4AC6-B263-8999075874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70077-E47D-4F6F-9A7A-762BD7A7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15740-298A-4B68-95A7-7244B89E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8C17-8FA7-4E07-8803-51FAD703F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844D-D48C-4412-9DDC-9ABCB427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D56A4-8AC3-4791-BB6F-BA46277B8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0514B-0662-41B8-890D-A2535DEBF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B85DE-0C49-47AE-BF54-261693648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9685B-4D67-4E22-B186-08C4E82C0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7A18A-D11D-4417-9D09-6E37C648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3523-9EC8-4AC6-B263-8999075874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08E2B-8449-4463-96B1-218D0B71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1A347-71A5-4FBF-8984-E1986983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8C17-8FA7-4E07-8803-51FAD703F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7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9A24-FC2B-405D-B2BD-0D62D216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C5A71-FCBD-46E2-92DA-674CA177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3523-9EC8-4AC6-B263-8999075874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DEAE5-85E4-47CF-B1C6-308158EA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BE2D6-AE79-449B-AA5D-280EFEA6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8C17-8FA7-4E07-8803-51FAD703F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3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1B8EF-C134-44A8-B848-CDB0D77B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3523-9EC8-4AC6-B263-8999075874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8956D-F8DC-4430-9547-BD67C862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AC950-47AB-48D1-9027-B3A6569E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8C17-8FA7-4E07-8803-51FAD703F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1F2E-8C3B-4E06-9AA3-9F30D8DA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8D73-ECF9-4918-9FCA-7A04CCD8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0041A-1F00-42B1-8C65-9663836F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90F5-94A5-48FB-81E0-4B4DA730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3523-9EC8-4AC6-B263-8999075874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849E3-7CB7-4B9D-BD0F-4B8CD354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E98FA-C8DE-4CD4-9C90-B70888A9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8C17-8FA7-4E07-8803-51FAD703F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4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CC93-7202-4D73-8228-A0ED788D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FF40E-F743-4435-9579-5DA5406E7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A0F70-47FD-45E8-9F96-00FF8448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43E0-8FC6-48D6-8600-EF8E1734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3523-9EC8-4AC6-B263-8999075874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8C270-4258-4796-8F91-F99A01B1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9966C-59DB-4F4C-9415-CA8BE65A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8C17-8FA7-4E07-8803-51FAD703F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2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30DFA-02E4-4AA0-9A26-A77F8537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082A-5B31-47E4-B48B-2188B1D7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C097-EECF-4845-829D-FC4589D3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3523-9EC8-4AC6-B263-8999075874F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5243-5E87-42FD-BA47-056A84920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F3ADD-66C5-4850-9270-5720E6E5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8C17-8FA7-4E07-8803-51FAD703F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1A8B-5778-4F5E-BECA-3D072A53E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Predicting car accident severity</a:t>
            </a:r>
            <a:b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7E288-4732-4621-B75D-8332BD9BC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A701-33F3-49BA-9158-EF1D8941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5412-D69A-4C06-BE09-FCB8D7AC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Business Problem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In this project, we will try to predict the possibility of a car driver involved in a car accident under certain weather and road condition. This project will also try to give the possible severity of the accident. Specifically, this project will focus on Seattle City.</a:t>
            </a:r>
            <a:endParaRPr lang="en-US" sz="2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2. Data Source</a:t>
            </a:r>
          </a:p>
          <a:p>
            <a:pPr marL="0" marR="0" lv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 data set is the collisions records of Seattle City. All collisions provided by SPD and recorded by Traffic Records. This includes all types of collisions. </a:t>
            </a:r>
            <a:endParaRPr lang="en-US" sz="20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4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99E6-62C4-4365-AB5F-5709A944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46EB-89DA-49EF-A566-E0350466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selection: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weather;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road condition;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the light condition;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speeding or not;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 crosswalk or not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Data cleaning</a:t>
            </a:r>
          </a:p>
          <a:p>
            <a:r>
              <a:rPr lang="en-US" dirty="0"/>
              <a:t>Data encoder</a:t>
            </a:r>
          </a:p>
        </p:txBody>
      </p:sp>
    </p:spTree>
    <p:extLst>
      <p:ext uri="{BB962C8B-B14F-4D97-AF65-F5344CB8AC3E}">
        <p14:creationId xmlns:p14="http://schemas.microsoft.com/office/powerpoint/2010/main" val="66411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B446-D8E9-4918-AD2D-22379812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Methodology</a:t>
            </a:r>
            <a:b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3A08-D57F-467A-8EA4-1D661272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vs Target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explore the relationship of the 5 features and the severity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7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ED7E-ABB1-4494-8F28-2D6A8E88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C0C9-238B-4620-81A6-CBD02E81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B4E3D-451D-459E-8618-7C9683A947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0" y="1282700"/>
            <a:ext cx="3941445" cy="315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A92EB-FFEC-4DD1-91CA-FC17D3E3F7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185" y="1282700"/>
            <a:ext cx="3970020" cy="29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F2DB2-6F60-41D2-B319-91F1925A178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095" y="1282700"/>
            <a:ext cx="3642360" cy="293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E811AF-DBB2-4A0A-9C72-0166FF54219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33" y="4239260"/>
            <a:ext cx="3810000" cy="244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1BA3D7-7021-4A05-B265-83C65B69723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73" y="4221480"/>
            <a:ext cx="3573145" cy="2293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327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F51B-C992-48EC-A82E-6F7F77F0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F840-6CA9-4536-9D8D-631788E0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025C0-91C3-4181-8D46-B165AE597C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60" y="1926907"/>
            <a:ext cx="5259890" cy="3769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45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0286-36B6-417D-A8C0-D7133B1F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2D6B-60E2-4E27-ACAC-1C2DB567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This case provide a possible method to predict the severity of car accident under certain weather and road conditions. </a:t>
            </a:r>
          </a:p>
          <a:p>
            <a:r>
              <a:rPr 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Limitation: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     1. 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There dataset is only including one city, we need more data to get better results;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      2. </a:t>
            </a:r>
            <a:r>
              <a:rPr 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dataset is unbalance labeled, we need more technologies to deal with this.</a:t>
            </a:r>
            <a:endParaRPr lang="en-US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4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Predicting car accident severity </vt:lpstr>
      <vt:lpstr>Background</vt:lpstr>
      <vt:lpstr>Data processing</vt:lpstr>
      <vt:lpstr>Methodology 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accident severity</dc:title>
  <dc:creator>Zheng, Minzhang</dc:creator>
  <cp:lastModifiedBy>Zheng, Minzhang</cp:lastModifiedBy>
  <cp:revision>2</cp:revision>
  <dcterms:created xsi:type="dcterms:W3CDTF">2020-10-08T18:28:41Z</dcterms:created>
  <dcterms:modified xsi:type="dcterms:W3CDTF">2020-10-08T18:38:51Z</dcterms:modified>
</cp:coreProperties>
</file>