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0B54-3C69-4FB0-A3F6-DA417BB3D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 New Little Brewery in Toronto Canada</a:t>
            </a:r>
          </a:p>
        </p:txBody>
      </p:sp>
    </p:spTree>
    <p:extLst>
      <p:ext uri="{BB962C8B-B14F-4D97-AF65-F5344CB8AC3E}">
        <p14:creationId xmlns:p14="http://schemas.microsoft.com/office/powerpoint/2010/main" val="370568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8F61-F033-4916-B72E-C2E7741F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84DF-FA77-4929-A37A-1E346EF9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Cluster vs Orange Cluster</a:t>
            </a:r>
          </a:p>
          <a:p>
            <a:pPr lvl="1"/>
            <a:r>
              <a:rPr lang="en-US" dirty="0"/>
              <a:t>Both are good spots for new Brewery</a:t>
            </a:r>
          </a:p>
          <a:p>
            <a:pPr lvl="1"/>
            <a:r>
              <a:rPr lang="en-US" dirty="0"/>
              <a:t>Red offers higher foot traffic and new customer potential</a:t>
            </a:r>
          </a:p>
          <a:p>
            <a:pPr lvl="1"/>
            <a:r>
              <a:rPr lang="en-US" dirty="0"/>
              <a:t>Orange caters more to locals, and has higher chance of obtaining repeat </a:t>
            </a:r>
            <a:r>
              <a:rPr lang="en-US" dirty="0" err="1"/>
              <a:t>customres</a:t>
            </a:r>
            <a:endParaRPr lang="en-US" dirty="0"/>
          </a:p>
          <a:p>
            <a:pPr lvl="1"/>
            <a:r>
              <a:rPr lang="en-US" dirty="0"/>
              <a:t>Neighborhoods in Orange Clusters that are close to Red Clusters may benefit from runoff foot traffic without sacrificing other benefits. </a:t>
            </a:r>
          </a:p>
        </p:txBody>
      </p:sp>
    </p:spTree>
    <p:extLst>
      <p:ext uri="{BB962C8B-B14F-4D97-AF65-F5344CB8AC3E}">
        <p14:creationId xmlns:p14="http://schemas.microsoft.com/office/powerpoint/2010/main" val="304677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F8A-EC84-4BB8-81BC-F8741731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CC9F-B274-404F-B101-BBEC7A7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77478"/>
            <a:ext cx="4503607" cy="29290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recommended to choose a neighborhood from the orange cluster</a:t>
            </a:r>
          </a:p>
          <a:p>
            <a:r>
              <a:rPr lang="en-US" dirty="0"/>
              <a:t>Neighborhood that is close to The Beaches West, or </a:t>
            </a:r>
            <a:r>
              <a:rPr lang="en-US" dirty="0" err="1"/>
              <a:t>Harbourfront</a:t>
            </a:r>
            <a:r>
              <a:rPr lang="en-US" dirty="0"/>
              <a:t> might benefit most from proximity to high traffic areas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989E42C-51E7-4681-B30A-60A239FA2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801720"/>
              </p:ext>
            </p:extLst>
          </p:nvPr>
        </p:nvGraphicFramePr>
        <p:xfrm>
          <a:off x="7193487" y="2277479"/>
          <a:ext cx="8034010" cy="292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940449" imgH="1799318" progId="Word.Document.12">
                  <p:embed/>
                </p:oleObj>
              </mc:Choice>
              <mc:Fallback>
                <p:oleObj name="Document" r:id="rId3" imgW="5940449" imgH="1799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3487" y="2277479"/>
                        <a:ext cx="8034010" cy="2929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75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640E-FAA7-4846-B14D-37E8E43C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46B9-4698-48F1-BAC6-9D05D42D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hobbyist brewer wants to open his own brewery in Toronto</a:t>
            </a:r>
          </a:p>
          <a:p>
            <a:r>
              <a:rPr lang="en-US" dirty="0"/>
              <a:t>He isn’t sure where in Toronto would be best</a:t>
            </a:r>
          </a:p>
          <a:p>
            <a:r>
              <a:rPr lang="en-US" dirty="0"/>
              <a:t>It needs to be:</a:t>
            </a:r>
          </a:p>
          <a:p>
            <a:pPr lvl="1"/>
            <a:r>
              <a:rPr lang="en-US" dirty="0"/>
              <a:t>In a location with few other breweries</a:t>
            </a:r>
          </a:p>
          <a:p>
            <a:pPr lvl="1"/>
            <a:r>
              <a:rPr lang="en-US" dirty="0"/>
              <a:t>An area he can establish himself and get repeat customers</a:t>
            </a:r>
          </a:p>
          <a:p>
            <a:pPr lvl="1"/>
            <a:r>
              <a:rPr lang="en-US" dirty="0"/>
              <a:t>An area he can get potential foot traffic</a:t>
            </a:r>
          </a:p>
        </p:txBody>
      </p:sp>
    </p:spTree>
    <p:extLst>
      <p:ext uri="{BB962C8B-B14F-4D97-AF65-F5344CB8AC3E}">
        <p14:creationId xmlns:p14="http://schemas.microsoft.com/office/powerpoint/2010/main" val="138756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83DA-1B7C-4723-BE25-5FF3036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FDB7-C768-42C6-A390-A398F1F4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Postal Codes and Neighborhoods of Toronto Canada</a:t>
            </a:r>
          </a:p>
          <a:p>
            <a:pPr lvl="1"/>
            <a:r>
              <a:rPr lang="en-US" dirty="0"/>
              <a:t>Found via Wikipedia</a:t>
            </a:r>
          </a:p>
          <a:p>
            <a:r>
              <a:rPr lang="en-US" dirty="0"/>
              <a:t>Latitude and Longitude Data for Neighborhoods</a:t>
            </a:r>
          </a:p>
          <a:p>
            <a:pPr lvl="1"/>
            <a:r>
              <a:rPr lang="en-US" u="sng" dirty="0">
                <a:hlinkClick r:id="rId2"/>
              </a:rPr>
              <a:t>http://cocl.us/Geospatial_data</a:t>
            </a:r>
            <a:endParaRPr lang="en-US" dirty="0"/>
          </a:p>
          <a:p>
            <a:r>
              <a:rPr lang="en-US" dirty="0"/>
              <a:t>Venue Information</a:t>
            </a:r>
          </a:p>
          <a:p>
            <a:pPr lvl="1"/>
            <a:r>
              <a:rPr lang="en-US" dirty="0"/>
              <a:t>Found via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68800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4D1B-998C-4871-951C-5CE91249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Locational data </a:t>
            </a:r>
            <a:r>
              <a:rPr lang="en-US" dirty="0" err="1"/>
              <a:t>dable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39B30-1094-49B1-9D98-D7AA977892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61" y="2609735"/>
            <a:ext cx="6201640" cy="16385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1CC56-0C3D-47B3-9838-FB7548F0133C}"/>
              </a:ext>
            </a:extLst>
          </p:cNvPr>
          <p:cNvSpPr txBox="1"/>
          <p:nvPr/>
        </p:nvSpPr>
        <p:spPr>
          <a:xfrm>
            <a:off x="6882360" y="2636485"/>
            <a:ext cx="4870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scrapped from Wikipedia using Beautiful 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Latitude, Longitude and Neighborhood data frames were created and joined using Python Pandas</a:t>
            </a:r>
          </a:p>
        </p:txBody>
      </p:sp>
    </p:spTree>
    <p:extLst>
      <p:ext uri="{BB962C8B-B14F-4D97-AF65-F5344CB8AC3E}">
        <p14:creationId xmlns:p14="http://schemas.microsoft.com/office/powerpoint/2010/main" val="79300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D440-31FE-4B92-B72B-A638F824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Bar, brewery and pub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AE2CEB-AC13-47EF-B779-2821BD97EF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8" y="2198791"/>
            <a:ext cx="4934639" cy="3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D2655-397D-4C8A-AEF1-3175763EFD08}"/>
              </a:ext>
            </a:extLst>
          </p:cNvPr>
          <p:cNvSpPr txBox="1"/>
          <p:nvPr/>
        </p:nvSpPr>
        <p:spPr>
          <a:xfrm>
            <a:off x="7035282" y="2198790"/>
            <a:ext cx="4665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Foursquare API was used to pull Venue Categories for the Toronto Canada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Venues with the categories of Bar, Brewery or Pub were pulled and stored inside of a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874-81D6-4E10-B8CF-E9F08ED4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A3F0CB-3771-4480-B9E6-C53ACBA29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74" y="2278651"/>
            <a:ext cx="7145060" cy="19074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A52E1-EE59-4107-AC8F-B720BAC2E4F4}"/>
              </a:ext>
            </a:extLst>
          </p:cNvPr>
          <p:cNvSpPr txBox="1"/>
          <p:nvPr/>
        </p:nvSpPr>
        <p:spPr>
          <a:xfrm>
            <a:off x="8098971" y="2097088"/>
            <a:ext cx="3890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 was used on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clusters were created and labels added</a:t>
            </a:r>
          </a:p>
        </p:txBody>
      </p:sp>
    </p:spTree>
    <p:extLst>
      <p:ext uri="{BB962C8B-B14F-4D97-AF65-F5344CB8AC3E}">
        <p14:creationId xmlns:p14="http://schemas.microsoft.com/office/powerpoint/2010/main" val="12834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6E7E-7C7B-4A1B-A4D0-36E4563B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K-means clustering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13B9EA8-E787-4966-9617-97206548A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05" y="2097088"/>
            <a:ext cx="5835701" cy="354171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CFD37-0DFF-42D5-A84C-E896D161E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40" y="2440137"/>
            <a:ext cx="4791871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9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CC58-87C4-4A93-AF3E-3F31433F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7920A-7D27-44AF-B4A3-2781E5DF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needs to have little competition</a:t>
            </a:r>
          </a:p>
          <a:p>
            <a:pPr lvl="1"/>
            <a:r>
              <a:rPr lang="en-US" dirty="0"/>
              <a:t>Green neighborhoods eliminated</a:t>
            </a:r>
          </a:p>
          <a:p>
            <a:r>
              <a:rPr lang="en-US" dirty="0"/>
              <a:t>Location needs foot traffic</a:t>
            </a:r>
          </a:p>
          <a:p>
            <a:pPr lvl="1"/>
            <a:r>
              <a:rPr lang="en-US" dirty="0"/>
              <a:t>Purple neighborhoods eliminated</a:t>
            </a:r>
          </a:p>
          <a:p>
            <a:r>
              <a:rPr lang="en-US" dirty="0"/>
              <a:t>Location needs to become established</a:t>
            </a:r>
          </a:p>
          <a:p>
            <a:pPr lvl="1"/>
            <a:r>
              <a:rPr lang="en-US" dirty="0"/>
              <a:t>Needs loyal customer base</a:t>
            </a:r>
          </a:p>
          <a:p>
            <a:pPr lvl="1"/>
            <a:r>
              <a:rPr lang="en-US" dirty="0"/>
              <a:t>Ability to partner with other businesses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1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6C6-1826-4CB4-A0E4-19BF0AAA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B132-8BA8-47D4-986F-84078FC12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 vs Bar</a:t>
            </a:r>
          </a:p>
          <a:p>
            <a:pPr lvl="1"/>
            <a:r>
              <a:rPr lang="en-US" dirty="0"/>
              <a:t>Bars are defined as retailers, and may be more strict on their menus</a:t>
            </a:r>
          </a:p>
          <a:p>
            <a:pPr lvl="1"/>
            <a:r>
              <a:rPr lang="en-US" dirty="0"/>
              <a:t>Pubs are locations where locals congregate</a:t>
            </a:r>
          </a:p>
          <a:p>
            <a:pPr lvl="1"/>
            <a:r>
              <a:rPr lang="en-US" dirty="0"/>
              <a:t>Locals tend to be repeat customers of Pubs</a:t>
            </a:r>
          </a:p>
          <a:p>
            <a:pPr lvl="1"/>
            <a:r>
              <a:rPr lang="en-US" dirty="0"/>
              <a:t>Blue cluster eliminated as it is mostly Bars</a:t>
            </a:r>
          </a:p>
        </p:txBody>
      </p:sp>
    </p:spTree>
    <p:extLst>
      <p:ext uri="{BB962C8B-B14F-4D97-AF65-F5344CB8AC3E}">
        <p14:creationId xmlns:p14="http://schemas.microsoft.com/office/powerpoint/2010/main" val="202803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336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Circuit</vt:lpstr>
      <vt:lpstr>Microsoft Word Document</vt:lpstr>
      <vt:lpstr>A New Little Brewery in Toronto Canada</vt:lpstr>
      <vt:lpstr>Introduction</vt:lpstr>
      <vt:lpstr>The Data Sources</vt:lpstr>
      <vt:lpstr>Locational data dable</vt:lpstr>
      <vt:lpstr>Bar, brewery and pub data</vt:lpstr>
      <vt:lpstr>K-means clustering</vt:lpstr>
      <vt:lpstr>Map of K-means clustering</vt:lpstr>
      <vt:lpstr>Discussion</vt:lpstr>
      <vt:lpstr>Discussion 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Little Brewery in Toronto Canada</dc:title>
  <dc:creator>Michael Smith</dc:creator>
  <cp:lastModifiedBy>Michael Smith</cp:lastModifiedBy>
  <cp:revision>4</cp:revision>
  <dcterms:created xsi:type="dcterms:W3CDTF">2020-04-15T18:02:23Z</dcterms:created>
  <dcterms:modified xsi:type="dcterms:W3CDTF">2020-04-15T18:35:12Z</dcterms:modified>
</cp:coreProperties>
</file>