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457B2-A8C0-434F-955B-18EB150765D4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32BEC-EB5D-4123-82E5-C9851769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2BEC-EB5D-4123-82E5-C9851769B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3B4-7DB8-4BC6-B1F0-67CF284DF1FF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78B-3D81-4DDC-B44D-F10B2821572D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E5B1-3D1E-4A0F-AA58-27141638FD6F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4B4E-41CA-4C64-8078-E19146B9E2D7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96F9-DF54-4318-9448-51F202635C7F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308-2C91-45A4-9FD5-1882E5863D92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E3A-B35B-4DD7-B3AE-F73F1662C7DD}" type="datetime1">
              <a:rPr lang="en-US" smtClean="0"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970-8EAA-45CA-B861-E620335E3703}" type="datetime1">
              <a:rPr lang="en-US" smtClean="0"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07BA-CB27-4540-A81A-E5034D3A0E12}" type="datetime1">
              <a:rPr lang="en-US" smtClean="0"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C594-1516-4DD0-91F2-D5B620880568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C3A5-576B-4E65-B87C-799B7B39F7D0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5D16-3E10-4C64-948F-C8A1F959E875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D739-3B42-4747-AB62-BB79CE80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5093"/>
            <a:ext cx="9144000" cy="162657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Kill-Death Classifier in a First-person Shooting Game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6460" y="3602038"/>
            <a:ext cx="4021540" cy="2321090"/>
          </a:xfrm>
        </p:spPr>
        <p:txBody>
          <a:bodyPr/>
          <a:lstStyle/>
          <a:p>
            <a:r>
              <a:rPr lang="en-US" b="1" u="sng" dirty="0" smtClean="0"/>
              <a:t>Presented By:</a:t>
            </a:r>
          </a:p>
          <a:p>
            <a:r>
              <a:rPr lang="en-US" sz="2000" dirty="0" smtClean="0"/>
              <a:t>M. Mashrukh Zayed</a:t>
            </a:r>
          </a:p>
          <a:p>
            <a:r>
              <a:rPr lang="en-US" sz="2000" dirty="0" smtClean="0"/>
              <a:t>MSc. Student is CSE, IUT-OIC</a:t>
            </a:r>
          </a:p>
          <a:p>
            <a:r>
              <a:rPr lang="en-US" sz="2000" dirty="0" smtClean="0"/>
              <a:t>Home Address: Pabna </a:t>
            </a:r>
            <a:r>
              <a:rPr lang="en-US" sz="2000" dirty="0" err="1" smtClean="0"/>
              <a:t>Sadar</a:t>
            </a:r>
            <a:r>
              <a:rPr lang="en-US" sz="2000" dirty="0" smtClean="0"/>
              <a:t>, Pabna</a:t>
            </a:r>
          </a:p>
          <a:p>
            <a:r>
              <a:rPr lang="en-US" sz="2000" dirty="0" smtClean="0"/>
              <a:t>Email: zayedmashrukh@ieee.org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1247" y="3602038"/>
            <a:ext cx="4021540" cy="232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Presented To:</a:t>
            </a:r>
          </a:p>
          <a:p>
            <a:r>
              <a:rPr lang="en-US" sz="2000" dirty="0" smtClean="0"/>
              <a:t>MD. JAFAR IQBAL</a:t>
            </a:r>
          </a:p>
          <a:p>
            <a:r>
              <a:rPr lang="en-US" sz="2000" dirty="0" smtClean="0"/>
              <a:t>Managing Director &amp; CEO,</a:t>
            </a:r>
          </a:p>
          <a:p>
            <a:r>
              <a:rPr lang="en-US" sz="2000" dirty="0" smtClean="0"/>
              <a:t>Opus Technology Limited,</a:t>
            </a:r>
          </a:p>
          <a:p>
            <a:r>
              <a:rPr lang="en-US" sz="2000" dirty="0" smtClean="0"/>
              <a:t>Dhaka, Bangladesh.</a:t>
            </a:r>
            <a:endParaRPr lang="en-US" sz="2000" dirty="0"/>
          </a:p>
        </p:txBody>
      </p:sp>
      <p:sp>
        <p:nvSpPr>
          <p:cNvPr id="6" name="Pentagon 5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(8) Obtaining Prediction, Applying rolling averaging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09145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Captured the video using cv2, read the frames and obtained label predictions on them individually.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Used rolling averaging to choose the label with the largest corresponding probability between frames in a single video.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variable queue (bottom-right figure) keeps track of the prediction results and helps with choosing the label with highest probability.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4769"/>
            <a:ext cx="5220429" cy="2896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77" y="4365134"/>
            <a:ext cx="4394645" cy="116085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(9) Label the frames &amp; generate an output video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672"/>
            <a:ext cx="6586182" cy="185575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Labeled each frame with the predicted action at top-left (blue text).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Displayed the progress frame by frame while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all the output frames to generate an output video.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99" y="1548306"/>
            <a:ext cx="4062032" cy="1740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28" y="3971646"/>
            <a:ext cx="4241544" cy="2384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3971646"/>
            <a:ext cx="4241544" cy="2384704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7824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Thank you</a:t>
            </a:r>
            <a:endParaRPr lang="en-US" b="1" i="1" dirty="0"/>
          </a:p>
        </p:txBody>
      </p:sp>
      <p:sp>
        <p:nvSpPr>
          <p:cNvPr id="5" name="Pentagon 4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classification task is specifically dependent on a video dataset which includes video-clips of kill and death scores from the first-person shooting game “CS Go”.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Videos can be understood as a series of individual images. We can treat video classification as performing image classification a total of N times, where N is the total number of frames in a video.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this task, I have used ResNet-50 model for image classification and then turn it into a more accurate video classifier by employing rolling averaging method.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ResNet-50 is a convolutional neural network that is 50 layers deep.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 used rolling averaging method to avoid “</a:t>
            </a:r>
            <a:r>
              <a:rPr lang="en-US" b="1" dirty="0" smtClean="0"/>
              <a:t>prediction flickering</a:t>
            </a:r>
            <a:r>
              <a:rPr lang="en-US" dirty="0" smtClean="0"/>
              <a:t>”, which is a common problem for video classification. It is a prediction shifting problem between two predictions in a same video (one frame shows kill, other frame shows death, at the start of the video). It can easily be soled using rolling averaging method.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System Architecture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05752" cy="1122291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Extract all the frames from all videos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3124" y="1825625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Load the images (frames) for training purpose, resize them to 224*224 dimension, default for ResNet-50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3952" y="2197291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498876" y="2197290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48048" y="1825625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Generate trainable data from the image files and specify data labels using their directory name (kill/death)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643952" y="3826184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48048" y="3454518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Divide the data into train data (75%) and test data (25%). Perform data augmentation on both of them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48048" y="5087109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Label all the frames and write the output frames into an output video file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9695773" y="3026127"/>
            <a:ext cx="510300" cy="346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7498876" y="3866331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498876" y="5495223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643952" y="5495224"/>
            <a:ext cx="1049172" cy="2986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93124" y="3414366"/>
            <a:ext cx="2805752" cy="122077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Generate the model with ResNet-50 as base model, following with </a:t>
            </a:r>
            <a:r>
              <a:rPr lang="en-US" sz="1400" dirty="0" err="1" smtClean="0"/>
              <a:t>AveragePooling</a:t>
            </a:r>
            <a:r>
              <a:rPr lang="en-US" sz="1400" dirty="0" smtClean="0"/>
              <a:t>, Flatten, Dense, Dropout layers and </a:t>
            </a:r>
            <a:r>
              <a:rPr lang="en-US" sz="1400" dirty="0" err="1" smtClean="0"/>
              <a:t>ReLU</a:t>
            </a:r>
            <a:r>
              <a:rPr lang="en-US" sz="1400" dirty="0" smtClean="0"/>
              <a:t> activation in the middle, </a:t>
            </a:r>
            <a:r>
              <a:rPr lang="en-US" sz="1400" dirty="0" err="1" smtClean="0"/>
              <a:t>Softmax</a:t>
            </a:r>
            <a:r>
              <a:rPr lang="en-US" sz="1400" dirty="0" smtClean="0"/>
              <a:t> activation in the output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199" y="3454518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Train the model by looping over all frames in the video files. Save the model in pickle format</a:t>
            </a:r>
            <a:endParaRPr lang="en-US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199" y="5087109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Create a test video by merging arbitrary kill and death videos from the dataset.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1977964" y="4658719"/>
            <a:ext cx="510300" cy="346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3124" y="5087109"/>
            <a:ext cx="2805752" cy="11222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Obtain predictions. Use rolling averaging to choose the label with the largest corresponding probability between frames in a single video.</a:t>
            </a:r>
          </a:p>
        </p:txBody>
      </p:sp>
      <p:sp>
        <p:nvSpPr>
          <p:cNvPr id="22" name="Pentagon 21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 smtClean="0"/>
              <a:t>(1) </a:t>
            </a:r>
            <a:r>
              <a:rPr lang="en-US" b="1" u="sng" dirty="0" smtClean="0"/>
              <a:t>Extract all the frames from all videos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350" y="3044384"/>
            <a:ext cx="5228303" cy="30933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0472" y="1500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Extracted all the frames from all the videos using a single code and saved them as frames.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Used the below portion to name the frames according to their video name and frame number.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Also kept option to extract the frames using any intervals </a:t>
            </a:r>
            <a:r>
              <a:rPr lang="en-US" sz="2800" b="1" dirty="0" smtClean="0"/>
              <a:t>(gap) </a:t>
            </a:r>
            <a:r>
              <a:rPr lang="en-US" sz="2800" dirty="0" smtClean="0"/>
              <a:t>I want.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69" y="3047966"/>
            <a:ext cx="3513913" cy="349094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(2) </a:t>
            </a:r>
            <a:r>
              <a:rPr lang="en-US" b="1" u="sng" dirty="0" smtClean="0"/>
              <a:t>Load Images, Resize</a:t>
            </a:r>
            <a:r>
              <a:rPr lang="en-US" b="1" dirty="0" smtClean="0"/>
              <a:t> (3) </a:t>
            </a:r>
            <a:r>
              <a:rPr lang="en-US" b="1" u="sng" dirty="0" smtClean="0"/>
              <a:t>Define Label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380"/>
            <a:ext cx="10515600" cy="155584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Loaded frames from the “kill” and “directory”.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Defined the labels using the directory name.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Resized the images into 224×224 dimension.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Transformed the labels into </a:t>
            </a:r>
            <a:r>
              <a:rPr lang="en-US" dirty="0" err="1" smtClean="0"/>
              <a:t>binarized</a:t>
            </a:r>
            <a:r>
              <a:rPr lang="en-US" dirty="0" smtClean="0"/>
              <a:t> form (0,1).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77" y="3298398"/>
            <a:ext cx="3896269" cy="305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37" y="3794078"/>
            <a:ext cx="3528379" cy="1566754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(4) </a:t>
            </a:r>
            <a:r>
              <a:rPr lang="en-US" b="1" u="sng" dirty="0" smtClean="0"/>
              <a:t>Train-Test Split, Augmentation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159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  <a:r>
              <a:rPr lang="en-US" dirty="0" smtClean="0"/>
              <a:t>5% data is used for testing, the rest is for training.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Performed data augmentation on both portion of the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Defined the mean subtraction (in RGB order) and set the mean subtraction value for each of the data augmentation.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336504"/>
            <a:ext cx="8716591" cy="3019846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(5) </a:t>
            </a:r>
            <a:r>
              <a:rPr lang="en-US" b="1" u="sng" dirty="0" smtClean="0"/>
              <a:t>Generate the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5812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ResNet50 architecture has 50 layers of CNN. I have added several other layers such as: AveragePooling2D with 77 pool-size, Flatten, Dense Layer with 512 neurons and </a:t>
            </a:r>
            <a:r>
              <a:rPr lang="en-US" dirty="0" err="1" smtClean="0"/>
              <a:t>ReLU</a:t>
            </a:r>
            <a:r>
              <a:rPr lang="en-US" dirty="0" smtClean="0"/>
              <a:t> activation, 50% Dropout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Used </a:t>
            </a:r>
            <a:r>
              <a:rPr lang="en-US" dirty="0" err="1" smtClean="0"/>
              <a:t>Softmax</a:t>
            </a:r>
            <a:r>
              <a:rPr lang="en-US" dirty="0" smtClean="0"/>
              <a:t> activation in the output layer, with number of classes defining the number of output neurons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Used </a:t>
            </a:r>
            <a:r>
              <a:rPr lang="en-US" dirty="0" err="1" smtClean="0"/>
              <a:t>categorical_crossentropy</a:t>
            </a:r>
            <a:r>
              <a:rPr lang="en-US" dirty="0" smtClean="0"/>
              <a:t> as loss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7" y="3944550"/>
            <a:ext cx="7411484" cy="2238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59" y="5106762"/>
            <a:ext cx="5161565" cy="107647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(6) </a:t>
            </a:r>
            <a:r>
              <a:rPr lang="en-US" b="1" u="sng" dirty="0" smtClean="0"/>
              <a:t>Train the model &amp; save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41644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Trained the model with a batch size of 32, for steps dependent on the batch size also.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Used only 5 epochs considering the 2 days deadline for the task. A considerable number of more epochs surely can increase the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Saved the trained model in pickle format.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71" y="3330517"/>
            <a:ext cx="4798058" cy="1549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4" y="4879769"/>
            <a:ext cx="6430272" cy="147658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(7) Creating Test Video &amp;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7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Chose 5 death and 5 kill videos for creating the test video.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right-bottom figure shows the process of creating the merged video using “</a:t>
            </a:r>
            <a:r>
              <a:rPr lang="en-US" b="1" dirty="0" err="1"/>
              <a:t>M</a:t>
            </a:r>
            <a:r>
              <a:rPr lang="en-US" b="1" dirty="0" err="1" smtClean="0"/>
              <a:t>oviePy</a:t>
            </a:r>
            <a:r>
              <a:rPr lang="en-US" dirty="0" smtClean="0"/>
              <a:t>” library.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69" y="3492286"/>
            <a:ext cx="4402539" cy="2727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" y="3279575"/>
            <a:ext cx="6220693" cy="315321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5400000">
            <a:off x="11533496" y="3411"/>
            <a:ext cx="661915" cy="655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837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Kill-Death Classifier in a First-person Shooting Game</vt:lpstr>
      <vt:lpstr>Introduction</vt:lpstr>
      <vt:lpstr>System Architecture</vt:lpstr>
      <vt:lpstr>(1) Extract all the frames from all videos</vt:lpstr>
      <vt:lpstr>(2) Load Images, Resize (3) Define Label</vt:lpstr>
      <vt:lpstr>(4) Train-Test Split, Augmentation</vt:lpstr>
      <vt:lpstr>(5) Generate the model</vt:lpstr>
      <vt:lpstr>(6) Train the model &amp; save</vt:lpstr>
      <vt:lpstr>(7) Creating Test Video &amp;</vt:lpstr>
      <vt:lpstr>(8) Obtaining Prediction, Applying rolling averaging</vt:lpstr>
      <vt:lpstr>(9) Label the frames &amp; generate an output video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Kill-Death Classifier in a First-person Shooting Game</dc:title>
  <dc:creator>Microsoft account</dc:creator>
  <cp:lastModifiedBy>Microsoft account</cp:lastModifiedBy>
  <cp:revision>65</cp:revision>
  <dcterms:created xsi:type="dcterms:W3CDTF">2021-07-05T16:32:55Z</dcterms:created>
  <dcterms:modified xsi:type="dcterms:W3CDTF">2021-07-05T21:41:22Z</dcterms:modified>
</cp:coreProperties>
</file>