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79" r:id="rId6"/>
    <p:sldId id="263" r:id="rId7"/>
    <p:sldId id="267" r:id="rId8"/>
    <p:sldId id="272" r:id="rId9"/>
    <p:sldId id="276" r:id="rId10"/>
    <p:sldId id="275" r:id="rId11"/>
    <p:sldId id="277" r:id="rId12"/>
    <p:sldId id="274" r:id="rId13"/>
    <p:sldId id="278" r:id="rId14"/>
    <p:sldId id="269" r:id="rId15"/>
    <p:sldId id="270" r:id="rId16"/>
    <p:sldId id="271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814A5-6751-410A-BF3E-B69FD24615F4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05D82-8171-46CA-B76C-DD294958E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05D82-8171-46CA-B76C-DD294958E97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EF4E39-9ECF-4500-A8C0-EDCD4C6B7816}" type="datetimeFigureOut">
              <a:rPr lang="en-US" smtClean="0"/>
              <a:pPr/>
              <a:t>23-Dec-20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698BAE-1CEE-4F03-81F2-8AF006324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29570"/>
            <a:ext cx="7315200" cy="68580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i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en-US" sz="3600" b="1" i="1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en-US" sz="3600" b="1" i="1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en-US" sz="3600" b="1" i="1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" indent="0" algn="ctr">
              <a:buNone/>
            </a:pPr>
            <a:r>
              <a:rPr lang="en-US" sz="4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</a:t>
            </a:r>
            <a:r>
              <a:rPr lang="en-US" sz="4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 </a:t>
            </a:r>
            <a:r>
              <a:rPr lang="en-US" sz="4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en-US" sz="2800" i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3600" i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sz="3600" b="1" i="1" u="sng" dirty="0" smtClean="0">
                <a:solidFill>
                  <a:schemeClr val="accent5">
                    <a:lumMod val="75000"/>
                  </a:schemeClr>
                </a:solidFill>
              </a:rPr>
              <a:t>Presented </a:t>
            </a:r>
            <a:r>
              <a:rPr lang="en-US" sz="3600" b="1" i="1" u="sng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3600" b="1" i="1" u="sng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US" sz="3600" b="1" i="1" u="sng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sz="3600" b="1" i="1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sz="3600" b="1" i="1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3600" b="1" i="1" u="sng" dirty="0" smtClean="0">
                <a:solidFill>
                  <a:schemeClr val="accent5">
                    <a:lumMod val="75000"/>
                  </a:schemeClr>
                </a:solidFill>
              </a:rPr>
              <a:t>Supervised By:</a:t>
            </a:r>
            <a:endParaRPr lang="en-US" sz="2400" dirty="0"/>
          </a:p>
          <a:p>
            <a:pPr marL="4572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Md. </a:t>
            </a:r>
            <a:r>
              <a:rPr lang="en-US" sz="2800" dirty="0" err="1" smtClean="0">
                <a:solidFill>
                  <a:schemeClr val="tx1"/>
                </a:solidFill>
              </a:rPr>
              <a:t>Anowar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Kabir</a:t>
            </a:r>
            <a:r>
              <a:rPr lang="en-US" sz="2800" dirty="0" smtClean="0">
                <a:solidFill>
                  <a:schemeClr val="tx1"/>
                </a:solidFill>
              </a:rPr>
              <a:t>                KAWSAR AHMED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ID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IT-15048                               Lecturer,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Session:-2014-2015                     Dept of ICT,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&amp;                                                MBSTU.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M. Mashrukh </a:t>
            </a:r>
            <a:r>
              <a:rPr lang="en-US" sz="2400" dirty="0" smtClean="0">
                <a:solidFill>
                  <a:schemeClr val="tx1"/>
                </a:solidFill>
              </a:rPr>
              <a:t>Zayed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ID:IT-15047                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Session:-2014-2015  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Dept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ICT                              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MBSTU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1845"/>
            <a:ext cx="17145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0"/>
            <a:ext cx="6553200" cy="2971800"/>
          </a:xfrm>
        </p:spPr>
        <p:txBody>
          <a:bodyPr/>
          <a:lstStyle/>
          <a:p>
            <a:pPr marL="45720" indent="0">
              <a:buNone/>
            </a:pPr>
            <a:endParaRPr lang="en-US" sz="2800" b="1" i="1" u="sng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3200" b="1" i="1" u="sng" dirty="0">
                <a:solidFill>
                  <a:schemeClr val="tx1"/>
                </a:solidFill>
              </a:rPr>
              <a:t>4</a:t>
            </a:r>
            <a:r>
              <a:rPr lang="en-US" sz="3200" b="1" i="1" u="sng" baseline="30000" dirty="0">
                <a:solidFill>
                  <a:schemeClr val="tx1"/>
                </a:solidFill>
              </a:rPr>
              <a:t>th</a:t>
            </a:r>
            <a:r>
              <a:rPr lang="en-US" sz="3200" b="1" i="1" u="sng" dirty="0">
                <a:solidFill>
                  <a:schemeClr val="tx1"/>
                </a:solidFill>
              </a:rPr>
              <a:t> step: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In 4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step we can not find the </a:t>
            </a:r>
            <a:r>
              <a:rPr lang="en-US" sz="2400" dirty="0" smtClean="0">
                <a:solidFill>
                  <a:schemeClr val="tx1"/>
                </a:solidFill>
              </a:rPr>
              <a:t>number. So </a:t>
            </a:r>
            <a:r>
              <a:rPr lang="en-US" sz="2400" dirty="0">
                <a:solidFill>
                  <a:schemeClr val="tx1"/>
                </a:solidFill>
              </a:rPr>
              <a:t>we have to press ‘0’.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400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304800"/>
            <a:ext cx="6781800" cy="1371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5</a:t>
            </a:r>
            <a:r>
              <a:rPr lang="en-US" sz="3200" b="1" u="sng" baseline="30000" dirty="0">
                <a:solidFill>
                  <a:schemeClr val="tx1"/>
                </a:solidFill>
              </a:rPr>
              <a:t>th</a:t>
            </a:r>
            <a:r>
              <a:rPr lang="en-US" sz="3200" b="1" u="sng" dirty="0">
                <a:solidFill>
                  <a:schemeClr val="tx1"/>
                </a:solidFill>
              </a:rPr>
              <a:t> step: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In 5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step we see the number ‘45’ which is here so we press  ‘1’.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162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00200" y="457200"/>
            <a:ext cx="6019800" cy="1752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b="1" i="1" u="sng" dirty="0">
                <a:solidFill>
                  <a:schemeClr val="tx1"/>
                </a:solidFill>
              </a:rPr>
              <a:t>6</a:t>
            </a:r>
            <a:r>
              <a:rPr lang="en-US" sz="3200" b="1" i="1" u="sng" baseline="30000" dirty="0">
                <a:solidFill>
                  <a:schemeClr val="tx1"/>
                </a:solidFill>
              </a:rPr>
              <a:t>th</a:t>
            </a:r>
            <a:r>
              <a:rPr lang="en-US" sz="3200" b="1" i="1" u="sng" dirty="0">
                <a:solidFill>
                  <a:schemeClr val="tx1"/>
                </a:solidFill>
              </a:rPr>
              <a:t> step:</a:t>
            </a:r>
          </a:p>
          <a:p>
            <a:pPr marL="4572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      </a:t>
            </a:r>
            <a:r>
              <a:rPr lang="en-US" sz="2400" dirty="0">
                <a:solidFill>
                  <a:schemeClr val="tx1"/>
                </a:solidFill>
              </a:rPr>
              <a:t>Here we see that 45 is present</a:t>
            </a:r>
            <a:r>
              <a:rPr lang="en-US" sz="2400" dirty="0" smtClean="0">
                <a:solidFill>
                  <a:schemeClr val="tx1"/>
                </a:solidFill>
              </a:rPr>
              <a:t>. So </a:t>
            </a:r>
            <a:r>
              <a:rPr lang="en-US" sz="2400" dirty="0">
                <a:solidFill>
                  <a:schemeClr val="tx1"/>
                </a:solidFill>
              </a:rPr>
              <a:t>press ‘1’ and go to the next step.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6248400" cy="44812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304800"/>
            <a:ext cx="6324600" cy="1524000"/>
          </a:xfrm>
        </p:spPr>
        <p:txBody>
          <a:bodyPr/>
          <a:lstStyle/>
          <a:p>
            <a:pPr marL="45720" indent="0">
              <a:buNone/>
            </a:pPr>
            <a:r>
              <a:rPr lang="en-US" sz="3200" b="1" i="1" u="sng" dirty="0"/>
              <a:t>Last step:</a:t>
            </a:r>
          </a:p>
          <a:p>
            <a:pPr marL="45720" indent="0">
              <a:buNone/>
            </a:pPr>
            <a:r>
              <a:rPr lang="en-US" sz="2400" dirty="0"/>
              <a:t>         Here we see that 45 is not present So we press ‘0’ and wait for the output.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1"/>
            <a:ext cx="670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4800600"/>
            <a:ext cx="9144000" cy="19812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600" dirty="0"/>
              <a:t>               </a:t>
            </a:r>
            <a:r>
              <a:rPr lang="en-US" sz="2600" dirty="0">
                <a:solidFill>
                  <a:schemeClr val="tx1"/>
                </a:solidFill>
              </a:rPr>
              <a:t>Here this is the final result of the project</a:t>
            </a:r>
            <a:r>
              <a:rPr lang="en-US" sz="2600" dirty="0" smtClean="0">
                <a:solidFill>
                  <a:schemeClr val="tx1"/>
                </a:solidFill>
              </a:rPr>
              <a:t>. Which </a:t>
            </a:r>
            <a:r>
              <a:rPr lang="en-US" sz="2600" dirty="0" smtClean="0">
                <a:solidFill>
                  <a:schemeClr val="tx1"/>
                </a:solidFill>
              </a:rPr>
              <a:t>displays </a:t>
            </a:r>
            <a:r>
              <a:rPr lang="en-US" sz="2600" dirty="0" smtClean="0">
                <a:solidFill>
                  <a:schemeClr val="tx1"/>
                </a:solidFill>
              </a:rPr>
              <a:t>the</a:t>
            </a:r>
            <a:endParaRPr lang="en-US" sz="26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en-US" sz="2600" dirty="0" smtClean="0">
                <a:solidFill>
                  <a:schemeClr val="tx1"/>
                </a:solidFill>
              </a:rPr>
              <a:t>            the </a:t>
            </a:r>
            <a:r>
              <a:rPr lang="en-US" sz="2600" dirty="0">
                <a:solidFill>
                  <a:schemeClr val="tx1"/>
                </a:solidFill>
              </a:rPr>
              <a:t>number of your mind.</a:t>
            </a:r>
          </a:p>
          <a:p>
            <a:pPr marL="45720" indent="0">
              <a:buNone/>
            </a:pPr>
            <a:r>
              <a:rPr lang="en-US" dirty="0"/>
              <a:t>             </a:t>
            </a:r>
          </a:p>
          <a:p>
            <a:pPr marL="45720" indent="0">
              <a:buNone/>
            </a:pPr>
            <a:r>
              <a:rPr lang="en-US" dirty="0"/>
              <a:t>     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"/>
            <a:ext cx="685799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800" b="1" i="1" dirty="0"/>
              <a:t>      </a:t>
            </a:r>
            <a:r>
              <a:rPr lang="en-US" sz="2800" b="1" i="1" u="sng" dirty="0">
                <a:solidFill>
                  <a:schemeClr val="tx1"/>
                </a:solidFill>
              </a:rPr>
              <a:t>Limitation: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It will run only in </a:t>
            </a:r>
            <a:r>
              <a:rPr lang="en-US" sz="2400" dirty="0" smtClean="0">
                <a:solidFill>
                  <a:schemeClr val="tx1"/>
                </a:solidFill>
              </a:rPr>
              <a:t>a computer. It </a:t>
            </a:r>
            <a:r>
              <a:rPr lang="en-US" sz="2400" dirty="0">
                <a:solidFill>
                  <a:schemeClr val="tx1"/>
                </a:solidFill>
              </a:rPr>
              <a:t>can not 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be run in any other device.  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      It is play with a range only 0-99.              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>
            <a:off x="1524000" y="2438400"/>
            <a:ext cx="381000" cy="381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1676400" y="1524000"/>
            <a:ext cx="457200" cy="381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838200"/>
            <a:ext cx="8610600" cy="6019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8000" dirty="0"/>
              <a:t>   </a:t>
            </a:r>
            <a:r>
              <a:rPr lang="en-US" sz="8000" b="1" i="1" dirty="0">
                <a:solidFill>
                  <a:schemeClr val="tx1"/>
                </a:solidFill>
              </a:rPr>
              <a:t>THAT’S  ALL</a:t>
            </a:r>
          </a:p>
          <a:p>
            <a:pPr marL="45720" indent="0">
              <a:buNone/>
            </a:pPr>
            <a:r>
              <a:rPr lang="en-US" sz="8000" b="1" i="1" dirty="0">
                <a:solidFill>
                  <a:schemeClr val="tx1"/>
                </a:solidFill>
              </a:rPr>
              <a:t>        </a:t>
            </a:r>
            <a:r>
              <a:rPr lang="en-US" sz="8600" b="1" i="1" dirty="0">
                <a:solidFill>
                  <a:schemeClr val="tx1"/>
                </a:solidFill>
              </a:rPr>
              <a:t>AND</a:t>
            </a:r>
          </a:p>
          <a:p>
            <a:pPr marL="45720" indent="0">
              <a:buNone/>
            </a:pPr>
            <a:r>
              <a:rPr lang="en-US" sz="8600" b="1" i="1" dirty="0">
                <a:solidFill>
                  <a:schemeClr val="tx1"/>
                </a:solidFill>
              </a:rPr>
              <a:t>    </a:t>
            </a:r>
            <a:r>
              <a:rPr lang="en-US" sz="8000" b="1" i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02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990600"/>
            <a:ext cx="5715000" cy="4114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END</a:t>
            </a:r>
            <a:endParaRPr lang="en-US" sz="88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6858000"/>
          </a:xfrm>
          <a:ln>
            <a:noFill/>
          </a:ln>
        </p:spPr>
        <p:txBody>
          <a:bodyPr/>
          <a:lstStyle/>
          <a:p>
            <a:pPr marL="0" indent="0" algn="l">
              <a:buNone/>
            </a:pPr>
            <a:r>
              <a:rPr lang="en-US" i="1" dirty="0">
                <a:effectLst/>
              </a:rPr>
              <a:t>  </a:t>
            </a:r>
            <a:br>
              <a:rPr lang="en-US" i="1" dirty="0">
                <a:effectLst/>
              </a:rPr>
            </a:br>
            <a:r>
              <a:rPr lang="en-US" i="1" u="sng" dirty="0" smtClean="0">
                <a:effectLst/>
              </a:rPr>
              <a:t>INTRODUCTION</a:t>
            </a:r>
            <a:r>
              <a:rPr lang="en-US" i="1" dirty="0">
                <a:effectLst/>
              </a:rPr>
              <a:t/>
            </a:r>
            <a:br>
              <a:rPr lang="en-US" i="1" dirty="0">
                <a:effectLst/>
              </a:rPr>
            </a:br>
            <a:r>
              <a:rPr lang="en-US" sz="2600" i="1" dirty="0">
                <a:effectLst/>
              </a:rPr>
              <a:t>      </a:t>
            </a:r>
            <a:br>
              <a:rPr lang="en-US" sz="2600" i="1" dirty="0">
                <a:effectLst/>
              </a:rPr>
            </a:br>
            <a:r>
              <a:rPr lang="en-US" sz="2600" i="1" dirty="0">
                <a:effectLst/>
              </a:rPr>
              <a:t>         </a:t>
            </a:r>
            <a:r>
              <a:rPr lang="en-US" sz="2600" i="1" dirty="0" smtClean="0">
                <a:effectLst/>
              </a:rPr>
              <a:t> My </a:t>
            </a:r>
            <a:r>
              <a:rPr lang="en-US" sz="2600" i="1" dirty="0">
                <a:effectLst/>
              </a:rPr>
              <a:t>project includes some works of functions, files</a:t>
            </a:r>
            <a:br>
              <a:rPr lang="en-US" sz="2600" i="1" dirty="0">
                <a:effectLst/>
              </a:rPr>
            </a:br>
            <a:r>
              <a:rPr lang="en-US" sz="2600" i="1" dirty="0">
                <a:effectLst/>
              </a:rPr>
              <a:t>         </a:t>
            </a:r>
            <a:r>
              <a:rPr lang="en-US" sz="2600" i="1" dirty="0" smtClean="0">
                <a:effectLst/>
              </a:rPr>
              <a:t> graphics </a:t>
            </a:r>
            <a:r>
              <a:rPr lang="en-US" sz="2600" i="1" dirty="0">
                <a:effectLst/>
              </a:rPr>
              <a:t>and some conditions.</a:t>
            </a:r>
            <a:br>
              <a:rPr lang="en-US" sz="2600" i="1" dirty="0">
                <a:effectLst/>
              </a:rPr>
            </a:br>
            <a:r>
              <a:rPr lang="en-US" sz="2600" i="1" dirty="0">
                <a:effectLst/>
              </a:rPr>
              <a:t>      </a:t>
            </a:r>
            <a:br>
              <a:rPr lang="en-US" sz="2600" i="1" dirty="0">
                <a:effectLst/>
              </a:rPr>
            </a:br>
            <a:r>
              <a:rPr lang="en-US" sz="2600" i="1" dirty="0">
                <a:effectLst/>
              </a:rPr>
              <a:t>          </a:t>
            </a:r>
            <a:r>
              <a:rPr lang="en-US" sz="2600" i="1" dirty="0" smtClean="0">
                <a:effectLst/>
              </a:rPr>
              <a:t>It </a:t>
            </a:r>
            <a:r>
              <a:rPr lang="en-US" sz="2600" i="1" dirty="0">
                <a:effectLst/>
              </a:rPr>
              <a:t>helps </a:t>
            </a:r>
            <a:r>
              <a:rPr lang="en-US" sz="2600" i="1" dirty="0" smtClean="0">
                <a:effectLst/>
              </a:rPr>
              <a:t>students </a:t>
            </a:r>
            <a:r>
              <a:rPr lang="en-US" sz="2600" i="1" dirty="0">
                <a:effectLst/>
              </a:rPr>
              <a:t>to think about </a:t>
            </a:r>
            <a:r>
              <a:rPr lang="en-US" sz="2600" i="1" dirty="0" smtClean="0">
                <a:effectLst/>
              </a:rPr>
              <a:t>prediction</a:t>
            </a:r>
            <a:r>
              <a:rPr lang="en-US" sz="2600" i="1" dirty="0">
                <a:effectLst/>
              </a:rPr>
              <a:t/>
            </a:r>
            <a:br>
              <a:rPr lang="en-US" sz="2600" i="1" dirty="0">
                <a:effectLst/>
              </a:rPr>
            </a:br>
            <a:r>
              <a:rPr lang="en-US" sz="2600" i="1" dirty="0" smtClean="0">
                <a:effectLst/>
              </a:rPr>
              <a:t>          mathematically</a:t>
            </a:r>
            <a:r>
              <a:rPr lang="en-US" sz="2600" i="1" dirty="0">
                <a:effectLst/>
              </a:rPr>
              <a:t>.</a:t>
            </a:r>
            <a:br>
              <a:rPr lang="en-US" sz="2600" i="1" dirty="0">
                <a:effectLst/>
              </a:rPr>
            </a:br>
            <a:r>
              <a:rPr lang="en-US" sz="2600" i="1" dirty="0">
                <a:effectLst/>
              </a:rPr>
              <a:t/>
            </a:r>
            <a:br>
              <a:rPr lang="en-US" sz="2600" i="1" dirty="0">
                <a:effectLst/>
              </a:rPr>
            </a:br>
            <a:r>
              <a:rPr lang="en-US" sz="2600" i="1" dirty="0">
                <a:effectLst/>
              </a:rPr>
              <a:t>         </a:t>
            </a:r>
            <a:r>
              <a:rPr lang="en-US" sz="2600" i="1" dirty="0" smtClean="0">
                <a:effectLst/>
              </a:rPr>
              <a:t> There </a:t>
            </a:r>
            <a:r>
              <a:rPr lang="en-US" sz="2600" i="1" dirty="0">
                <a:effectLst/>
              </a:rPr>
              <a:t>are 100 numbers from 0-99 </a:t>
            </a:r>
            <a:r>
              <a:rPr lang="en-US" sz="2600" i="1" dirty="0" smtClean="0">
                <a:effectLst/>
              </a:rPr>
              <a:t>in a list and if</a:t>
            </a:r>
            <a:br>
              <a:rPr lang="en-US" sz="2600" i="1" dirty="0" smtClean="0">
                <a:effectLst/>
              </a:rPr>
            </a:br>
            <a:r>
              <a:rPr lang="en-US" sz="2600" i="1" dirty="0">
                <a:effectLst/>
              </a:rPr>
              <a:t> </a:t>
            </a:r>
            <a:r>
              <a:rPr lang="en-US" sz="2600" i="1" dirty="0" smtClean="0">
                <a:effectLst/>
              </a:rPr>
              <a:t>         one </a:t>
            </a:r>
            <a:r>
              <a:rPr lang="en-US" sz="2600" i="1" dirty="0">
                <a:effectLst/>
              </a:rPr>
              <a:t>take </a:t>
            </a:r>
            <a:r>
              <a:rPr lang="en-US" sz="2600" i="1" dirty="0" smtClean="0">
                <a:effectLst/>
              </a:rPr>
              <a:t>a </a:t>
            </a:r>
            <a:r>
              <a:rPr lang="en-US" sz="2600" i="1" dirty="0">
                <a:effectLst/>
              </a:rPr>
              <a:t>number from it </a:t>
            </a:r>
            <a:r>
              <a:rPr lang="en-US" sz="2600" i="1" dirty="0" smtClean="0">
                <a:effectLst/>
              </a:rPr>
              <a:t>then </a:t>
            </a:r>
            <a:r>
              <a:rPr lang="en-US" sz="2600" i="1" dirty="0">
                <a:effectLst/>
              </a:rPr>
              <a:t>my project </a:t>
            </a:r>
            <a:r>
              <a:rPr lang="en-US" sz="2600" i="1" dirty="0" smtClean="0">
                <a:effectLst/>
              </a:rPr>
              <a:t>finds</a:t>
            </a:r>
            <a:br>
              <a:rPr lang="en-US" sz="2600" i="1" dirty="0" smtClean="0">
                <a:effectLst/>
              </a:rPr>
            </a:br>
            <a:r>
              <a:rPr lang="en-US" sz="2600" i="1" dirty="0">
                <a:effectLst/>
              </a:rPr>
              <a:t> </a:t>
            </a:r>
            <a:r>
              <a:rPr lang="en-US" sz="2600" i="1" dirty="0" smtClean="0">
                <a:effectLst/>
              </a:rPr>
              <a:t>         out the exact number in only </a:t>
            </a:r>
            <a:r>
              <a:rPr lang="en-US" sz="2600" i="1" dirty="0">
                <a:effectLst/>
              </a:rPr>
              <a:t>six steps.</a:t>
            </a:r>
            <a:br>
              <a:rPr lang="en-US" sz="2600" i="1" dirty="0">
                <a:effectLst/>
              </a:rPr>
            </a:br>
            <a:r>
              <a:rPr lang="en-US" sz="2600" i="1" dirty="0">
                <a:effectLst/>
              </a:rPr>
              <a:t>                 </a:t>
            </a:r>
            <a:br>
              <a:rPr lang="en-US" sz="2600" i="1" dirty="0">
                <a:effectLst/>
              </a:rPr>
            </a:br>
            <a:r>
              <a:rPr lang="en-US" sz="2600" i="1" dirty="0">
                <a:effectLst/>
              </a:rPr>
              <a:t>         </a:t>
            </a:r>
            <a:r>
              <a:rPr lang="en-US" sz="2600" i="1" dirty="0" smtClean="0">
                <a:effectLst/>
              </a:rPr>
              <a:t> It </a:t>
            </a:r>
            <a:r>
              <a:rPr lang="en-US" sz="2600" i="1" dirty="0">
                <a:effectLst/>
              </a:rPr>
              <a:t>includes graphics work in every steps.  </a:t>
            </a:r>
            <a:endParaRPr lang="en-US" sz="2600" i="1" dirty="0"/>
          </a:p>
        </p:txBody>
      </p:sp>
      <p:sp>
        <p:nvSpPr>
          <p:cNvPr id="6" name="Right Arrow 5"/>
          <p:cNvSpPr/>
          <p:nvPr/>
        </p:nvSpPr>
        <p:spPr>
          <a:xfrm>
            <a:off x="651981" y="1947128"/>
            <a:ext cx="295076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51981" y="3084286"/>
            <a:ext cx="298704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1981" y="3917442"/>
            <a:ext cx="310243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56557" y="5517642"/>
            <a:ext cx="304474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 fontScale="62500" lnSpcReduction="20000"/>
          </a:bodyPr>
          <a:lstStyle/>
          <a:p>
            <a:endParaRPr lang="en-US" sz="4000" i="1" dirty="0" smtClean="0"/>
          </a:p>
          <a:p>
            <a:endParaRPr lang="en-US" sz="4000" i="1" dirty="0" smtClean="0"/>
          </a:p>
          <a:p>
            <a:r>
              <a:rPr lang="en-US" sz="4000" i="1" dirty="0" smtClean="0"/>
              <a:t>          The </a:t>
            </a:r>
            <a:r>
              <a:rPr lang="en-US" sz="4000" i="1" dirty="0"/>
              <a:t>function which are used:…</a:t>
            </a:r>
          </a:p>
          <a:p>
            <a:r>
              <a:rPr lang="en-US" dirty="0"/>
              <a:t>               </a:t>
            </a:r>
            <a:r>
              <a:rPr lang="en-US" dirty="0" smtClean="0"/>
              <a:t>              </a:t>
            </a:r>
            <a:r>
              <a:rPr lang="en-US" sz="3100" dirty="0" err="1"/>
              <a:t>setlinestyle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   </a:t>
            </a:r>
            <a:r>
              <a:rPr lang="en-US" sz="3100" dirty="0" smtClean="0"/>
              <a:t>            </a:t>
            </a:r>
            <a:r>
              <a:rPr lang="en-US" sz="3100" dirty="0" err="1"/>
              <a:t>setcolor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  </a:t>
            </a:r>
            <a:r>
              <a:rPr lang="en-US" sz="3100" dirty="0" smtClean="0"/>
              <a:t>             </a:t>
            </a:r>
            <a:r>
              <a:rPr lang="en-US" sz="3100" dirty="0"/>
              <a:t>line();</a:t>
            </a:r>
          </a:p>
          <a:p>
            <a:r>
              <a:rPr lang="en-US" sz="3100" dirty="0"/>
              <a:t>          </a:t>
            </a:r>
            <a:r>
              <a:rPr lang="en-US" sz="3100" dirty="0" smtClean="0"/>
              <a:t>            </a:t>
            </a:r>
            <a:r>
              <a:rPr lang="en-US" sz="3100" dirty="0"/>
              <a:t>rectangle();</a:t>
            </a:r>
          </a:p>
          <a:p>
            <a:r>
              <a:rPr lang="en-US" sz="3100" dirty="0"/>
              <a:t>        </a:t>
            </a:r>
            <a:r>
              <a:rPr lang="en-US" sz="3100" dirty="0" smtClean="0"/>
              <a:t>              </a:t>
            </a:r>
            <a:r>
              <a:rPr lang="en-US" sz="3100" dirty="0" err="1"/>
              <a:t>settextstyle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  </a:t>
            </a:r>
            <a:r>
              <a:rPr lang="en-US" sz="3100" dirty="0" smtClean="0"/>
              <a:t>             </a:t>
            </a:r>
            <a:r>
              <a:rPr lang="en-US" sz="3100" dirty="0" err="1"/>
              <a:t>outtextxy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 </a:t>
            </a:r>
            <a:r>
              <a:rPr lang="en-US" sz="3100" dirty="0" smtClean="0"/>
              <a:t>              </a:t>
            </a:r>
            <a:r>
              <a:rPr lang="en-US" sz="3100" dirty="0" err="1"/>
              <a:t>gcvt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</a:t>
            </a:r>
            <a:r>
              <a:rPr lang="en-US" sz="3100" dirty="0" smtClean="0"/>
              <a:t>               </a:t>
            </a:r>
            <a:r>
              <a:rPr lang="en-US" sz="3100" dirty="0" err="1"/>
              <a:t>getch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</a:t>
            </a:r>
            <a:r>
              <a:rPr lang="en-US" sz="3100" dirty="0" smtClean="0"/>
              <a:t>               </a:t>
            </a:r>
            <a:r>
              <a:rPr lang="en-US" sz="3100" dirty="0" err="1"/>
              <a:t>clrscr</a:t>
            </a:r>
            <a:r>
              <a:rPr lang="en-US" sz="3100" dirty="0"/>
              <a:t>();</a:t>
            </a:r>
          </a:p>
          <a:p>
            <a:r>
              <a:rPr lang="en-US" sz="3100" dirty="0" smtClean="0"/>
              <a:t>                      </a:t>
            </a:r>
            <a:r>
              <a:rPr lang="en-US" sz="3100" dirty="0" err="1" smtClean="0"/>
              <a:t>cleardevice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   </a:t>
            </a:r>
            <a:r>
              <a:rPr lang="en-US" sz="3100" dirty="0" smtClean="0"/>
              <a:t>             </a:t>
            </a:r>
            <a:r>
              <a:rPr lang="en-US" sz="3100" dirty="0" err="1"/>
              <a:t>scanf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  </a:t>
            </a:r>
            <a:r>
              <a:rPr lang="en-US" sz="3100" dirty="0" smtClean="0"/>
              <a:t>              </a:t>
            </a:r>
            <a:r>
              <a:rPr lang="en-US" sz="3100" dirty="0" err="1"/>
              <a:t>printf</a:t>
            </a:r>
            <a:r>
              <a:rPr lang="en-US" sz="3100" dirty="0"/>
              <a:t>();</a:t>
            </a:r>
          </a:p>
          <a:p>
            <a:r>
              <a:rPr lang="en-US" sz="3100" dirty="0" smtClean="0"/>
              <a:t>                       sound</a:t>
            </a:r>
            <a:r>
              <a:rPr lang="en-US" sz="3100" dirty="0"/>
              <a:t>();</a:t>
            </a:r>
          </a:p>
          <a:p>
            <a:r>
              <a:rPr lang="en-US" sz="3100" dirty="0"/>
              <a:t>          </a:t>
            </a:r>
            <a:r>
              <a:rPr lang="en-US" sz="3100" dirty="0" smtClean="0"/>
              <a:t>            </a:t>
            </a:r>
            <a:r>
              <a:rPr lang="en-US" sz="3100" dirty="0"/>
              <a:t>delay();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304800"/>
            <a:ext cx="8001000" cy="6324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b="1" i="1" u="sng" dirty="0"/>
              <a:t>Overview  of the project……</a:t>
            </a:r>
          </a:p>
          <a:p>
            <a:pPr marL="45720" indent="0">
              <a:buNone/>
            </a:pPr>
            <a:r>
              <a:rPr lang="en-US" sz="2600" dirty="0"/>
              <a:t>       </a:t>
            </a:r>
            <a:r>
              <a:rPr lang="en-US" sz="2400" dirty="0"/>
              <a:t>At first we have to draw a table by using line() function </a:t>
            </a:r>
            <a:r>
              <a:rPr lang="en-US" sz="2400" dirty="0" smtClean="0"/>
              <a:t> </a:t>
            </a:r>
            <a:r>
              <a:rPr lang="en-US" sz="2400" dirty="0"/>
              <a:t>and rectangle() </a:t>
            </a:r>
            <a:r>
              <a:rPr lang="en-US" sz="2400" dirty="0" err="1"/>
              <a:t>function,Which</a:t>
            </a:r>
            <a:r>
              <a:rPr lang="en-US" sz="2400" dirty="0"/>
              <a:t> are library function</a:t>
            </a:r>
            <a:r>
              <a:rPr lang="en-US" sz="2400" dirty="0" smtClean="0"/>
              <a:t>. The line </a:t>
            </a:r>
            <a:r>
              <a:rPr lang="en-US" sz="2400" dirty="0"/>
              <a:t>function is used to draw </a:t>
            </a:r>
            <a:r>
              <a:rPr lang="en-US" sz="2400" dirty="0" err="1"/>
              <a:t>line.It’s</a:t>
            </a:r>
            <a:r>
              <a:rPr lang="en-US" sz="2400" dirty="0"/>
              <a:t> declaration process is:</a:t>
            </a:r>
          </a:p>
          <a:p>
            <a:pPr marL="45720" indent="0">
              <a:buNone/>
            </a:pPr>
            <a:r>
              <a:rPr lang="en-US" sz="2400" i="1" dirty="0"/>
              <a:t>       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line(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startx,int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starty,int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endx,int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endy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45720" indent="0">
              <a:buNone/>
            </a:pPr>
            <a:endParaRPr lang="en-US" sz="2400" i="1" dirty="0"/>
          </a:p>
          <a:p>
            <a:pPr marL="45720" indent="0">
              <a:buNone/>
            </a:pPr>
            <a:r>
              <a:rPr lang="en-US" sz="2400" dirty="0"/>
              <a:t>               Another function is rectangle(); It is used to draw </a:t>
            </a:r>
            <a:r>
              <a:rPr lang="en-US" sz="2400" dirty="0" err="1"/>
              <a:t>rectangle.And</a:t>
            </a:r>
            <a:r>
              <a:rPr lang="en-US" sz="2400" dirty="0"/>
              <a:t> it’s declaration process is described below:</a:t>
            </a:r>
          </a:p>
          <a:p>
            <a:pPr marL="45720" indent="0">
              <a:buNone/>
            </a:pPr>
            <a:r>
              <a:rPr lang="en-US" sz="2400" i="1" dirty="0"/>
              <a:t>       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rectangle(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startx,int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starty,int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endx,int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endy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4572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936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0"/>
            <a:ext cx="8915400" cy="640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FRONT PAGE: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45720" indent="0">
              <a:buNone/>
            </a:pPr>
            <a:r>
              <a:rPr lang="en-US" sz="3600" b="1" dirty="0" smtClean="0"/>
              <a:t>Second page</a:t>
            </a:r>
            <a:r>
              <a:rPr lang="en-US" sz="3600" dirty="0" smtClean="0"/>
              <a:t>:</a:t>
            </a:r>
            <a:endParaRPr lang="en-US" sz="3600" dirty="0"/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Here </a:t>
            </a:r>
            <a:r>
              <a:rPr lang="en-US" sz="2400" dirty="0"/>
              <a:t>it </a:t>
            </a:r>
            <a:r>
              <a:rPr lang="en-US" sz="2400" dirty="0" smtClean="0"/>
              <a:t>showed a of list  </a:t>
            </a:r>
            <a:r>
              <a:rPr lang="en-US" sz="2400" dirty="0"/>
              <a:t>100 numbers from 0 to 99.</a:t>
            </a:r>
          </a:p>
          <a:p>
            <a:pPr marL="45720" indent="0">
              <a:buNone/>
            </a:pPr>
            <a:r>
              <a:rPr lang="en-US" sz="2400" dirty="0"/>
              <a:t>    Then it </a:t>
            </a:r>
            <a:r>
              <a:rPr lang="en-US" sz="2400" dirty="0" smtClean="0"/>
              <a:t>asks to arbitrarily take </a:t>
            </a:r>
            <a:r>
              <a:rPr lang="en-US" sz="2400" dirty="0"/>
              <a:t>a number from </a:t>
            </a:r>
            <a:r>
              <a:rPr lang="en-US" sz="2400" dirty="0" smtClean="0"/>
              <a:t>it in mind.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Let, We </a:t>
            </a:r>
            <a:r>
              <a:rPr lang="en-US" sz="2400" dirty="0"/>
              <a:t>take the</a:t>
            </a:r>
          </a:p>
          <a:p>
            <a:pPr marL="45720" indent="0">
              <a:buNone/>
            </a:pPr>
            <a:r>
              <a:rPr lang="en-US" sz="2400" dirty="0"/>
              <a:t>    number 45</a:t>
            </a:r>
          </a:p>
          <a:p>
            <a:pPr marL="45720" indent="0">
              <a:buNone/>
            </a:pPr>
            <a:r>
              <a:rPr lang="en-US" sz="2400" dirty="0"/>
              <a:t>    from here</a:t>
            </a:r>
          </a:p>
          <a:p>
            <a:pPr marL="45720" indent="0">
              <a:buNone/>
            </a:pPr>
            <a:r>
              <a:rPr lang="en-US" sz="2400" dirty="0"/>
              <a:t>    and follow</a:t>
            </a:r>
          </a:p>
          <a:p>
            <a:pPr marL="45720" indent="0">
              <a:buNone/>
            </a:pPr>
            <a:r>
              <a:rPr lang="en-US" sz="2400" dirty="0"/>
              <a:t>    the next</a:t>
            </a:r>
          </a:p>
          <a:p>
            <a:pPr marL="45720" indent="0">
              <a:buNone/>
            </a:pPr>
            <a:r>
              <a:rPr lang="en-US" sz="2400" dirty="0"/>
              <a:t>    steps.</a:t>
            </a:r>
            <a:endParaRPr lang="en-US" sz="5400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6248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-1"/>
            <a:ext cx="7391400" cy="269312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3200" b="1" i="1" u="sng" dirty="0">
                <a:solidFill>
                  <a:schemeClr val="tx1"/>
                </a:solidFill>
              </a:rPr>
              <a:t>1</a:t>
            </a:r>
            <a:r>
              <a:rPr lang="en-US" sz="3200" b="1" i="1" u="sng" baseline="30000" dirty="0">
                <a:solidFill>
                  <a:schemeClr val="tx1"/>
                </a:solidFill>
              </a:rPr>
              <a:t>st</a:t>
            </a:r>
            <a:r>
              <a:rPr lang="en-US" sz="3200" b="1" i="1" u="sng" dirty="0">
                <a:solidFill>
                  <a:schemeClr val="tx1"/>
                </a:solidFill>
              </a:rPr>
              <a:t> step: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</a:t>
            </a:r>
            <a:r>
              <a:rPr lang="en-US" sz="2400" dirty="0">
                <a:solidFill>
                  <a:schemeClr val="tx1"/>
                </a:solidFill>
              </a:rPr>
              <a:t>Here 45 is present</a:t>
            </a:r>
            <a:r>
              <a:rPr lang="en-US" sz="2400" dirty="0" smtClean="0">
                <a:solidFill>
                  <a:schemeClr val="tx1"/>
                </a:solidFill>
              </a:rPr>
              <a:t>. So </a:t>
            </a:r>
            <a:r>
              <a:rPr lang="en-US" sz="2400" dirty="0">
                <a:solidFill>
                  <a:schemeClr val="tx1"/>
                </a:solidFill>
              </a:rPr>
              <a:t>we press ‘1’.And then we follow </a:t>
            </a:r>
            <a:r>
              <a:rPr lang="en-US" sz="2400" dirty="0" smtClean="0">
                <a:solidFill>
                  <a:schemeClr val="tx1"/>
                </a:solidFill>
              </a:rPr>
              <a:t>next </a:t>
            </a:r>
            <a:r>
              <a:rPr lang="en-US" sz="2400" dirty="0">
                <a:solidFill>
                  <a:schemeClr val="tx1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. In </a:t>
            </a:r>
            <a:r>
              <a:rPr lang="en-US" sz="2400" dirty="0">
                <a:solidFill>
                  <a:schemeClr val="tx1"/>
                </a:solidFill>
              </a:rPr>
              <a:t>this project </a:t>
            </a:r>
            <a:r>
              <a:rPr lang="en-US" sz="2400" dirty="0" smtClean="0">
                <a:solidFill>
                  <a:schemeClr val="tx1"/>
                </a:solidFill>
              </a:rPr>
              <a:t>we can </a:t>
            </a:r>
            <a:r>
              <a:rPr lang="en-US" sz="2400" dirty="0">
                <a:solidFill>
                  <a:schemeClr val="tx1"/>
                </a:solidFill>
              </a:rPr>
              <a:t>go to front page from any </a:t>
            </a:r>
            <a:r>
              <a:rPr lang="en-US" sz="2400" dirty="0" smtClean="0">
                <a:solidFill>
                  <a:schemeClr val="tx1"/>
                </a:solidFill>
              </a:rPr>
              <a:t>step if any wrong selection is made.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" y="2693129"/>
            <a:ext cx="6934200" cy="41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381000"/>
            <a:ext cx="7010400" cy="1676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b="1" i="1" u="sng" dirty="0">
                <a:solidFill>
                  <a:schemeClr val="tx1"/>
                </a:solidFill>
              </a:rPr>
              <a:t>2</a:t>
            </a:r>
            <a:r>
              <a:rPr lang="en-US" sz="3200" b="1" i="1" u="sng" baseline="30000" dirty="0">
                <a:solidFill>
                  <a:schemeClr val="tx1"/>
                </a:solidFill>
              </a:rPr>
              <a:t>nd</a:t>
            </a:r>
            <a:r>
              <a:rPr lang="en-US" sz="3200" b="1" i="1" u="sng" dirty="0">
                <a:solidFill>
                  <a:schemeClr val="tx1"/>
                </a:solidFill>
              </a:rPr>
              <a:t> step: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 In this step we see  that 45 is not present so we press ‘0’.</a:t>
            </a:r>
          </a:p>
          <a:p>
            <a:pPr marL="45720" indent="0">
              <a:buNone/>
            </a:pPr>
            <a:endParaRPr lang="en-US" sz="2800" b="1" i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8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19359"/>
            <a:ext cx="6705600" cy="46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0"/>
            <a:ext cx="7391400" cy="2209800"/>
          </a:xfrm>
        </p:spPr>
        <p:txBody>
          <a:bodyPr/>
          <a:lstStyle/>
          <a:p>
            <a:pPr marL="45720" indent="0">
              <a:buNone/>
            </a:pPr>
            <a:endParaRPr lang="en-US" sz="2800" b="1" i="1" u="sng" dirty="0"/>
          </a:p>
          <a:p>
            <a:pPr marL="45720" indent="0">
              <a:buNone/>
            </a:pPr>
            <a:r>
              <a:rPr lang="en-US" sz="2800" b="1" i="1" u="sng" dirty="0"/>
              <a:t>3</a:t>
            </a:r>
            <a:r>
              <a:rPr lang="en-US" sz="2800" b="1" i="1" u="sng" baseline="30000" dirty="0"/>
              <a:t>rd</a:t>
            </a:r>
            <a:r>
              <a:rPr lang="en-US" sz="2800" b="1" i="1" u="sng" dirty="0"/>
              <a:t> step: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 Similarly 45 is not present here</a:t>
            </a:r>
            <a:r>
              <a:rPr lang="en-US" sz="2400" dirty="0" smtClean="0">
                <a:solidFill>
                  <a:schemeClr val="tx1"/>
                </a:solidFill>
              </a:rPr>
              <a:t>. So </a:t>
            </a:r>
            <a:r>
              <a:rPr lang="en-US" sz="2400" dirty="0">
                <a:solidFill>
                  <a:schemeClr val="tx1"/>
                </a:solidFill>
              </a:rPr>
              <a:t>we press ‘0’.We do several process at next steps.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6705601" cy="443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716</TotalTime>
  <Words>442</Words>
  <Application>Microsoft Office PowerPoint</Application>
  <PresentationFormat>On-screen Show (4:3)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Georgia</vt:lpstr>
      <vt:lpstr>Times New Roman</vt:lpstr>
      <vt:lpstr>Trebuchet MS</vt:lpstr>
      <vt:lpstr>Slipstream</vt:lpstr>
      <vt:lpstr>PowerPoint Presentation</vt:lpstr>
      <vt:lpstr>   INTRODUCTION                  My project includes some works of functions, files           graphics and some conditions.                  It helps students to think about prediction           mathematically.            There are 100 numbers from 0-99 in a list and if           one take a number from it then my project finds           out the exact number in only six steps.                             It includes graphics work in every steps.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mahmudul</dc:creator>
  <cp:lastModifiedBy>Microsoft account</cp:lastModifiedBy>
  <cp:revision>77</cp:revision>
  <dcterms:created xsi:type="dcterms:W3CDTF">2016-05-14T04:03:33Z</dcterms:created>
  <dcterms:modified xsi:type="dcterms:W3CDTF">2020-12-23T08:51:11Z</dcterms:modified>
</cp:coreProperties>
</file>