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73" r:id="rId6"/>
    <p:sldId id="266" r:id="rId7"/>
    <p:sldId id="270" r:id="rId8"/>
    <p:sldId id="271" r:id="rId9"/>
    <p:sldId id="272" r:id="rId10"/>
    <p:sldId id="274" r:id="rId11"/>
    <p:sldId id="264" r:id="rId12"/>
    <p:sldId id="275" r:id="rId13"/>
    <p:sldId id="276" r:id="rId14"/>
    <p:sldId id="27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3756" autoAdjust="0"/>
  </p:normalViewPr>
  <p:slideViewPr>
    <p:cSldViewPr snapToGrid="0">
      <p:cViewPr varScale="1">
        <p:scale>
          <a:sx n="75" d="100"/>
          <a:sy n="75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A4C44-37CD-4166-98FB-2527134DD6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21411-E576-42D1-89D4-38C3EB76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page</a:t>
            </a:r>
          </a:p>
          <a:p>
            <a:endParaRPr lang="en-US" baseline="0" dirty="0"/>
          </a:p>
          <a:p>
            <a:r>
              <a:rPr lang="en-US" baseline="0" dirty="0"/>
              <a:t>FRED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5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Desktop Application Deployment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RYAN &amp; MINGYU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2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demonstration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RYAN &amp; MINGYU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96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demonstration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RYAN &amp; MINGYU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4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demonstration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RYAN &amp; MINGYU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01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demonstration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RYAN &amp; MINGYU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31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demonstration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1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</a:t>
            </a:r>
            <a:r>
              <a:rPr lang="en-US" baseline="0" dirty="0"/>
              <a:t> Us</a:t>
            </a:r>
          </a:p>
          <a:p>
            <a:endParaRPr lang="en-US" baseline="0" dirty="0"/>
          </a:p>
          <a:p>
            <a:r>
              <a:rPr lang="en-US" dirty="0"/>
              <a:t>KOLIN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9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endParaRPr lang="en-US" dirty="0"/>
          </a:p>
          <a:p>
            <a:r>
              <a:rPr lang="en-US" dirty="0"/>
              <a:t>RYAN</a:t>
            </a:r>
          </a:p>
          <a:p>
            <a:endParaRPr lang="en-US" dirty="0"/>
          </a:p>
          <a:p>
            <a:r>
              <a:rPr lang="en-US" dirty="0"/>
              <a:t>DESKTOP</a:t>
            </a:r>
          </a:p>
          <a:p>
            <a:r>
              <a:rPr lang="en-US" dirty="0"/>
              <a:t>-Agency commission cannot be larger than the base price</a:t>
            </a:r>
          </a:p>
          <a:p>
            <a:r>
              <a:rPr lang="en-US" dirty="0"/>
              <a:t>-Package end date must be later than package start date</a:t>
            </a:r>
          </a:p>
          <a:p>
            <a:r>
              <a:rPr lang="en-US" dirty="0"/>
              <a:t>-Package name and desc cannot be null</a:t>
            </a:r>
          </a:p>
          <a:p>
            <a:endParaRPr lang="en-US" dirty="0"/>
          </a:p>
          <a:p>
            <a:r>
              <a:rPr lang="en-US" dirty="0"/>
              <a:t>WEB</a:t>
            </a:r>
          </a:p>
          <a:p>
            <a:r>
              <a:rPr lang="en-US" dirty="0"/>
              <a:t>-Validators</a:t>
            </a:r>
          </a:p>
          <a:p>
            <a:r>
              <a:rPr lang="en-US" dirty="0"/>
              <a:t>-Enhance the CS sign-up page to enable customer to log in and update their data</a:t>
            </a:r>
          </a:p>
          <a:p>
            <a:r>
              <a:rPr lang="en-US" dirty="0"/>
              <a:t>-Design a page that will enable a customer to list the travel products they have purchased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  <a:p>
            <a:endParaRPr lang="en-US" dirty="0"/>
          </a:p>
          <a:p>
            <a:r>
              <a:rPr lang="en-US" dirty="0"/>
              <a:t>MINGYU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Desktop Application Deployment</a:t>
            </a:r>
          </a:p>
          <a:p>
            <a:endParaRPr lang="en-US" dirty="0"/>
          </a:p>
          <a:p>
            <a:r>
              <a:rPr lang="en-US" dirty="0"/>
              <a:t>FRED &amp; KOLIN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Desktop Application Deployment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FRED &amp; KOLIN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Desktop Application Deployment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FRED &amp; KOLIN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0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Desktop Application Deployment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FRED &amp; KOLIN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07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Desktop Application Deployment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FRED &amp; KOLIN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1411-E576-42D1-89D4-38C3EB7678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9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4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042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2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2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4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7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9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6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4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78B3-4A53-454D-B794-773E220379E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53A8-D3F4-43E8-B29A-06D0E187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7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7101" y="4601500"/>
            <a:ext cx="5740400" cy="14609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Presented by </a:t>
            </a:r>
            <a:r>
              <a:rPr lang="en-US" sz="24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 POINT SOFTWARE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Mingyu Z., Ryan D., Kolin L., Frederick F.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69" y="1756835"/>
            <a:ext cx="4010688" cy="25507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4609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/>
              <a:t>Travel Experts 2.0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772" y="4601500"/>
            <a:ext cx="476190" cy="4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68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800" dirty="0"/>
              <a:t>Web App</a:t>
            </a:r>
          </a:p>
          <a:p>
            <a:pPr algn="ctr"/>
            <a:r>
              <a:rPr lang="en-US" sz="88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8204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1999" cy="9669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Web Key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B2916-977E-40EF-B770-04DFC3E4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75" y="1167863"/>
            <a:ext cx="7689048" cy="452227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B779A3-F7C8-4FF5-819A-474CDB44D7A8}"/>
              </a:ext>
            </a:extLst>
          </p:cNvPr>
          <p:cNvSpPr txBox="1">
            <a:spLocks/>
          </p:cNvSpPr>
          <p:nvPr/>
        </p:nvSpPr>
        <p:spPr>
          <a:xfrm>
            <a:off x="2251475" y="6056589"/>
            <a:ext cx="7689048" cy="620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Simple, easy to navigate, informative</a:t>
            </a:r>
          </a:p>
          <a:p>
            <a:endParaRPr lang="en-US" sz="28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302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1999" cy="9669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Web Key Features – Package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58891-0D38-4E6A-A62A-1B89410E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73" y="1167863"/>
            <a:ext cx="7689048" cy="4522273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D60F06ED-AE54-4F5D-9B33-38DC2B63EE0F}"/>
              </a:ext>
            </a:extLst>
          </p:cNvPr>
          <p:cNvSpPr/>
          <p:nvPr/>
        </p:nvSpPr>
        <p:spPr>
          <a:xfrm>
            <a:off x="3781425" y="1498600"/>
            <a:ext cx="635000" cy="635000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6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1999" cy="9669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Web Key Features – About &amp; Contact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FB92F-DD68-484F-80A7-ACC258CD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53" y="1466850"/>
            <a:ext cx="5603468" cy="3295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D9471D-511D-443D-8AC9-6737FE604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49" y="2686050"/>
            <a:ext cx="5603468" cy="3295650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D676B2B2-4039-4FE5-BADF-F0FFB65D5807}"/>
              </a:ext>
            </a:extLst>
          </p:cNvPr>
          <p:cNvSpPr/>
          <p:nvPr/>
        </p:nvSpPr>
        <p:spPr>
          <a:xfrm>
            <a:off x="2314575" y="1707438"/>
            <a:ext cx="390525" cy="390525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7AC89927-750B-4C4C-858B-F521BCFFA0A8}"/>
              </a:ext>
            </a:extLst>
          </p:cNvPr>
          <p:cNvSpPr/>
          <p:nvPr/>
        </p:nvSpPr>
        <p:spPr>
          <a:xfrm>
            <a:off x="7629525" y="2947987"/>
            <a:ext cx="390525" cy="390525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8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1999" cy="9669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Web Key Features – Register &amp; 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255B1-1EE6-48F5-A4B9-F1A12BCE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53" y="1466850"/>
            <a:ext cx="5603468" cy="3295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DE2031-14F2-49FF-A69B-40FED2DF8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49" y="2686051"/>
            <a:ext cx="5603468" cy="3295650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65E7F5BD-C6C1-4AE5-A027-B0A83D40FC56}"/>
              </a:ext>
            </a:extLst>
          </p:cNvPr>
          <p:cNvSpPr/>
          <p:nvPr/>
        </p:nvSpPr>
        <p:spPr>
          <a:xfrm>
            <a:off x="5438775" y="1731417"/>
            <a:ext cx="390525" cy="390525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AECB1408-AED6-4A2B-A158-3733C20883A2}"/>
              </a:ext>
            </a:extLst>
          </p:cNvPr>
          <p:cNvSpPr/>
          <p:nvPr/>
        </p:nvSpPr>
        <p:spPr>
          <a:xfrm>
            <a:off x="10753725" y="2957512"/>
            <a:ext cx="390525" cy="390525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1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212623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126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We optimize while Your profits increase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4340" y="2838631"/>
            <a:ext cx="45346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1301 16 Ave NW</a:t>
            </a: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Calgary, Alberta, CANADA</a:t>
            </a: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T2M 0L4 </a:t>
            </a:r>
          </a:p>
          <a:p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Tel: 403.284.7248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Toll-Free: 1.877.284.7248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Fax: 403.284.7112</a:t>
            </a: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Email: info@4pointsoftware.ca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95" y="2838631"/>
            <a:ext cx="2554545" cy="2554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2838631"/>
            <a:ext cx="3843663" cy="24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3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478" y="1529598"/>
            <a:ext cx="6946819" cy="4090861"/>
          </a:xfrm>
        </p:spPr>
        <p:txBody>
          <a:bodyPr/>
          <a:lstStyle/>
          <a:p>
            <a:r>
              <a:rPr lang="en-US" sz="3600" dirty="0"/>
              <a:t>Proven track record</a:t>
            </a:r>
          </a:p>
          <a:p>
            <a:r>
              <a:rPr lang="en-US" sz="3600" dirty="0"/>
              <a:t>Satisfied clients</a:t>
            </a:r>
          </a:p>
          <a:p>
            <a:r>
              <a:rPr lang="en-US" sz="3600" dirty="0"/>
              <a:t>10+ years of combined experience</a:t>
            </a:r>
          </a:p>
          <a:p>
            <a:r>
              <a:rPr lang="en-US" sz="3600" dirty="0"/>
              <a:t>Current technologies and methodologies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22658" y="0"/>
            <a:ext cx="9105245" cy="9669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About 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80" y="2319702"/>
            <a:ext cx="2385391" cy="2385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583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6418"/>
            <a:ext cx="10751043" cy="30398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Agent and admin desktop application</a:t>
            </a:r>
          </a:p>
          <a:p>
            <a:pPr algn="r"/>
            <a:r>
              <a:rPr lang="en-US" sz="3600" dirty="0"/>
              <a:t>Customer web-based dashboard</a:t>
            </a:r>
          </a:p>
          <a:p>
            <a:pPr algn="r"/>
            <a:r>
              <a:rPr lang="en-US" sz="3600" dirty="0"/>
              <a:t>User-friendly interface and UX</a:t>
            </a:r>
          </a:p>
          <a:p>
            <a:pPr algn="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60" y="2897301"/>
            <a:ext cx="2981431" cy="294785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22658" y="0"/>
            <a:ext cx="9105245" cy="9669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66526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6" y="4316622"/>
            <a:ext cx="11049828" cy="220029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13584"/>
              </p:ext>
            </p:extLst>
          </p:nvPr>
        </p:nvGraphicFramePr>
        <p:xfrm>
          <a:off x="571086" y="966952"/>
          <a:ext cx="11049828" cy="3349670"/>
        </p:xfrm>
        <a:graphic>
          <a:graphicData uri="http://schemas.openxmlformats.org/drawingml/2006/table">
            <a:tbl>
              <a:tblPr firstRow="1" bandRow="1">
                <a:noFill/>
                <a:tableStyleId>{22838BEF-8BB2-4498-84A7-C5851F593DF1}</a:tableStyleId>
              </a:tblPr>
              <a:tblGrid>
                <a:gridCol w="2762457">
                  <a:extLst>
                    <a:ext uri="{9D8B030D-6E8A-4147-A177-3AD203B41FA5}">
                      <a16:colId xmlns:a16="http://schemas.microsoft.com/office/drawing/2014/main" val="3529634810"/>
                    </a:ext>
                  </a:extLst>
                </a:gridCol>
                <a:gridCol w="2762457">
                  <a:extLst>
                    <a:ext uri="{9D8B030D-6E8A-4147-A177-3AD203B41FA5}">
                      <a16:colId xmlns:a16="http://schemas.microsoft.com/office/drawing/2014/main" val="1710554108"/>
                    </a:ext>
                  </a:extLst>
                </a:gridCol>
                <a:gridCol w="2762457">
                  <a:extLst>
                    <a:ext uri="{9D8B030D-6E8A-4147-A177-3AD203B41FA5}">
                      <a16:colId xmlns:a16="http://schemas.microsoft.com/office/drawing/2014/main" val="2579236079"/>
                    </a:ext>
                  </a:extLst>
                </a:gridCol>
                <a:gridCol w="2762457">
                  <a:extLst>
                    <a:ext uri="{9D8B030D-6E8A-4147-A177-3AD203B41FA5}">
                      <a16:colId xmlns:a16="http://schemas.microsoft.com/office/drawing/2014/main" val="4060059368"/>
                    </a:ext>
                  </a:extLst>
                </a:gridCol>
              </a:tblGrid>
              <a:tr h="1275722">
                <a:tc>
                  <a:txBody>
                    <a:bodyPr/>
                    <a:lstStyle/>
                    <a:p>
                      <a:r>
                        <a:rPr lang="en-US" sz="2800" dirty="0"/>
                        <a:t>Mingyu Zhang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Team leader</a:t>
                      </a:r>
                      <a:r>
                        <a:rPr lang="en-US" sz="1200" dirty="0"/>
                        <a:t>, Full-stack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Ryan Dionne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Web-dev</a:t>
                      </a:r>
                      <a:r>
                        <a:rPr lang="en-US" sz="1200" baseline="0" dirty="0"/>
                        <a:t> lead, </a:t>
                      </a:r>
                      <a:r>
                        <a:rPr lang="en-US" sz="1200" dirty="0"/>
                        <a:t>Full-stack 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Kolin Lovett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Database architect, Full-stack Developer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Fred Fernandez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Project Manager, Full-stack Developer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64228"/>
                  </a:ext>
                </a:extLst>
              </a:tr>
              <a:tr h="20739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Desktop </a:t>
                      </a:r>
                      <a:r>
                        <a:rPr lang="en-US" baseline="0" dirty="0"/>
                        <a:t>app d</a:t>
                      </a:r>
                      <a:r>
                        <a:rPr lang="en-US" dirty="0"/>
                        <a:t>evelopment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Desktop</a:t>
                      </a:r>
                      <a:r>
                        <a:rPr lang="en-US" baseline="0" dirty="0"/>
                        <a:t> app class library, data layer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Web app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Web app development oversight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Registration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Database modifications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Desktop app presentation and data layer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Development oversight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Desktop app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59225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322658" y="0"/>
            <a:ext cx="9105245" cy="9669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The 4 POINT team</a:t>
            </a:r>
          </a:p>
        </p:txBody>
      </p:sp>
    </p:spTree>
    <p:extLst>
      <p:ext uri="{BB962C8B-B14F-4D97-AF65-F5344CB8AC3E}">
        <p14:creationId xmlns:p14="http://schemas.microsoft.com/office/powerpoint/2010/main" val="334309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800" dirty="0"/>
              <a:t>Desktop app</a:t>
            </a:r>
          </a:p>
          <a:p>
            <a:pPr algn="ctr"/>
            <a:r>
              <a:rPr lang="en-US" sz="88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6413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2"/>
          <p:cNvSpPr txBox="1">
            <a:spLocks/>
          </p:cNvSpPr>
          <p:nvPr/>
        </p:nvSpPr>
        <p:spPr>
          <a:xfrm>
            <a:off x="848713" y="1242848"/>
            <a:ext cx="3411466" cy="2010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Easy to navigate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User friendly</a:t>
            </a:r>
          </a:p>
          <a:p>
            <a:endParaRPr lang="en-US" sz="2800" dirty="0"/>
          </a:p>
          <a:p>
            <a:endParaRPr lang="en-US" sz="1600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0" y="0"/>
            <a:ext cx="12192000" cy="9669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DESKTOP key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349" y="966952"/>
            <a:ext cx="3248025" cy="53149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48713" y="4451132"/>
            <a:ext cx="3411466" cy="620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Select a module</a:t>
            </a:r>
          </a:p>
          <a:p>
            <a:endParaRPr lang="en-US" sz="2800" dirty="0"/>
          </a:p>
          <a:p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552496" y="4761187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848713" y="5454871"/>
            <a:ext cx="3411466" cy="620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Exit application</a:t>
            </a:r>
          </a:p>
          <a:p>
            <a:endParaRPr lang="en-US" sz="2800" dirty="0"/>
          </a:p>
          <a:p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2496" y="5743904"/>
            <a:ext cx="956442" cy="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0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12192000" cy="9669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DESKTOP key features - Modules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12" y="951792"/>
            <a:ext cx="3248025" cy="5314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905" y="951792"/>
            <a:ext cx="3248025" cy="531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698" y="951792"/>
            <a:ext cx="32480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7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12192000" cy="9669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DESKTOP key features - ADD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12" y="951792"/>
            <a:ext cx="3248025" cy="531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906" y="951792"/>
            <a:ext cx="3248025" cy="5314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700" y="951792"/>
            <a:ext cx="32480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0" y="-15160"/>
            <a:ext cx="12192000" cy="9669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DESKTOP key features – View &amp; Update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15" y="951790"/>
            <a:ext cx="3248025" cy="531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310" y="951790"/>
            <a:ext cx="3248025" cy="5314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103" y="951790"/>
            <a:ext cx="32480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56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884</TotalTime>
  <Words>350</Words>
  <Application>Microsoft Office PowerPoint</Application>
  <PresentationFormat>Widescreen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Tw Cen MT</vt:lpstr>
      <vt:lpstr>Wingdings 3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optimize while Your profits increase</vt:lpstr>
    </vt:vector>
  </TitlesOfParts>
  <Company>SAIT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Fernandez</dc:creator>
  <cp:lastModifiedBy>Fred Fernandez</cp:lastModifiedBy>
  <cp:revision>63</cp:revision>
  <dcterms:created xsi:type="dcterms:W3CDTF">2019-05-21T15:50:30Z</dcterms:created>
  <dcterms:modified xsi:type="dcterms:W3CDTF">2019-05-24T02:57:14Z</dcterms:modified>
</cp:coreProperties>
</file>