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2851A-61F4-400B-B7CE-3B0DB007FC98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2C4AF8-AB5E-46CA-9524-ED9168A2D9A7}">
      <dgm:prSet/>
      <dgm:spPr/>
      <dgm:t>
        <a:bodyPr/>
        <a:lstStyle/>
        <a:p>
          <a:r>
            <a:rPr lang="hr-HR" dirty="0"/>
            <a:t>Preko 15,000 filmova i serija</a:t>
          </a:r>
          <a:endParaRPr lang="en-US" dirty="0"/>
        </a:p>
      </dgm:t>
    </dgm:pt>
    <dgm:pt modelId="{C69F8608-292E-438A-9D72-A19FD9884F80}" type="parTrans" cxnId="{DBC422CD-3978-4007-B1B3-D1FAA38739B2}">
      <dgm:prSet/>
      <dgm:spPr/>
      <dgm:t>
        <a:bodyPr/>
        <a:lstStyle/>
        <a:p>
          <a:endParaRPr lang="en-US"/>
        </a:p>
      </dgm:t>
    </dgm:pt>
    <dgm:pt modelId="{7451DBBA-FA9C-4184-9D87-3C658CE67EC7}" type="sibTrans" cxnId="{DBC422CD-3978-4007-B1B3-D1FAA38739B2}">
      <dgm:prSet/>
      <dgm:spPr/>
      <dgm:t>
        <a:bodyPr/>
        <a:lstStyle/>
        <a:p>
          <a:endParaRPr lang="en-US"/>
        </a:p>
      </dgm:t>
    </dgm:pt>
    <dgm:pt modelId="{9D29F51F-31AB-453E-B62D-7E2B65AECE3A}">
      <dgm:prSet/>
      <dgm:spPr/>
      <dgm:t>
        <a:bodyPr/>
        <a:lstStyle/>
        <a:p>
          <a:r>
            <a:rPr lang="hr-HR" dirty="0"/>
            <a:t>Gledanje serija i filmova sa svih mogućih uređaja</a:t>
          </a:r>
          <a:endParaRPr lang="en-US" dirty="0"/>
        </a:p>
      </dgm:t>
    </dgm:pt>
    <dgm:pt modelId="{7B7EAF25-1929-4CC1-A2D3-420A906ACEA5}" type="parTrans" cxnId="{1594FBC7-F7B9-491D-B4F9-F9505F5AC389}">
      <dgm:prSet/>
      <dgm:spPr/>
      <dgm:t>
        <a:bodyPr/>
        <a:lstStyle/>
        <a:p>
          <a:endParaRPr lang="en-US"/>
        </a:p>
      </dgm:t>
    </dgm:pt>
    <dgm:pt modelId="{0204F968-4805-4865-9659-D4C2E7ED03D9}" type="sibTrans" cxnId="{1594FBC7-F7B9-491D-B4F9-F9505F5AC389}">
      <dgm:prSet/>
      <dgm:spPr/>
      <dgm:t>
        <a:bodyPr/>
        <a:lstStyle/>
        <a:p>
          <a:endParaRPr lang="en-US"/>
        </a:p>
      </dgm:t>
    </dgm:pt>
    <dgm:pt modelId="{BE0604F1-821F-447E-871C-A67A46D4D3FC}">
      <dgm:prSet/>
      <dgm:spPr/>
      <dgm:t>
        <a:bodyPr/>
        <a:lstStyle/>
        <a:p>
          <a:r>
            <a:rPr lang="hr-HR" dirty="0"/>
            <a:t>Orijentacija na originalne sadržaje u produkciji Netflixa</a:t>
          </a:r>
          <a:endParaRPr lang="en-US" dirty="0"/>
        </a:p>
      </dgm:t>
    </dgm:pt>
    <dgm:pt modelId="{00AE5EC4-03D5-4C2F-A71C-A3B51A544857}" type="parTrans" cxnId="{D928EA35-D0F2-427B-B7AA-39813CC06E63}">
      <dgm:prSet/>
      <dgm:spPr/>
      <dgm:t>
        <a:bodyPr/>
        <a:lstStyle/>
        <a:p>
          <a:endParaRPr lang="en-US"/>
        </a:p>
      </dgm:t>
    </dgm:pt>
    <dgm:pt modelId="{A84B521E-3DF8-4370-A4AD-BAE5DE4B4CA9}" type="sibTrans" cxnId="{D928EA35-D0F2-427B-B7AA-39813CC06E63}">
      <dgm:prSet/>
      <dgm:spPr/>
      <dgm:t>
        <a:bodyPr/>
        <a:lstStyle/>
        <a:p>
          <a:endParaRPr lang="en-US"/>
        </a:p>
      </dgm:t>
    </dgm:pt>
    <dgm:pt modelId="{1877BD97-B4D4-4D0A-A34D-3D1A3EDD518E}">
      <dgm:prSet/>
      <dgm:spPr/>
      <dgm:t>
        <a:bodyPr/>
        <a:lstStyle/>
        <a:p>
          <a:r>
            <a:rPr lang="hr-HR" dirty="0"/>
            <a:t>Dobar omjer cijene i količine sadržaja</a:t>
          </a:r>
          <a:endParaRPr lang="en-US" dirty="0"/>
        </a:p>
      </dgm:t>
    </dgm:pt>
    <dgm:pt modelId="{68B16D6F-32A5-4C78-8583-0BAB6F3BA613}" type="parTrans" cxnId="{6C2723BC-5263-48D1-A13D-35662B39E599}">
      <dgm:prSet/>
      <dgm:spPr/>
      <dgm:t>
        <a:bodyPr/>
        <a:lstStyle/>
        <a:p>
          <a:endParaRPr lang="en-US"/>
        </a:p>
      </dgm:t>
    </dgm:pt>
    <dgm:pt modelId="{95B73287-1205-4C66-84F7-D17606E0B197}" type="sibTrans" cxnId="{6C2723BC-5263-48D1-A13D-35662B39E599}">
      <dgm:prSet/>
      <dgm:spPr/>
      <dgm:t>
        <a:bodyPr/>
        <a:lstStyle/>
        <a:p>
          <a:endParaRPr lang="en-US"/>
        </a:p>
      </dgm:t>
    </dgm:pt>
    <dgm:pt modelId="{DEE644A8-AA6F-4C2A-B353-EE465E9B92D7}">
      <dgm:prSet/>
      <dgm:spPr/>
      <dgm:t>
        <a:bodyPr/>
        <a:lstStyle/>
        <a:p>
          <a:r>
            <a:rPr lang="hr-HR" dirty="0"/>
            <a:t>Izbor između profila na više jezika</a:t>
          </a:r>
        </a:p>
      </dgm:t>
    </dgm:pt>
    <dgm:pt modelId="{560DB88E-427B-449E-BF12-72C19FDD0544}" type="parTrans" cxnId="{B32FF637-C492-454E-90A8-8811A72E63F8}">
      <dgm:prSet/>
      <dgm:spPr/>
      <dgm:t>
        <a:bodyPr/>
        <a:lstStyle/>
        <a:p>
          <a:endParaRPr lang="en-US"/>
        </a:p>
      </dgm:t>
    </dgm:pt>
    <dgm:pt modelId="{3CC6D345-6A0D-4797-A9DE-A4EDD8818AE9}" type="sibTrans" cxnId="{B32FF637-C492-454E-90A8-8811A72E63F8}">
      <dgm:prSet/>
      <dgm:spPr/>
      <dgm:t>
        <a:bodyPr/>
        <a:lstStyle/>
        <a:p>
          <a:endParaRPr lang="en-US"/>
        </a:p>
      </dgm:t>
    </dgm:pt>
    <dgm:pt modelId="{967A4B98-4E80-45D6-9DD3-61A6DDBAF6A1}">
      <dgm:prSet/>
      <dgm:spPr/>
      <dgm:t>
        <a:bodyPr/>
        <a:lstStyle/>
        <a:p>
          <a:r>
            <a:rPr lang="hr-HR" dirty="0"/>
            <a:t>Svakodnevno dodavanje novog sadržaja</a:t>
          </a:r>
          <a:endParaRPr lang="en-US" dirty="0"/>
        </a:p>
      </dgm:t>
    </dgm:pt>
    <dgm:pt modelId="{C761AF09-385D-489D-9B58-64537C28FDA3}" type="parTrans" cxnId="{F9843EEB-840C-41BC-A578-98F3586D7E6F}">
      <dgm:prSet/>
      <dgm:spPr/>
      <dgm:t>
        <a:bodyPr/>
        <a:lstStyle/>
        <a:p>
          <a:endParaRPr lang="en-US"/>
        </a:p>
      </dgm:t>
    </dgm:pt>
    <dgm:pt modelId="{2BA7EFDB-53A8-4ECB-8F65-9B7F7003C25D}" type="sibTrans" cxnId="{F9843EEB-840C-41BC-A578-98F3586D7E6F}">
      <dgm:prSet/>
      <dgm:spPr/>
      <dgm:t>
        <a:bodyPr/>
        <a:lstStyle/>
        <a:p>
          <a:endParaRPr lang="en-US"/>
        </a:p>
      </dgm:t>
    </dgm:pt>
    <dgm:pt modelId="{DE83D8D9-5F1F-4005-BF06-3381A701E874}">
      <dgm:prSet/>
      <dgm:spPr/>
      <dgm:t>
        <a:bodyPr/>
        <a:lstStyle/>
        <a:p>
          <a:r>
            <a:rPr lang="hr-HR" dirty="0"/>
            <a:t>Preporuka sadržaja koristeći povijest gledanja</a:t>
          </a:r>
          <a:endParaRPr lang="en-US" dirty="0"/>
        </a:p>
      </dgm:t>
    </dgm:pt>
    <dgm:pt modelId="{5091972B-D3B4-4EA2-BF73-46ED5C2E511B}" type="parTrans" cxnId="{0D8C66E6-4E39-4FC9-9EF3-0BBC0985DB6B}">
      <dgm:prSet/>
      <dgm:spPr/>
      <dgm:t>
        <a:bodyPr/>
        <a:lstStyle/>
        <a:p>
          <a:endParaRPr lang="en-US"/>
        </a:p>
      </dgm:t>
    </dgm:pt>
    <dgm:pt modelId="{A6C755C3-6CC7-4A40-B436-0C549E659CDE}" type="sibTrans" cxnId="{0D8C66E6-4E39-4FC9-9EF3-0BBC0985DB6B}">
      <dgm:prSet/>
      <dgm:spPr/>
      <dgm:t>
        <a:bodyPr/>
        <a:lstStyle/>
        <a:p>
          <a:endParaRPr lang="en-US"/>
        </a:p>
      </dgm:t>
    </dgm:pt>
    <dgm:pt modelId="{5543AFB2-8DDE-4D3F-A0F7-26DB480BE8A9}" type="pres">
      <dgm:prSet presAssocID="{DB32851A-61F4-400B-B7CE-3B0DB007FC98}" presName="diagram" presStyleCnt="0">
        <dgm:presLayoutVars>
          <dgm:dir/>
          <dgm:resizeHandles val="exact"/>
        </dgm:presLayoutVars>
      </dgm:prSet>
      <dgm:spPr/>
    </dgm:pt>
    <dgm:pt modelId="{6276F360-1202-4335-82D8-5597EAA5B471}" type="pres">
      <dgm:prSet presAssocID="{7F2C4AF8-AB5E-46CA-9524-ED9168A2D9A7}" presName="node" presStyleLbl="node1" presStyleIdx="0" presStyleCnt="7">
        <dgm:presLayoutVars>
          <dgm:bulletEnabled val="1"/>
        </dgm:presLayoutVars>
      </dgm:prSet>
      <dgm:spPr/>
    </dgm:pt>
    <dgm:pt modelId="{F7ED9E69-BA9D-4108-9E36-7A3D56B0814F}" type="pres">
      <dgm:prSet presAssocID="{7451DBBA-FA9C-4184-9D87-3C658CE67EC7}" presName="sibTrans" presStyleCnt="0"/>
      <dgm:spPr/>
    </dgm:pt>
    <dgm:pt modelId="{B8C0F70F-C05E-4819-B3C0-7A454C3D07E4}" type="pres">
      <dgm:prSet presAssocID="{9D29F51F-31AB-453E-B62D-7E2B65AECE3A}" presName="node" presStyleLbl="node1" presStyleIdx="1" presStyleCnt="7">
        <dgm:presLayoutVars>
          <dgm:bulletEnabled val="1"/>
        </dgm:presLayoutVars>
      </dgm:prSet>
      <dgm:spPr/>
    </dgm:pt>
    <dgm:pt modelId="{9F9C1EFA-9DFB-43C2-BA2E-8A66D6A35A65}" type="pres">
      <dgm:prSet presAssocID="{0204F968-4805-4865-9659-D4C2E7ED03D9}" presName="sibTrans" presStyleCnt="0"/>
      <dgm:spPr/>
    </dgm:pt>
    <dgm:pt modelId="{0631589B-0D89-4ED1-9EE6-F61BE616B4D3}" type="pres">
      <dgm:prSet presAssocID="{BE0604F1-821F-447E-871C-A67A46D4D3FC}" presName="node" presStyleLbl="node1" presStyleIdx="2" presStyleCnt="7">
        <dgm:presLayoutVars>
          <dgm:bulletEnabled val="1"/>
        </dgm:presLayoutVars>
      </dgm:prSet>
      <dgm:spPr/>
    </dgm:pt>
    <dgm:pt modelId="{2709BDFC-9962-4FC8-B5AD-0B3FE62C2F28}" type="pres">
      <dgm:prSet presAssocID="{A84B521E-3DF8-4370-A4AD-BAE5DE4B4CA9}" presName="sibTrans" presStyleCnt="0"/>
      <dgm:spPr/>
    </dgm:pt>
    <dgm:pt modelId="{92465122-02E5-4847-B08F-7AD382ACB9F3}" type="pres">
      <dgm:prSet presAssocID="{1877BD97-B4D4-4D0A-A34D-3D1A3EDD518E}" presName="node" presStyleLbl="node1" presStyleIdx="3" presStyleCnt="7">
        <dgm:presLayoutVars>
          <dgm:bulletEnabled val="1"/>
        </dgm:presLayoutVars>
      </dgm:prSet>
      <dgm:spPr/>
    </dgm:pt>
    <dgm:pt modelId="{6B91F351-F663-4017-90E9-531791003AC2}" type="pres">
      <dgm:prSet presAssocID="{95B73287-1205-4C66-84F7-D17606E0B197}" presName="sibTrans" presStyleCnt="0"/>
      <dgm:spPr/>
    </dgm:pt>
    <dgm:pt modelId="{FC09DADE-FE0D-40A7-9ADC-FABBBE7B6807}" type="pres">
      <dgm:prSet presAssocID="{DEE644A8-AA6F-4C2A-B353-EE465E9B92D7}" presName="node" presStyleLbl="node1" presStyleIdx="4" presStyleCnt="7">
        <dgm:presLayoutVars>
          <dgm:bulletEnabled val="1"/>
        </dgm:presLayoutVars>
      </dgm:prSet>
      <dgm:spPr/>
    </dgm:pt>
    <dgm:pt modelId="{9F0AC962-73E3-4E94-9E8D-984B6AD7BD70}" type="pres">
      <dgm:prSet presAssocID="{3CC6D345-6A0D-4797-A9DE-A4EDD8818AE9}" presName="sibTrans" presStyleCnt="0"/>
      <dgm:spPr/>
    </dgm:pt>
    <dgm:pt modelId="{4B1CCFB9-E87C-4926-BA6B-AE6AF3EE773E}" type="pres">
      <dgm:prSet presAssocID="{967A4B98-4E80-45D6-9DD3-61A6DDBAF6A1}" presName="node" presStyleLbl="node1" presStyleIdx="5" presStyleCnt="7">
        <dgm:presLayoutVars>
          <dgm:bulletEnabled val="1"/>
        </dgm:presLayoutVars>
      </dgm:prSet>
      <dgm:spPr/>
    </dgm:pt>
    <dgm:pt modelId="{14402664-E74E-4CB4-BDFB-23EE9D3996A2}" type="pres">
      <dgm:prSet presAssocID="{2BA7EFDB-53A8-4ECB-8F65-9B7F7003C25D}" presName="sibTrans" presStyleCnt="0"/>
      <dgm:spPr/>
    </dgm:pt>
    <dgm:pt modelId="{7050A6A8-F1C7-4958-96DA-3E14E3EF2C16}" type="pres">
      <dgm:prSet presAssocID="{DE83D8D9-5F1F-4005-BF06-3381A701E874}" presName="node" presStyleLbl="node1" presStyleIdx="6" presStyleCnt="7">
        <dgm:presLayoutVars>
          <dgm:bulletEnabled val="1"/>
        </dgm:presLayoutVars>
      </dgm:prSet>
      <dgm:spPr/>
    </dgm:pt>
  </dgm:ptLst>
  <dgm:cxnLst>
    <dgm:cxn modelId="{5F14420E-A575-4EAA-BBB5-2BE8E12526D1}" type="presOf" srcId="{BE0604F1-821F-447E-871C-A67A46D4D3FC}" destId="{0631589B-0D89-4ED1-9EE6-F61BE616B4D3}" srcOrd="0" destOrd="0" presId="urn:microsoft.com/office/officeart/2005/8/layout/default"/>
    <dgm:cxn modelId="{AE709122-91BB-42CF-8C4C-12BAE6A7D417}" type="presOf" srcId="{1877BD97-B4D4-4D0A-A34D-3D1A3EDD518E}" destId="{92465122-02E5-4847-B08F-7AD382ACB9F3}" srcOrd="0" destOrd="0" presId="urn:microsoft.com/office/officeart/2005/8/layout/default"/>
    <dgm:cxn modelId="{BD17AD31-385A-4627-A3B6-1700421A6B8A}" type="presOf" srcId="{9D29F51F-31AB-453E-B62D-7E2B65AECE3A}" destId="{B8C0F70F-C05E-4819-B3C0-7A454C3D07E4}" srcOrd="0" destOrd="0" presId="urn:microsoft.com/office/officeart/2005/8/layout/default"/>
    <dgm:cxn modelId="{D928EA35-D0F2-427B-B7AA-39813CC06E63}" srcId="{DB32851A-61F4-400B-B7CE-3B0DB007FC98}" destId="{BE0604F1-821F-447E-871C-A67A46D4D3FC}" srcOrd="2" destOrd="0" parTransId="{00AE5EC4-03D5-4C2F-A71C-A3B51A544857}" sibTransId="{A84B521E-3DF8-4370-A4AD-BAE5DE4B4CA9}"/>
    <dgm:cxn modelId="{B32FF637-C492-454E-90A8-8811A72E63F8}" srcId="{DB32851A-61F4-400B-B7CE-3B0DB007FC98}" destId="{DEE644A8-AA6F-4C2A-B353-EE465E9B92D7}" srcOrd="4" destOrd="0" parTransId="{560DB88E-427B-449E-BF12-72C19FDD0544}" sibTransId="{3CC6D345-6A0D-4797-A9DE-A4EDD8818AE9}"/>
    <dgm:cxn modelId="{6D6CC898-229E-45F9-9857-6E009707129F}" type="presOf" srcId="{DB32851A-61F4-400B-B7CE-3B0DB007FC98}" destId="{5543AFB2-8DDE-4D3F-A0F7-26DB480BE8A9}" srcOrd="0" destOrd="0" presId="urn:microsoft.com/office/officeart/2005/8/layout/default"/>
    <dgm:cxn modelId="{78AF0CA0-C710-4BF5-8501-51EA088CE9B2}" type="presOf" srcId="{967A4B98-4E80-45D6-9DD3-61A6DDBAF6A1}" destId="{4B1CCFB9-E87C-4926-BA6B-AE6AF3EE773E}" srcOrd="0" destOrd="0" presId="urn:microsoft.com/office/officeart/2005/8/layout/default"/>
    <dgm:cxn modelId="{6DD0EAAC-28EC-48AF-BB89-3BA223698A0B}" type="presOf" srcId="{7F2C4AF8-AB5E-46CA-9524-ED9168A2D9A7}" destId="{6276F360-1202-4335-82D8-5597EAA5B471}" srcOrd="0" destOrd="0" presId="urn:microsoft.com/office/officeart/2005/8/layout/default"/>
    <dgm:cxn modelId="{6C2723BC-5263-48D1-A13D-35662B39E599}" srcId="{DB32851A-61F4-400B-B7CE-3B0DB007FC98}" destId="{1877BD97-B4D4-4D0A-A34D-3D1A3EDD518E}" srcOrd="3" destOrd="0" parTransId="{68B16D6F-32A5-4C78-8583-0BAB6F3BA613}" sibTransId="{95B73287-1205-4C66-84F7-D17606E0B197}"/>
    <dgm:cxn modelId="{3CB499BC-02D5-47D5-A3CA-FFD4754199C6}" type="presOf" srcId="{DE83D8D9-5F1F-4005-BF06-3381A701E874}" destId="{7050A6A8-F1C7-4958-96DA-3E14E3EF2C16}" srcOrd="0" destOrd="0" presId="urn:microsoft.com/office/officeart/2005/8/layout/default"/>
    <dgm:cxn modelId="{1594FBC7-F7B9-491D-B4F9-F9505F5AC389}" srcId="{DB32851A-61F4-400B-B7CE-3B0DB007FC98}" destId="{9D29F51F-31AB-453E-B62D-7E2B65AECE3A}" srcOrd="1" destOrd="0" parTransId="{7B7EAF25-1929-4CC1-A2D3-420A906ACEA5}" sibTransId="{0204F968-4805-4865-9659-D4C2E7ED03D9}"/>
    <dgm:cxn modelId="{DBC422CD-3978-4007-B1B3-D1FAA38739B2}" srcId="{DB32851A-61F4-400B-B7CE-3B0DB007FC98}" destId="{7F2C4AF8-AB5E-46CA-9524-ED9168A2D9A7}" srcOrd="0" destOrd="0" parTransId="{C69F8608-292E-438A-9D72-A19FD9884F80}" sibTransId="{7451DBBA-FA9C-4184-9D87-3C658CE67EC7}"/>
    <dgm:cxn modelId="{4FAD01E6-566B-4513-B661-AABAECE1BD77}" type="presOf" srcId="{DEE644A8-AA6F-4C2A-B353-EE465E9B92D7}" destId="{FC09DADE-FE0D-40A7-9ADC-FABBBE7B6807}" srcOrd="0" destOrd="0" presId="urn:microsoft.com/office/officeart/2005/8/layout/default"/>
    <dgm:cxn modelId="{0D8C66E6-4E39-4FC9-9EF3-0BBC0985DB6B}" srcId="{DB32851A-61F4-400B-B7CE-3B0DB007FC98}" destId="{DE83D8D9-5F1F-4005-BF06-3381A701E874}" srcOrd="6" destOrd="0" parTransId="{5091972B-D3B4-4EA2-BF73-46ED5C2E511B}" sibTransId="{A6C755C3-6CC7-4A40-B436-0C549E659CDE}"/>
    <dgm:cxn modelId="{F9843EEB-840C-41BC-A578-98F3586D7E6F}" srcId="{DB32851A-61F4-400B-B7CE-3B0DB007FC98}" destId="{967A4B98-4E80-45D6-9DD3-61A6DDBAF6A1}" srcOrd="5" destOrd="0" parTransId="{C761AF09-385D-489D-9B58-64537C28FDA3}" sibTransId="{2BA7EFDB-53A8-4ECB-8F65-9B7F7003C25D}"/>
    <dgm:cxn modelId="{02977CCD-2F56-43BF-8571-CA8926F312C0}" type="presParOf" srcId="{5543AFB2-8DDE-4D3F-A0F7-26DB480BE8A9}" destId="{6276F360-1202-4335-82D8-5597EAA5B471}" srcOrd="0" destOrd="0" presId="urn:microsoft.com/office/officeart/2005/8/layout/default"/>
    <dgm:cxn modelId="{80DD699E-1B66-403B-A288-1D09921FE0A5}" type="presParOf" srcId="{5543AFB2-8DDE-4D3F-A0F7-26DB480BE8A9}" destId="{F7ED9E69-BA9D-4108-9E36-7A3D56B0814F}" srcOrd="1" destOrd="0" presId="urn:microsoft.com/office/officeart/2005/8/layout/default"/>
    <dgm:cxn modelId="{68B642C9-A281-4AE5-A08B-6FDA802EA481}" type="presParOf" srcId="{5543AFB2-8DDE-4D3F-A0F7-26DB480BE8A9}" destId="{B8C0F70F-C05E-4819-B3C0-7A454C3D07E4}" srcOrd="2" destOrd="0" presId="urn:microsoft.com/office/officeart/2005/8/layout/default"/>
    <dgm:cxn modelId="{24D98071-5194-4423-9495-73E7D77007EC}" type="presParOf" srcId="{5543AFB2-8DDE-4D3F-A0F7-26DB480BE8A9}" destId="{9F9C1EFA-9DFB-43C2-BA2E-8A66D6A35A65}" srcOrd="3" destOrd="0" presId="urn:microsoft.com/office/officeart/2005/8/layout/default"/>
    <dgm:cxn modelId="{A3AFDAD9-6923-48F2-AC44-2745E1D3D6BC}" type="presParOf" srcId="{5543AFB2-8DDE-4D3F-A0F7-26DB480BE8A9}" destId="{0631589B-0D89-4ED1-9EE6-F61BE616B4D3}" srcOrd="4" destOrd="0" presId="urn:microsoft.com/office/officeart/2005/8/layout/default"/>
    <dgm:cxn modelId="{58E95072-DF08-4262-BB45-21C78499F310}" type="presParOf" srcId="{5543AFB2-8DDE-4D3F-A0F7-26DB480BE8A9}" destId="{2709BDFC-9962-4FC8-B5AD-0B3FE62C2F28}" srcOrd="5" destOrd="0" presId="urn:microsoft.com/office/officeart/2005/8/layout/default"/>
    <dgm:cxn modelId="{5A5CD5D3-5C7B-4209-9520-1C7AAF0F3CF5}" type="presParOf" srcId="{5543AFB2-8DDE-4D3F-A0F7-26DB480BE8A9}" destId="{92465122-02E5-4847-B08F-7AD382ACB9F3}" srcOrd="6" destOrd="0" presId="urn:microsoft.com/office/officeart/2005/8/layout/default"/>
    <dgm:cxn modelId="{624093E8-F6E0-4EFC-B9CD-24C1188CD488}" type="presParOf" srcId="{5543AFB2-8DDE-4D3F-A0F7-26DB480BE8A9}" destId="{6B91F351-F663-4017-90E9-531791003AC2}" srcOrd="7" destOrd="0" presId="urn:microsoft.com/office/officeart/2005/8/layout/default"/>
    <dgm:cxn modelId="{EF2A0DFC-6F5E-476C-809E-2CE4BB6E58CC}" type="presParOf" srcId="{5543AFB2-8DDE-4D3F-A0F7-26DB480BE8A9}" destId="{FC09DADE-FE0D-40A7-9ADC-FABBBE7B6807}" srcOrd="8" destOrd="0" presId="urn:microsoft.com/office/officeart/2005/8/layout/default"/>
    <dgm:cxn modelId="{5DA5C227-6EEC-448D-B12D-A144515633C1}" type="presParOf" srcId="{5543AFB2-8DDE-4D3F-A0F7-26DB480BE8A9}" destId="{9F0AC962-73E3-4E94-9E8D-984B6AD7BD70}" srcOrd="9" destOrd="0" presId="urn:microsoft.com/office/officeart/2005/8/layout/default"/>
    <dgm:cxn modelId="{ECBF960D-137F-4A17-84AB-F76F589D9320}" type="presParOf" srcId="{5543AFB2-8DDE-4D3F-A0F7-26DB480BE8A9}" destId="{4B1CCFB9-E87C-4926-BA6B-AE6AF3EE773E}" srcOrd="10" destOrd="0" presId="urn:microsoft.com/office/officeart/2005/8/layout/default"/>
    <dgm:cxn modelId="{CB74569D-A45D-4174-8400-6E9E6E17D28F}" type="presParOf" srcId="{5543AFB2-8DDE-4D3F-A0F7-26DB480BE8A9}" destId="{14402664-E74E-4CB4-BDFB-23EE9D3996A2}" srcOrd="11" destOrd="0" presId="urn:microsoft.com/office/officeart/2005/8/layout/default"/>
    <dgm:cxn modelId="{C8AA83ED-7FE2-4B6E-BB01-6E7807DD992F}" type="presParOf" srcId="{5543AFB2-8DDE-4D3F-A0F7-26DB480BE8A9}" destId="{7050A6A8-F1C7-4958-96DA-3E14E3EF2C1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1B7BE8-1A74-45A1-B556-42EA97138DB2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ABAB5E-21DD-4E34-8E74-658F921B2627}">
      <dgm:prSet/>
      <dgm:spPr/>
      <dgm:t>
        <a:bodyPr/>
        <a:lstStyle/>
        <a:p>
          <a:r>
            <a:rPr lang="hr-HR"/>
            <a:t>Jednostavan i lak za korištenje</a:t>
          </a:r>
          <a:endParaRPr lang="en-US"/>
        </a:p>
      </dgm:t>
    </dgm:pt>
    <dgm:pt modelId="{5942FF22-24C5-4A45-BB20-BAE6A969E23C}" type="parTrans" cxnId="{8A858CA9-04B8-40D8-A967-93DC45B90C13}">
      <dgm:prSet/>
      <dgm:spPr/>
      <dgm:t>
        <a:bodyPr/>
        <a:lstStyle/>
        <a:p>
          <a:endParaRPr lang="en-US"/>
        </a:p>
      </dgm:t>
    </dgm:pt>
    <dgm:pt modelId="{1AEB237A-04A6-44E3-972C-4433ED6D95FB}" type="sibTrans" cxnId="{8A858CA9-04B8-40D8-A967-93DC45B90C13}">
      <dgm:prSet/>
      <dgm:spPr/>
      <dgm:t>
        <a:bodyPr/>
        <a:lstStyle/>
        <a:p>
          <a:endParaRPr lang="en-US"/>
        </a:p>
      </dgm:t>
    </dgm:pt>
    <dgm:pt modelId="{B7D52F9D-8039-4BC4-9FEC-BFF55F8EE125}">
      <dgm:prSet/>
      <dgm:spPr/>
      <dgm:t>
        <a:bodyPr/>
        <a:lstStyle/>
        <a:p>
          <a:r>
            <a:rPr lang="hr-HR"/>
            <a:t>Bez reklama</a:t>
          </a:r>
          <a:endParaRPr lang="en-US"/>
        </a:p>
      </dgm:t>
    </dgm:pt>
    <dgm:pt modelId="{84A1EE7D-1147-4911-8FCC-ED7FC1E3FB07}" type="parTrans" cxnId="{DADE2FA3-7A55-464B-954A-ADAEFAFD1D36}">
      <dgm:prSet/>
      <dgm:spPr/>
      <dgm:t>
        <a:bodyPr/>
        <a:lstStyle/>
        <a:p>
          <a:endParaRPr lang="en-US"/>
        </a:p>
      </dgm:t>
    </dgm:pt>
    <dgm:pt modelId="{983B58D7-A522-4EAB-B1D9-EE9F6697C42F}" type="sibTrans" cxnId="{DADE2FA3-7A55-464B-954A-ADAEFAFD1D36}">
      <dgm:prSet/>
      <dgm:spPr/>
      <dgm:t>
        <a:bodyPr/>
        <a:lstStyle/>
        <a:p>
          <a:endParaRPr lang="en-US"/>
        </a:p>
      </dgm:t>
    </dgm:pt>
    <dgm:pt modelId="{38AED9AF-77EA-454D-853D-3630B521A182}">
      <dgm:prSet/>
      <dgm:spPr/>
      <dgm:t>
        <a:bodyPr/>
        <a:lstStyle/>
        <a:p>
          <a:r>
            <a:rPr lang="hr-HR"/>
            <a:t>Originalni programi i sadržaji</a:t>
          </a:r>
          <a:endParaRPr lang="en-US"/>
        </a:p>
      </dgm:t>
    </dgm:pt>
    <dgm:pt modelId="{C3956B35-6C34-4B97-A46D-DD9B57E9D77A}" type="parTrans" cxnId="{DAE5E11B-E3C8-4215-AA70-A625F9D8E70D}">
      <dgm:prSet/>
      <dgm:spPr/>
      <dgm:t>
        <a:bodyPr/>
        <a:lstStyle/>
        <a:p>
          <a:endParaRPr lang="en-US"/>
        </a:p>
      </dgm:t>
    </dgm:pt>
    <dgm:pt modelId="{6387786C-888E-4CE7-B705-68870C81CBD7}" type="sibTrans" cxnId="{DAE5E11B-E3C8-4215-AA70-A625F9D8E70D}">
      <dgm:prSet/>
      <dgm:spPr/>
      <dgm:t>
        <a:bodyPr/>
        <a:lstStyle/>
        <a:p>
          <a:endParaRPr lang="en-US"/>
        </a:p>
      </dgm:t>
    </dgm:pt>
    <dgm:pt modelId="{585129BC-1562-477E-A6AF-83FDC713612F}">
      <dgm:prSet/>
      <dgm:spPr/>
      <dgm:t>
        <a:bodyPr/>
        <a:lstStyle/>
        <a:p>
          <a:r>
            <a:rPr lang="hr-HR"/>
            <a:t>Mogućnost preuzimanja sadržaja te opcija gledanja istog tog sadržaja offline</a:t>
          </a:r>
          <a:endParaRPr lang="en-US"/>
        </a:p>
      </dgm:t>
    </dgm:pt>
    <dgm:pt modelId="{A6781B04-B704-408A-BC7D-F835D263B5EE}" type="parTrans" cxnId="{2F256994-DBEC-4AEB-AAEC-C5D48FB63D15}">
      <dgm:prSet/>
      <dgm:spPr/>
      <dgm:t>
        <a:bodyPr/>
        <a:lstStyle/>
        <a:p>
          <a:endParaRPr lang="en-US"/>
        </a:p>
      </dgm:t>
    </dgm:pt>
    <dgm:pt modelId="{C87E00A6-0637-44DD-A563-1DA987885172}" type="sibTrans" cxnId="{2F256994-DBEC-4AEB-AAEC-C5D48FB63D15}">
      <dgm:prSet/>
      <dgm:spPr/>
      <dgm:t>
        <a:bodyPr/>
        <a:lstStyle/>
        <a:p>
          <a:endParaRPr lang="en-US"/>
        </a:p>
      </dgm:t>
    </dgm:pt>
    <dgm:pt modelId="{71F7C390-D6CF-476A-A0DC-89C7D5825D57}">
      <dgm:prSet/>
      <dgm:spPr/>
      <dgm:t>
        <a:bodyPr/>
        <a:lstStyle/>
        <a:p>
          <a:r>
            <a:rPr lang="hr-HR"/>
            <a:t>Više vrsta pretplata</a:t>
          </a:r>
          <a:endParaRPr lang="en-US"/>
        </a:p>
      </dgm:t>
    </dgm:pt>
    <dgm:pt modelId="{AD261975-BE8F-4881-9087-64A4451BF0EB}" type="parTrans" cxnId="{111F8264-9EFD-4ACD-9870-DE32E8E0683E}">
      <dgm:prSet/>
      <dgm:spPr/>
      <dgm:t>
        <a:bodyPr/>
        <a:lstStyle/>
        <a:p>
          <a:endParaRPr lang="en-US"/>
        </a:p>
      </dgm:t>
    </dgm:pt>
    <dgm:pt modelId="{D76340DF-BA21-484A-8362-19C689086AD8}" type="sibTrans" cxnId="{111F8264-9EFD-4ACD-9870-DE32E8E0683E}">
      <dgm:prSet/>
      <dgm:spPr/>
      <dgm:t>
        <a:bodyPr/>
        <a:lstStyle/>
        <a:p>
          <a:endParaRPr lang="en-US"/>
        </a:p>
      </dgm:t>
    </dgm:pt>
    <dgm:pt modelId="{EF5D2F92-9FA6-409A-9403-0F26E3484A55}">
      <dgm:prSet/>
      <dgm:spPr/>
      <dgm:t>
        <a:bodyPr/>
        <a:lstStyle/>
        <a:p>
          <a:r>
            <a:rPr lang="hr-HR"/>
            <a:t>Pristupačna cijena</a:t>
          </a:r>
          <a:endParaRPr lang="en-US"/>
        </a:p>
      </dgm:t>
    </dgm:pt>
    <dgm:pt modelId="{04214D63-B739-4E1E-8255-059ED2E60B31}" type="parTrans" cxnId="{5C2C6C2B-F865-40D4-89AB-0CC04630787C}">
      <dgm:prSet/>
      <dgm:spPr/>
      <dgm:t>
        <a:bodyPr/>
        <a:lstStyle/>
        <a:p>
          <a:endParaRPr lang="en-US"/>
        </a:p>
      </dgm:t>
    </dgm:pt>
    <dgm:pt modelId="{0D720321-38EF-4291-9800-10F0FDFB51BC}" type="sibTrans" cxnId="{5C2C6C2B-F865-40D4-89AB-0CC04630787C}">
      <dgm:prSet/>
      <dgm:spPr/>
      <dgm:t>
        <a:bodyPr/>
        <a:lstStyle/>
        <a:p>
          <a:endParaRPr lang="en-US"/>
        </a:p>
      </dgm:t>
    </dgm:pt>
    <dgm:pt modelId="{C4F509C6-0557-4C38-97EA-68C2F683FEEA}">
      <dgm:prSet/>
      <dgm:spPr/>
      <dgm:t>
        <a:bodyPr/>
        <a:lstStyle/>
        <a:p>
          <a:r>
            <a:rPr lang="hr-HR"/>
            <a:t>Fantastično iskustvo</a:t>
          </a:r>
          <a:endParaRPr lang="en-US"/>
        </a:p>
      </dgm:t>
    </dgm:pt>
    <dgm:pt modelId="{065AA775-C3CB-40B6-9C06-A15E9C623051}" type="parTrans" cxnId="{F4996A57-490F-401B-835B-ACA438F7B788}">
      <dgm:prSet/>
      <dgm:spPr/>
      <dgm:t>
        <a:bodyPr/>
        <a:lstStyle/>
        <a:p>
          <a:endParaRPr lang="en-US"/>
        </a:p>
      </dgm:t>
    </dgm:pt>
    <dgm:pt modelId="{D0302E3B-F995-4078-B136-9CB8B540A4B3}" type="sibTrans" cxnId="{F4996A57-490F-401B-835B-ACA438F7B788}">
      <dgm:prSet/>
      <dgm:spPr/>
      <dgm:t>
        <a:bodyPr/>
        <a:lstStyle/>
        <a:p>
          <a:endParaRPr lang="en-US"/>
        </a:p>
      </dgm:t>
    </dgm:pt>
    <dgm:pt modelId="{BC0F8CCF-9255-4DFD-BE47-A96EE9D7CC8A}">
      <dgm:prSet/>
      <dgm:spPr/>
      <dgm:t>
        <a:bodyPr/>
        <a:lstStyle/>
        <a:p>
          <a:r>
            <a:rPr lang="hr-HR"/>
            <a:t>Visoka kvaliteta gledanja</a:t>
          </a:r>
          <a:endParaRPr lang="en-US"/>
        </a:p>
      </dgm:t>
    </dgm:pt>
    <dgm:pt modelId="{940AC57E-62FD-44EC-95A9-4DB6AA221C74}" type="parTrans" cxnId="{77AA51BC-2C4D-492B-89B2-0F13E520B20C}">
      <dgm:prSet/>
      <dgm:spPr/>
      <dgm:t>
        <a:bodyPr/>
        <a:lstStyle/>
        <a:p>
          <a:endParaRPr lang="en-US"/>
        </a:p>
      </dgm:t>
    </dgm:pt>
    <dgm:pt modelId="{2E8B0305-6D50-48E5-9B17-22C7698C9CD6}" type="sibTrans" cxnId="{77AA51BC-2C4D-492B-89B2-0F13E520B20C}">
      <dgm:prSet/>
      <dgm:spPr/>
      <dgm:t>
        <a:bodyPr/>
        <a:lstStyle/>
        <a:p>
          <a:endParaRPr lang="en-US"/>
        </a:p>
      </dgm:t>
    </dgm:pt>
    <dgm:pt modelId="{236E3064-69CB-4F16-916F-9770CFDD06F2}" type="pres">
      <dgm:prSet presAssocID="{CE1B7BE8-1A74-45A1-B556-42EA97138DB2}" presName="diagram" presStyleCnt="0">
        <dgm:presLayoutVars>
          <dgm:dir/>
          <dgm:resizeHandles val="exact"/>
        </dgm:presLayoutVars>
      </dgm:prSet>
      <dgm:spPr/>
    </dgm:pt>
    <dgm:pt modelId="{567BE595-A330-418D-8D0C-059D25CC88C6}" type="pres">
      <dgm:prSet presAssocID="{63ABAB5E-21DD-4E34-8E74-658F921B2627}" presName="node" presStyleLbl="node1" presStyleIdx="0" presStyleCnt="8">
        <dgm:presLayoutVars>
          <dgm:bulletEnabled val="1"/>
        </dgm:presLayoutVars>
      </dgm:prSet>
      <dgm:spPr/>
    </dgm:pt>
    <dgm:pt modelId="{B9C1EDEB-7B15-470F-B9F5-B3CB339506D9}" type="pres">
      <dgm:prSet presAssocID="{1AEB237A-04A6-44E3-972C-4433ED6D95FB}" presName="sibTrans" presStyleCnt="0"/>
      <dgm:spPr/>
    </dgm:pt>
    <dgm:pt modelId="{6E42E90D-0FC9-4642-B795-FE859B4EDFB3}" type="pres">
      <dgm:prSet presAssocID="{B7D52F9D-8039-4BC4-9FEC-BFF55F8EE125}" presName="node" presStyleLbl="node1" presStyleIdx="1" presStyleCnt="8">
        <dgm:presLayoutVars>
          <dgm:bulletEnabled val="1"/>
        </dgm:presLayoutVars>
      </dgm:prSet>
      <dgm:spPr/>
    </dgm:pt>
    <dgm:pt modelId="{5F077696-0F25-48AA-9B48-B8FD8F910F8F}" type="pres">
      <dgm:prSet presAssocID="{983B58D7-A522-4EAB-B1D9-EE9F6697C42F}" presName="sibTrans" presStyleCnt="0"/>
      <dgm:spPr/>
    </dgm:pt>
    <dgm:pt modelId="{6AC67884-17B0-4D89-A8CA-EFBEF71B5541}" type="pres">
      <dgm:prSet presAssocID="{38AED9AF-77EA-454D-853D-3630B521A182}" presName="node" presStyleLbl="node1" presStyleIdx="2" presStyleCnt="8">
        <dgm:presLayoutVars>
          <dgm:bulletEnabled val="1"/>
        </dgm:presLayoutVars>
      </dgm:prSet>
      <dgm:spPr/>
    </dgm:pt>
    <dgm:pt modelId="{A3FE57A0-5161-4DD7-A267-C3206809F5C6}" type="pres">
      <dgm:prSet presAssocID="{6387786C-888E-4CE7-B705-68870C81CBD7}" presName="sibTrans" presStyleCnt="0"/>
      <dgm:spPr/>
    </dgm:pt>
    <dgm:pt modelId="{E6307051-1C22-49C3-BA51-77FF18A3F07C}" type="pres">
      <dgm:prSet presAssocID="{585129BC-1562-477E-A6AF-83FDC713612F}" presName="node" presStyleLbl="node1" presStyleIdx="3" presStyleCnt="8">
        <dgm:presLayoutVars>
          <dgm:bulletEnabled val="1"/>
        </dgm:presLayoutVars>
      </dgm:prSet>
      <dgm:spPr/>
    </dgm:pt>
    <dgm:pt modelId="{086CFB83-F556-4AD2-8C4B-A8C529CDC090}" type="pres">
      <dgm:prSet presAssocID="{C87E00A6-0637-44DD-A563-1DA987885172}" presName="sibTrans" presStyleCnt="0"/>
      <dgm:spPr/>
    </dgm:pt>
    <dgm:pt modelId="{F126E6D0-478E-4306-AB02-2A001F129D8B}" type="pres">
      <dgm:prSet presAssocID="{71F7C390-D6CF-476A-A0DC-89C7D5825D57}" presName="node" presStyleLbl="node1" presStyleIdx="4" presStyleCnt="8">
        <dgm:presLayoutVars>
          <dgm:bulletEnabled val="1"/>
        </dgm:presLayoutVars>
      </dgm:prSet>
      <dgm:spPr/>
    </dgm:pt>
    <dgm:pt modelId="{1F501894-C1EB-45A4-A546-D0D86E67B5D1}" type="pres">
      <dgm:prSet presAssocID="{D76340DF-BA21-484A-8362-19C689086AD8}" presName="sibTrans" presStyleCnt="0"/>
      <dgm:spPr/>
    </dgm:pt>
    <dgm:pt modelId="{D6732666-F3EC-47E3-B6AA-721DD5A05022}" type="pres">
      <dgm:prSet presAssocID="{EF5D2F92-9FA6-409A-9403-0F26E3484A55}" presName="node" presStyleLbl="node1" presStyleIdx="5" presStyleCnt="8">
        <dgm:presLayoutVars>
          <dgm:bulletEnabled val="1"/>
        </dgm:presLayoutVars>
      </dgm:prSet>
      <dgm:spPr/>
    </dgm:pt>
    <dgm:pt modelId="{75D3C63D-BADA-4ECF-9BA6-DC8057393F00}" type="pres">
      <dgm:prSet presAssocID="{0D720321-38EF-4291-9800-10F0FDFB51BC}" presName="sibTrans" presStyleCnt="0"/>
      <dgm:spPr/>
    </dgm:pt>
    <dgm:pt modelId="{F3F40B25-E95E-448F-BDC3-7C0911E2A89E}" type="pres">
      <dgm:prSet presAssocID="{C4F509C6-0557-4C38-97EA-68C2F683FEEA}" presName="node" presStyleLbl="node1" presStyleIdx="6" presStyleCnt="8">
        <dgm:presLayoutVars>
          <dgm:bulletEnabled val="1"/>
        </dgm:presLayoutVars>
      </dgm:prSet>
      <dgm:spPr/>
    </dgm:pt>
    <dgm:pt modelId="{EF9BAFA7-CF71-400E-AC3D-060D3F151D1D}" type="pres">
      <dgm:prSet presAssocID="{D0302E3B-F995-4078-B136-9CB8B540A4B3}" presName="sibTrans" presStyleCnt="0"/>
      <dgm:spPr/>
    </dgm:pt>
    <dgm:pt modelId="{1565CD6C-3664-4B35-A97A-08478FAB9008}" type="pres">
      <dgm:prSet presAssocID="{BC0F8CCF-9255-4DFD-BE47-A96EE9D7CC8A}" presName="node" presStyleLbl="node1" presStyleIdx="7" presStyleCnt="8">
        <dgm:presLayoutVars>
          <dgm:bulletEnabled val="1"/>
        </dgm:presLayoutVars>
      </dgm:prSet>
      <dgm:spPr/>
    </dgm:pt>
  </dgm:ptLst>
  <dgm:cxnLst>
    <dgm:cxn modelId="{4B4EE003-3CBA-4FC8-A929-0ACAFCF4ACF6}" type="presOf" srcId="{BC0F8CCF-9255-4DFD-BE47-A96EE9D7CC8A}" destId="{1565CD6C-3664-4B35-A97A-08478FAB9008}" srcOrd="0" destOrd="0" presId="urn:microsoft.com/office/officeart/2005/8/layout/default"/>
    <dgm:cxn modelId="{DAE5E11B-E3C8-4215-AA70-A625F9D8E70D}" srcId="{CE1B7BE8-1A74-45A1-B556-42EA97138DB2}" destId="{38AED9AF-77EA-454D-853D-3630B521A182}" srcOrd="2" destOrd="0" parTransId="{C3956B35-6C34-4B97-A46D-DD9B57E9D77A}" sibTransId="{6387786C-888E-4CE7-B705-68870C81CBD7}"/>
    <dgm:cxn modelId="{5C2C6C2B-F865-40D4-89AB-0CC04630787C}" srcId="{CE1B7BE8-1A74-45A1-B556-42EA97138DB2}" destId="{EF5D2F92-9FA6-409A-9403-0F26E3484A55}" srcOrd="5" destOrd="0" parTransId="{04214D63-B739-4E1E-8255-059ED2E60B31}" sibTransId="{0D720321-38EF-4291-9800-10F0FDFB51BC}"/>
    <dgm:cxn modelId="{EC860A3C-9D9F-4F27-914D-647B92FDA137}" type="presOf" srcId="{71F7C390-D6CF-476A-A0DC-89C7D5825D57}" destId="{F126E6D0-478E-4306-AB02-2A001F129D8B}" srcOrd="0" destOrd="0" presId="urn:microsoft.com/office/officeart/2005/8/layout/default"/>
    <dgm:cxn modelId="{77DF8F5D-4F82-42C3-BD48-724983934EB1}" type="presOf" srcId="{63ABAB5E-21DD-4E34-8E74-658F921B2627}" destId="{567BE595-A330-418D-8D0C-059D25CC88C6}" srcOrd="0" destOrd="0" presId="urn:microsoft.com/office/officeart/2005/8/layout/default"/>
    <dgm:cxn modelId="{D9CA715E-A696-4EE3-AA65-38C133C112E2}" type="presOf" srcId="{38AED9AF-77EA-454D-853D-3630B521A182}" destId="{6AC67884-17B0-4D89-A8CA-EFBEF71B5541}" srcOrd="0" destOrd="0" presId="urn:microsoft.com/office/officeart/2005/8/layout/default"/>
    <dgm:cxn modelId="{111F8264-9EFD-4ACD-9870-DE32E8E0683E}" srcId="{CE1B7BE8-1A74-45A1-B556-42EA97138DB2}" destId="{71F7C390-D6CF-476A-A0DC-89C7D5825D57}" srcOrd="4" destOrd="0" parTransId="{AD261975-BE8F-4881-9087-64A4451BF0EB}" sibTransId="{D76340DF-BA21-484A-8362-19C689086AD8}"/>
    <dgm:cxn modelId="{093FE64B-80E7-483A-80E6-5FC84ACA8A35}" type="presOf" srcId="{C4F509C6-0557-4C38-97EA-68C2F683FEEA}" destId="{F3F40B25-E95E-448F-BDC3-7C0911E2A89E}" srcOrd="0" destOrd="0" presId="urn:microsoft.com/office/officeart/2005/8/layout/default"/>
    <dgm:cxn modelId="{320B7B4E-B5E4-4FE2-9D8C-2BB0DB92C105}" type="presOf" srcId="{B7D52F9D-8039-4BC4-9FEC-BFF55F8EE125}" destId="{6E42E90D-0FC9-4642-B795-FE859B4EDFB3}" srcOrd="0" destOrd="0" presId="urn:microsoft.com/office/officeart/2005/8/layout/default"/>
    <dgm:cxn modelId="{F4996A57-490F-401B-835B-ACA438F7B788}" srcId="{CE1B7BE8-1A74-45A1-B556-42EA97138DB2}" destId="{C4F509C6-0557-4C38-97EA-68C2F683FEEA}" srcOrd="6" destOrd="0" parTransId="{065AA775-C3CB-40B6-9C06-A15E9C623051}" sibTransId="{D0302E3B-F995-4078-B136-9CB8B540A4B3}"/>
    <dgm:cxn modelId="{EE459B77-9D67-4034-843F-C81F1D962A69}" type="presOf" srcId="{585129BC-1562-477E-A6AF-83FDC713612F}" destId="{E6307051-1C22-49C3-BA51-77FF18A3F07C}" srcOrd="0" destOrd="0" presId="urn:microsoft.com/office/officeart/2005/8/layout/default"/>
    <dgm:cxn modelId="{BD84157C-71ED-442C-9156-529CA88435C6}" type="presOf" srcId="{EF5D2F92-9FA6-409A-9403-0F26E3484A55}" destId="{D6732666-F3EC-47E3-B6AA-721DD5A05022}" srcOrd="0" destOrd="0" presId="urn:microsoft.com/office/officeart/2005/8/layout/default"/>
    <dgm:cxn modelId="{2F256994-DBEC-4AEB-AAEC-C5D48FB63D15}" srcId="{CE1B7BE8-1A74-45A1-B556-42EA97138DB2}" destId="{585129BC-1562-477E-A6AF-83FDC713612F}" srcOrd="3" destOrd="0" parTransId="{A6781B04-B704-408A-BC7D-F835D263B5EE}" sibTransId="{C87E00A6-0637-44DD-A563-1DA987885172}"/>
    <dgm:cxn modelId="{DADE2FA3-7A55-464B-954A-ADAEFAFD1D36}" srcId="{CE1B7BE8-1A74-45A1-B556-42EA97138DB2}" destId="{B7D52F9D-8039-4BC4-9FEC-BFF55F8EE125}" srcOrd="1" destOrd="0" parTransId="{84A1EE7D-1147-4911-8FCC-ED7FC1E3FB07}" sibTransId="{983B58D7-A522-4EAB-B1D9-EE9F6697C42F}"/>
    <dgm:cxn modelId="{8A858CA9-04B8-40D8-A967-93DC45B90C13}" srcId="{CE1B7BE8-1A74-45A1-B556-42EA97138DB2}" destId="{63ABAB5E-21DD-4E34-8E74-658F921B2627}" srcOrd="0" destOrd="0" parTransId="{5942FF22-24C5-4A45-BB20-BAE6A969E23C}" sibTransId="{1AEB237A-04A6-44E3-972C-4433ED6D95FB}"/>
    <dgm:cxn modelId="{77AA51BC-2C4D-492B-89B2-0F13E520B20C}" srcId="{CE1B7BE8-1A74-45A1-B556-42EA97138DB2}" destId="{BC0F8CCF-9255-4DFD-BE47-A96EE9D7CC8A}" srcOrd="7" destOrd="0" parTransId="{940AC57E-62FD-44EC-95A9-4DB6AA221C74}" sibTransId="{2E8B0305-6D50-48E5-9B17-22C7698C9CD6}"/>
    <dgm:cxn modelId="{5B969DE5-FADE-4441-9FB7-F3F313421B05}" type="presOf" srcId="{CE1B7BE8-1A74-45A1-B556-42EA97138DB2}" destId="{236E3064-69CB-4F16-916F-9770CFDD06F2}" srcOrd="0" destOrd="0" presId="urn:microsoft.com/office/officeart/2005/8/layout/default"/>
    <dgm:cxn modelId="{585594DC-91A9-4CD4-995F-0E257AA9EE5F}" type="presParOf" srcId="{236E3064-69CB-4F16-916F-9770CFDD06F2}" destId="{567BE595-A330-418D-8D0C-059D25CC88C6}" srcOrd="0" destOrd="0" presId="urn:microsoft.com/office/officeart/2005/8/layout/default"/>
    <dgm:cxn modelId="{13381F98-2108-4275-8BBD-7FD4A35E21F3}" type="presParOf" srcId="{236E3064-69CB-4F16-916F-9770CFDD06F2}" destId="{B9C1EDEB-7B15-470F-B9F5-B3CB339506D9}" srcOrd="1" destOrd="0" presId="urn:microsoft.com/office/officeart/2005/8/layout/default"/>
    <dgm:cxn modelId="{15BCAE15-95E1-4B93-97D4-CF5E05BAA35E}" type="presParOf" srcId="{236E3064-69CB-4F16-916F-9770CFDD06F2}" destId="{6E42E90D-0FC9-4642-B795-FE859B4EDFB3}" srcOrd="2" destOrd="0" presId="urn:microsoft.com/office/officeart/2005/8/layout/default"/>
    <dgm:cxn modelId="{8F41B460-A086-4A4E-9540-E4ABE2F54B28}" type="presParOf" srcId="{236E3064-69CB-4F16-916F-9770CFDD06F2}" destId="{5F077696-0F25-48AA-9B48-B8FD8F910F8F}" srcOrd="3" destOrd="0" presId="urn:microsoft.com/office/officeart/2005/8/layout/default"/>
    <dgm:cxn modelId="{932BDCE0-7151-4679-B308-3306CB782613}" type="presParOf" srcId="{236E3064-69CB-4F16-916F-9770CFDD06F2}" destId="{6AC67884-17B0-4D89-A8CA-EFBEF71B5541}" srcOrd="4" destOrd="0" presId="urn:microsoft.com/office/officeart/2005/8/layout/default"/>
    <dgm:cxn modelId="{CA30B413-6843-4AD5-9DAB-1C0523795862}" type="presParOf" srcId="{236E3064-69CB-4F16-916F-9770CFDD06F2}" destId="{A3FE57A0-5161-4DD7-A267-C3206809F5C6}" srcOrd="5" destOrd="0" presId="urn:microsoft.com/office/officeart/2005/8/layout/default"/>
    <dgm:cxn modelId="{1654A1A0-0D0C-4AC6-ABB7-577BAFA756F8}" type="presParOf" srcId="{236E3064-69CB-4F16-916F-9770CFDD06F2}" destId="{E6307051-1C22-49C3-BA51-77FF18A3F07C}" srcOrd="6" destOrd="0" presId="urn:microsoft.com/office/officeart/2005/8/layout/default"/>
    <dgm:cxn modelId="{522FA1AD-3218-4D8A-AA1A-E7B1604D4F57}" type="presParOf" srcId="{236E3064-69CB-4F16-916F-9770CFDD06F2}" destId="{086CFB83-F556-4AD2-8C4B-A8C529CDC090}" srcOrd="7" destOrd="0" presId="urn:microsoft.com/office/officeart/2005/8/layout/default"/>
    <dgm:cxn modelId="{2E7B7CCA-6AE6-4103-9530-ECCCE99103E2}" type="presParOf" srcId="{236E3064-69CB-4F16-916F-9770CFDD06F2}" destId="{F126E6D0-478E-4306-AB02-2A001F129D8B}" srcOrd="8" destOrd="0" presId="urn:microsoft.com/office/officeart/2005/8/layout/default"/>
    <dgm:cxn modelId="{DFD10886-ED12-4B4F-A9E7-753EF4AD7371}" type="presParOf" srcId="{236E3064-69CB-4F16-916F-9770CFDD06F2}" destId="{1F501894-C1EB-45A4-A546-D0D86E67B5D1}" srcOrd="9" destOrd="0" presId="urn:microsoft.com/office/officeart/2005/8/layout/default"/>
    <dgm:cxn modelId="{52B52F12-FE88-4F7C-AA1C-9531ABF7AF87}" type="presParOf" srcId="{236E3064-69CB-4F16-916F-9770CFDD06F2}" destId="{D6732666-F3EC-47E3-B6AA-721DD5A05022}" srcOrd="10" destOrd="0" presId="urn:microsoft.com/office/officeart/2005/8/layout/default"/>
    <dgm:cxn modelId="{4EA5226C-530E-4B20-89CE-9F4FAC631AA3}" type="presParOf" srcId="{236E3064-69CB-4F16-916F-9770CFDD06F2}" destId="{75D3C63D-BADA-4ECF-9BA6-DC8057393F00}" srcOrd="11" destOrd="0" presId="urn:microsoft.com/office/officeart/2005/8/layout/default"/>
    <dgm:cxn modelId="{4DDA576B-8645-4608-8C00-E55968A227B4}" type="presParOf" srcId="{236E3064-69CB-4F16-916F-9770CFDD06F2}" destId="{F3F40B25-E95E-448F-BDC3-7C0911E2A89E}" srcOrd="12" destOrd="0" presId="urn:microsoft.com/office/officeart/2005/8/layout/default"/>
    <dgm:cxn modelId="{0194C836-B24F-466E-B9E0-0360E79569B2}" type="presParOf" srcId="{236E3064-69CB-4F16-916F-9770CFDD06F2}" destId="{EF9BAFA7-CF71-400E-AC3D-060D3F151D1D}" srcOrd="13" destOrd="0" presId="urn:microsoft.com/office/officeart/2005/8/layout/default"/>
    <dgm:cxn modelId="{9507EEFE-EEDC-4F33-9941-C9A82305E6AE}" type="presParOf" srcId="{236E3064-69CB-4F16-916F-9770CFDD06F2}" destId="{1565CD6C-3664-4B35-A97A-08478FAB900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66AD49-6961-4FBC-94FE-B2E6E47EFCA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92FD95-FD04-4BC1-A2A9-16C99F3FCE0C}">
      <dgm:prSet/>
      <dgm:spPr/>
      <dgm:t>
        <a:bodyPr/>
        <a:lstStyle/>
        <a:p>
          <a:r>
            <a:rPr lang="hr-HR" dirty="0">
              <a:latin typeface="+mj-lt"/>
              <a:cs typeface="Aharoni" panose="020B0604020202020204" pitchFamily="2" charset="-79"/>
            </a:rPr>
            <a:t>1. Uđite na Netflix site. Upišite mail adresu u ponuđeno polje te kliknite „</a:t>
          </a:r>
          <a:r>
            <a:rPr lang="hr-HR" dirty="0" err="1">
              <a:latin typeface="+mj-lt"/>
              <a:cs typeface="Aharoni" panose="020B0604020202020204" pitchFamily="2" charset="-79"/>
            </a:rPr>
            <a:t>Get</a:t>
          </a:r>
          <a:r>
            <a:rPr lang="hr-HR" dirty="0">
              <a:latin typeface="+mj-lt"/>
              <a:cs typeface="Aharoni" panose="020B0604020202020204" pitchFamily="2" charset="-79"/>
            </a:rPr>
            <a:t> </a:t>
          </a:r>
          <a:r>
            <a:rPr lang="hr-HR" dirty="0" err="1">
              <a:latin typeface="+mj-lt"/>
              <a:cs typeface="Aharoni" panose="020B0604020202020204" pitchFamily="2" charset="-79"/>
            </a:rPr>
            <a:t>Started</a:t>
          </a:r>
          <a:r>
            <a:rPr lang="hr-HR" dirty="0">
              <a:latin typeface="+mj-lt"/>
              <a:cs typeface="Aharoni" panose="020B0604020202020204" pitchFamily="2" charset="-79"/>
            </a:rPr>
            <a:t>”. Netflix vam pri početnoj aktivaciji nudi probni rok u razdoblju od 30 dana, potpuno besplatno, te omogućuje otkazivanje pretplate kada god Vi to hoćete.</a:t>
          </a:r>
          <a:endParaRPr lang="en-US" dirty="0">
            <a:latin typeface="+mj-lt"/>
            <a:cs typeface="Aharoni" panose="020B0604020202020204" pitchFamily="2" charset="-79"/>
          </a:endParaRPr>
        </a:p>
      </dgm:t>
    </dgm:pt>
    <dgm:pt modelId="{8EBDC515-839C-4A4C-951C-DAC31A456061}" type="parTrans" cxnId="{762D0A70-F093-49AA-AAF1-47828CECB01E}">
      <dgm:prSet/>
      <dgm:spPr/>
      <dgm:t>
        <a:bodyPr/>
        <a:lstStyle/>
        <a:p>
          <a:endParaRPr lang="en-US">
            <a:latin typeface="+mj-lt"/>
            <a:cs typeface="Aharoni" panose="020B0604020202020204" pitchFamily="2" charset="-79"/>
          </a:endParaRPr>
        </a:p>
      </dgm:t>
    </dgm:pt>
    <dgm:pt modelId="{855905DC-4A21-4AD2-A210-2D343E3F819A}" type="sibTrans" cxnId="{762D0A70-F093-49AA-AAF1-47828CECB01E}">
      <dgm:prSet/>
      <dgm:spPr/>
      <dgm:t>
        <a:bodyPr/>
        <a:lstStyle/>
        <a:p>
          <a:endParaRPr lang="en-US">
            <a:latin typeface="+mj-lt"/>
            <a:cs typeface="Aharoni" panose="020B0604020202020204" pitchFamily="2" charset="-79"/>
          </a:endParaRPr>
        </a:p>
      </dgm:t>
    </dgm:pt>
    <dgm:pt modelId="{0C9CBB2F-27F2-47F0-B26E-402095849464}">
      <dgm:prSet/>
      <dgm:spPr/>
      <dgm:t>
        <a:bodyPr/>
        <a:lstStyle/>
        <a:p>
          <a:r>
            <a:rPr lang="hr-HR" dirty="0">
              <a:latin typeface="+mj-lt"/>
              <a:cs typeface="Aharoni" panose="020B0604020202020204" pitchFamily="2" charset="-79"/>
            </a:rPr>
            <a:t>2. Sljedeći korak je otvaranje korisničkog računa unosom osobnih podataka (e-mail, lozinka).</a:t>
          </a:r>
          <a:endParaRPr lang="en-US" dirty="0">
            <a:latin typeface="+mj-lt"/>
            <a:cs typeface="Aharoni" panose="020B0604020202020204" pitchFamily="2" charset="-79"/>
          </a:endParaRPr>
        </a:p>
      </dgm:t>
    </dgm:pt>
    <dgm:pt modelId="{857713D2-C7BE-4DF0-BCED-C8EC5E388359}" type="parTrans" cxnId="{AB913DDD-E873-4139-94D5-CF6C5B077CDE}">
      <dgm:prSet/>
      <dgm:spPr/>
      <dgm:t>
        <a:bodyPr/>
        <a:lstStyle/>
        <a:p>
          <a:endParaRPr lang="en-US">
            <a:latin typeface="+mj-lt"/>
            <a:cs typeface="Aharoni" panose="020B0604020202020204" pitchFamily="2" charset="-79"/>
          </a:endParaRPr>
        </a:p>
      </dgm:t>
    </dgm:pt>
    <dgm:pt modelId="{839E10F8-76A6-4495-B53C-BE0E79ECA034}" type="sibTrans" cxnId="{AB913DDD-E873-4139-94D5-CF6C5B077CDE}">
      <dgm:prSet/>
      <dgm:spPr/>
      <dgm:t>
        <a:bodyPr/>
        <a:lstStyle/>
        <a:p>
          <a:endParaRPr lang="en-US">
            <a:latin typeface="+mj-lt"/>
            <a:cs typeface="Aharoni" panose="020B0604020202020204" pitchFamily="2" charset="-79"/>
          </a:endParaRPr>
        </a:p>
      </dgm:t>
    </dgm:pt>
    <dgm:pt modelId="{6799B520-6DFC-4E80-ADEE-4CCEBDC24A1B}">
      <dgm:prSet/>
      <dgm:spPr/>
      <dgm:t>
        <a:bodyPr/>
        <a:lstStyle/>
        <a:p>
          <a:r>
            <a:rPr lang="hr-HR" dirty="0">
              <a:latin typeface="+mj-lt"/>
              <a:cs typeface="Aharoni" panose="020B0604020202020204" pitchFamily="2" charset="-79"/>
            </a:rPr>
            <a:t>3. Na kraju je potrebno odabrati način plaćanja (putem kreditne i debitne kartice, Maestra ili PayPal-a) te unijeti tražene podatke. </a:t>
          </a:r>
          <a:endParaRPr lang="en-US" dirty="0">
            <a:latin typeface="+mj-lt"/>
            <a:cs typeface="Aharoni" panose="020B0604020202020204" pitchFamily="2" charset="-79"/>
          </a:endParaRPr>
        </a:p>
      </dgm:t>
    </dgm:pt>
    <dgm:pt modelId="{442D4DF7-FD99-42ED-BA52-6676270B7955}" type="parTrans" cxnId="{5D3C0D64-B0E9-46CB-A60D-1AA6785974B2}">
      <dgm:prSet/>
      <dgm:spPr/>
      <dgm:t>
        <a:bodyPr/>
        <a:lstStyle/>
        <a:p>
          <a:endParaRPr lang="en-US">
            <a:latin typeface="+mj-lt"/>
            <a:cs typeface="Aharoni" panose="020B0604020202020204" pitchFamily="2" charset="-79"/>
          </a:endParaRPr>
        </a:p>
      </dgm:t>
    </dgm:pt>
    <dgm:pt modelId="{F6F69AF2-1189-4C0C-9BFA-A3EE13EC6600}" type="sibTrans" cxnId="{5D3C0D64-B0E9-46CB-A60D-1AA6785974B2}">
      <dgm:prSet/>
      <dgm:spPr/>
      <dgm:t>
        <a:bodyPr/>
        <a:lstStyle/>
        <a:p>
          <a:endParaRPr lang="en-US">
            <a:latin typeface="+mj-lt"/>
            <a:cs typeface="Aharoni" panose="020B0604020202020204" pitchFamily="2" charset="-79"/>
          </a:endParaRPr>
        </a:p>
      </dgm:t>
    </dgm:pt>
    <dgm:pt modelId="{57C0B662-E0D3-48D3-BCF8-8C5C9CF1FCE1}" type="pres">
      <dgm:prSet presAssocID="{1D66AD49-6961-4FBC-94FE-B2E6E47EFCA5}" presName="linear" presStyleCnt="0">
        <dgm:presLayoutVars>
          <dgm:animLvl val="lvl"/>
          <dgm:resizeHandles val="exact"/>
        </dgm:presLayoutVars>
      </dgm:prSet>
      <dgm:spPr/>
    </dgm:pt>
    <dgm:pt modelId="{F08D641F-1171-464D-95CC-A14E23759CEC}" type="pres">
      <dgm:prSet presAssocID="{5192FD95-FD04-4BC1-A2A9-16C99F3FCE0C}" presName="parentText" presStyleLbl="node1" presStyleIdx="0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C13F112E-872A-47CC-8AF3-36AEAF106F61}" type="pres">
      <dgm:prSet presAssocID="{855905DC-4A21-4AD2-A210-2D343E3F819A}" presName="spacer" presStyleCnt="0"/>
      <dgm:spPr/>
    </dgm:pt>
    <dgm:pt modelId="{54BE27DA-BDA3-4C5B-B343-B758F85B24A6}" type="pres">
      <dgm:prSet presAssocID="{0C9CBB2F-27F2-47F0-B26E-402095849464}" presName="parentText" presStyleLbl="node1" presStyleIdx="1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1A8BDCF-B6FE-4D82-9C54-0D8BD8E153A2}" type="pres">
      <dgm:prSet presAssocID="{839E10F8-76A6-4495-B53C-BE0E79ECA034}" presName="spacer" presStyleCnt="0"/>
      <dgm:spPr/>
    </dgm:pt>
    <dgm:pt modelId="{2F27B037-A869-41D8-AB67-7CA1E417571C}" type="pres">
      <dgm:prSet presAssocID="{6799B520-6DFC-4E80-ADEE-4CCEBDC24A1B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6B7AA11-711D-45EF-AA98-2BB2C7663306}" type="presOf" srcId="{6799B520-6DFC-4E80-ADEE-4CCEBDC24A1B}" destId="{2F27B037-A869-41D8-AB67-7CA1E417571C}" srcOrd="0" destOrd="0" presId="urn:microsoft.com/office/officeart/2005/8/layout/vList2"/>
    <dgm:cxn modelId="{5D3C0D64-B0E9-46CB-A60D-1AA6785974B2}" srcId="{1D66AD49-6961-4FBC-94FE-B2E6E47EFCA5}" destId="{6799B520-6DFC-4E80-ADEE-4CCEBDC24A1B}" srcOrd="2" destOrd="0" parTransId="{442D4DF7-FD99-42ED-BA52-6676270B7955}" sibTransId="{F6F69AF2-1189-4C0C-9BFA-A3EE13EC6600}"/>
    <dgm:cxn modelId="{762D0A70-F093-49AA-AAF1-47828CECB01E}" srcId="{1D66AD49-6961-4FBC-94FE-B2E6E47EFCA5}" destId="{5192FD95-FD04-4BC1-A2A9-16C99F3FCE0C}" srcOrd="0" destOrd="0" parTransId="{8EBDC515-839C-4A4C-951C-DAC31A456061}" sibTransId="{855905DC-4A21-4AD2-A210-2D343E3F819A}"/>
    <dgm:cxn modelId="{D1B4ABB6-2722-49CB-9122-87B1CAAB66EF}" type="presOf" srcId="{5192FD95-FD04-4BC1-A2A9-16C99F3FCE0C}" destId="{F08D641F-1171-464D-95CC-A14E23759CEC}" srcOrd="0" destOrd="0" presId="urn:microsoft.com/office/officeart/2005/8/layout/vList2"/>
    <dgm:cxn modelId="{B30670C7-1A3B-4D17-AAE0-A930CBE8B2EE}" type="presOf" srcId="{1D66AD49-6961-4FBC-94FE-B2E6E47EFCA5}" destId="{57C0B662-E0D3-48D3-BCF8-8C5C9CF1FCE1}" srcOrd="0" destOrd="0" presId="urn:microsoft.com/office/officeart/2005/8/layout/vList2"/>
    <dgm:cxn modelId="{AB913DDD-E873-4139-94D5-CF6C5B077CDE}" srcId="{1D66AD49-6961-4FBC-94FE-B2E6E47EFCA5}" destId="{0C9CBB2F-27F2-47F0-B26E-402095849464}" srcOrd="1" destOrd="0" parTransId="{857713D2-C7BE-4DF0-BCED-C8EC5E388359}" sibTransId="{839E10F8-76A6-4495-B53C-BE0E79ECA034}"/>
    <dgm:cxn modelId="{709B38F6-EA89-4AB3-BF34-3A64750E5FA2}" type="presOf" srcId="{0C9CBB2F-27F2-47F0-B26E-402095849464}" destId="{54BE27DA-BDA3-4C5B-B343-B758F85B24A6}" srcOrd="0" destOrd="0" presId="urn:microsoft.com/office/officeart/2005/8/layout/vList2"/>
    <dgm:cxn modelId="{F967DACA-951C-4F0A-8452-E87FEDE607D8}" type="presParOf" srcId="{57C0B662-E0D3-48D3-BCF8-8C5C9CF1FCE1}" destId="{F08D641F-1171-464D-95CC-A14E23759CEC}" srcOrd="0" destOrd="0" presId="urn:microsoft.com/office/officeart/2005/8/layout/vList2"/>
    <dgm:cxn modelId="{641F41C6-400D-4167-AADC-16248BD1F8B8}" type="presParOf" srcId="{57C0B662-E0D3-48D3-BCF8-8C5C9CF1FCE1}" destId="{C13F112E-872A-47CC-8AF3-36AEAF106F61}" srcOrd="1" destOrd="0" presId="urn:microsoft.com/office/officeart/2005/8/layout/vList2"/>
    <dgm:cxn modelId="{687250C9-C064-4990-8069-44CCB8BEC43A}" type="presParOf" srcId="{57C0B662-E0D3-48D3-BCF8-8C5C9CF1FCE1}" destId="{54BE27DA-BDA3-4C5B-B343-B758F85B24A6}" srcOrd="2" destOrd="0" presId="urn:microsoft.com/office/officeart/2005/8/layout/vList2"/>
    <dgm:cxn modelId="{177E79F7-FC81-4714-AAC4-0924DEFD6957}" type="presParOf" srcId="{57C0B662-E0D3-48D3-BCF8-8C5C9CF1FCE1}" destId="{E1A8BDCF-B6FE-4D82-9C54-0D8BD8E153A2}" srcOrd="3" destOrd="0" presId="urn:microsoft.com/office/officeart/2005/8/layout/vList2"/>
    <dgm:cxn modelId="{7ED4704D-0BE5-4AC7-A3BF-1EF93A35FA12}" type="presParOf" srcId="{57C0B662-E0D3-48D3-BCF8-8C5C9CF1FCE1}" destId="{2F27B037-A869-41D8-AB67-7CA1E4175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8F396F-82EE-495F-A9E8-36C91E5BDA4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B2898F-4ED5-45EF-A319-500E0E873E46}">
      <dgm:prSet custT="1"/>
      <dgm:spPr/>
      <dgm:t>
        <a:bodyPr/>
        <a:lstStyle/>
        <a:p>
          <a:r>
            <a:rPr lang="hr-HR" sz="2600" dirty="0"/>
            <a:t>1. Nakon odabira paketa potrebno je unijeti broj mobitela radi potvrde identiteta i sigurnosti.</a:t>
          </a:r>
          <a:endParaRPr lang="en-US" sz="2600" dirty="0"/>
        </a:p>
      </dgm:t>
    </dgm:pt>
    <dgm:pt modelId="{64E6B0E9-352C-4B82-81D6-1D83FBF36FB3}" type="parTrans" cxnId="{6232F59D-0248-47A8-8E60-968EA4C3D992}">
      <dgm:prSet/>
      <dgm:spPr/>
      <dgm:t>
        <a:bodyPr/>
        <a:lstStyle/>
        <a:p>
          <a:endParaRPr lang="en-US"/>
        </a:p>
      </dgm:t>
    </dgm:pt>
    <dgm:pt modelId="{3E086E90-E0FE-49FA-A62D-B47E453F8D83}" type="sibTrans" cxnId="{6232F59D-0248-47A8-8E60-968EA4C3D992}">
      <dgm:prSet/>
      <dgm:spPr/>
      <dgm:t>
        <a:bodyPr/>
        <a:lstStyle/>
        <a:p>
          <a:endParaRPr lang="en-US"/>
        </a:p>
      </dgm:t>
    </dgm:pt>
    <dgm:pt modelId="{03F585A3-65FF-4D54-B6D6-12889CD7FCD4}">
      <dgm:prSet custT="1"/>
      <dgm:spPr/>
      <dgm:t>
        <a:bodyPr/>
        <a:lstStyle/>
        <a:p>
          <a:r>
            <a:rPr lang="hr-HR" sz="2600" dirty="0"/>
            <a:t>2. Iza upisa broja mobitela odaberite uređaje na kojima ćete koristiti Netflix.</a:t>
          </a:r>
          <a:endParaRPr lang="en-US" sz="2600" dirty="0"/>
        </a:p>
      </dgm:t>
    </dgm:pt>
    <dgm:pt modelId="{5A3F7D1B-2F6C-442E-80C8-D5ED79448D3E}" type="parTrans" cxnId="{51733055-B8AF-461F-937F-D52ADEB6B34A}">
      <dgm:prSet/>
      <dgm:spPr/>
      <dgm:t>
        <a:bodyPr/>
        <a:lstStyle/>
        <a:p>
          <a:endParaRPr lang="en-US"/>
        </a:p>
      </dgm:t>
    </dgm:pt>
    <dgm:pt modelId="{DC820675-4055-4C52-84C9-79B7C4E367E2}" type="sibTrans" cxnId="{51733055-B8AF-461F-937F-D52ADEB6B34A}">
      <dgm:prSet/>
      <dgm:spPr/>
      <dgm:t>
        <a:bodyPr/>
        <a:lstStyle/>
        <a:p>
          <a:endParaRPr lang="en-US"/>
        </a:p>
      </dgm:t>
    </dgm:pt>
    <dgm:pt modelId="{AF84B421-2F53-4872-A740-A5C54A863E9D}">
      <dgm:prSet custT="1"/>
      <dgm:spPr/>
      <dgm:t>
        <a:bodyPr/>
        <a:lstStyle/>
        <a:p>
          <a:r>
            <a:rPr lang="hr-HR" sz="2600" b="0" i="0" dirty="0"/>
            <a:t>3. Odaberite željeni sadržaj u ponudi te pritiskom na </a:t>
          </a:r>
          <a:r>
            <a:rPr lang="hr-HR" sz="2600" b="0" i="0" dirty="0" err="1"/>
            <a:t>Continue</a:t>
          </a:r>
          <a:r>
            <a:rPr lang="hr-HR" sz="2600" b="0" i="0" dirty="0"/>
            <a:t> </a:t>
          </a:r>
          <a:r>
            <a:rPr lang="hr-HR" sz="2600" dirty="0"/>
            <a:t>do</a:t>
          </a:r>
          <a:r>
            <a:rPr lang="hr-HR" sz="2600" b="0" i="0" dirty="0"/>
            <a:t>vršite registraciju.</a:t>
          </a:r>
          <a:endParaRPr lang="en-US" sz="2600" dirty="0"/>
        </a:p>
      </dgm:t>
    </dgm:pt>
    <dgm:pt modelId="{12B8649E-DB23-4E85-B4A6-A3736C3C70E8}" type="parTrans" cxnId="{49BA471C-6026-4579-9928-5D0C0920B1D8}">
      <dgm:prSet/>
      <dgm:spPr/>
      <dgm:t>
        <a:bodyPr/>
        <a:lstStyle/>
        <a:p>
          <a:endParaRPr lang="en-US"/>
        </a:p>
      </dgm:t>
    </dgm:pt>
    <dgm:pt modelId="{E3ACF86F-B604-4D40-9014-4975CD6A6ACB}" type="sibTrans" cxnId="{49BA471C-6026-4579-9928-5D0C0920B1D8}">
      <dgm:prSet/>
      <dgm:spPr/>
      <dgm:t>
        <a:bodyPr/>
        <a:lstStyle/>
        <a:p>
          <a:endParaRPr lang="en-US"/>
        </a:p>
      </dgm:t>
    </dgm:pt>
    <dgm:pt modelId="{A87D5E43-57DD-411C-B288-0FD8834654E7}" type="pres">
      <dgm:prSet presAssocID="{AB8F396F-82EE-495F-A9E8-36C91E5BDA4F}" presName="linear" presStyleCnt="0">
        <dgm:presLayoutVars>
          <dgm:animLvl val="lvl"/>
          <dgm:resizeHandles val="exact"/>
        </dgm:presLayoutVars>
      </dgm:prSet>
      <dgm:spPr/>
    </dgm:pt>
    <dgm:pt modelId="{9DF2D728-0E3A-4008-B047-7D8EC613A409}" type="pres">
      <dgm:prSet presAssocID="{42B2898F-4ED5-45EF-A319-500E0E873E46}" presName="parentText" presStyleLbl="node1" presStyleIdx="0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D7F29826-8E2D-467B-B2D8-4166712E1425}" type="pres">
      <dgm:prSet presAssocID="{3E086E90-E0FE-49FA-A62D-B47E453F8D83}" presName="spacer" presStyleCnt="0"/>
      <dgm:spPr/>
    </dgm:pt>
    <dgm:pt modelId="{18533E8F-CBAE-42EA-8254-0E098263D7C9}" type="pres">
      <dgm:prSet presAssocID="{03F585A3-65FF-4D54-B6D6-12889CD7FCD4}" presName="parentText" presStyleLbl="node1" presStyleIdx="1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F7B5450-104A-4195-84A5-18A6539CEC84}" type="pres">
      <dgm:prSet presAssocID="{DC820675-4055-4C52-84C9-79B7C4E367E2}" presName="spacer" presStyleCnt="0"/>
      <dgm:spPr/>
    </dgm:pt>
    <dgm:pt modelId="{63F2E149-68AF-4F94-B68B-BC3B4C28B425}" type="pres">
      <dgm:prSet presAssocID="{AF84B421-2F53-4872-A740-A5C54A863E9D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49BA471C-6026-4579-9928-5D0C0920B1D8}" srcId="{AB8F396F-82EE-495F-A9E8-36C91E5BDA4F}" destId="{AF84B421-2F53-4872-A740-A5C54A863E9D}" srcOrd="2" destOrd="0" parTransId="{12B8649E-DB23-4E85-B4A6-A3736C3C70E8}" sibTransId="{E3ACF86F-B604-4D40-9014-4975CD6A6ACB}"/>
    <dgm:cxn modelId="{CF76F266-09FD-4049-9213-B5F600074807}" type="presOf" srcId="{03F585A3-65FF-4D54-B6D6-12889CD7FCD4}" destId="{18533E8F-CBAE-42EA-8254-0E098263D7C9}" srcOrd="0" destOrd="0" presId="urn:microsoft.com/office/officeart/2005/8/layout/vList2"/>
    <dgm:cxn modelId="{51733055-B8AF-461F-937F-D52ADEB6B34A}" srcId="{AB8F396F-82EE-495F-A9E8-36C91E5BDA4F}" destId="{03F585A3-65FF-4D54-B6D6-12889CD7FCD4}" srcOrd="1" destOrd="0" parTransId="{5A3F7D1B-2F6C-442E-80C8-D5ED79448D3E}" sibTransId="{DC820675-4055-4C52-84C9-79B7C4E367E2}"/>
    <dgm:cxn modelId="{1DBFEA57-EAE8-4E09-96B6-0526CDAE8F0C}" type="presOf" srcId="{42B2898F-4ED5-45EF-A319-500E0E873E46}" destId="{9DF2D728-0E3A-4008-B047-7D8EC613A409}" srcOrd="0" destOrd="0" presId="urn:microsoft.com/office/officeart/2005/8/layout/vList2"/>
    <dgm:cxn modelId="{6232F59D-0248-47A8-8E60-968EA4C3D992}" srcId="{AB8F396F-82EE-495F-A9E8-36C91E5BDA4F}" destId="{42B2898F-4ED5-45EF-A319-500E0E873E46}" srcOrd="0" destOrd="0" parTransId="{64E6B0E9-352C-4B82-81D6-1D83FBF36FB3}" sibTransId="{3E086E90-E0FE-49FA-A62D-B47E453F8D83}"/>
    <dgm:cxn modelId="{A989DDA7-02DD-4DCE-87F2-5F5B8AAE5D6D}" type="presOf" srcId="{AF84B421-2F53-4872-A740-A5C54A863E9D}" destId="{63F2E149-68AF-4F94-B68B-BC3B4C28B425}" srcOrd="0" destOrd="0" presId="urn:microsoft.com/office/officeart/2005/8/layout/vList2"/>
    <dgm:cxn modelId="{6FBFACDD-6534-4F09-BB7C-0B737B0C5D62}" type="presOf" srcId="{AB8F396F-82EE-495F-A9E8-36C91E5BDA4F}" destId="{A87D5E43-57DD-411C-B288-0FD8834654E7}" srcOrd="0" destOrd="0" presId="urn:microsoft.com/office/officeart/2005/8/layout/vList2"/>
    <dgm:cxn modelId="{3AD399D3-0952-4A3F-A87B-CB4C9F0BF062}" type="presParOf" srcId="{A87D5E43-57DD-411C-B288-0FD8834654E7}" destId="{9DF2D728-0E3A-4008-B047-7D8EC613A409}" srcOrd="0" destOrd="0" presId="urn:microsoft.com/office/officeart/2005/8/layout/vList2"/>
    <dgm:cxn modelId="{93B1AC45-A836-479A-BE43-3BCD3389D7F6}" type="presParOf" srcId="{A87D5E43-57DD-411C-B288-0FD8834654E7}" destId="{D7F29826-8E2D-467B-B2D8-4166712E1425}" srcOrd="1" destOrd="0" presId="urn:microsoft.com/office/officeart/2005/8/layout/vList2"/>
    <dgm:cxn modelId="{21065535-D3C9-4942-9920-B8EB6B35FFA3}" type="presParOf" srcId="{A87D5E43-57DD-411C-B288-0FD8834654E7}" destId="{18533E8F-CBAE-42EA-8254-0E098263D7C9}" srcOrd="2" destOrd="0" presId="urn:microsoft.com/office/officeart/2005/8/layout/vList2"/>
    <dgm:cxn modelId="{4778741B-4ECA-4299-AAC0-F2DB4796E3F0}" type="presParOf" srcId="{A87D5E43-57DD-411C-B288-0FD8834654E7}" destId="{8F7B5450-104A-4195-84A5-18A6539CEC84}" srcOrd="3" destOrd="0" presId="urn:microsoft.com/office/officeart/2005/8/layout/vList2"/>
    <dgm:cxn modelId="{3900E9C4-D661-4B60-8BA6-E1C986B1225E}" type="presParOf" srcId="{A87D5E43-57DD-411C-B288-0FD8834654E7}" destId="{63F2E149-68AF-4F94-B68B-BC3B4C28B4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6F360-1202-4335-82D8-5597EAA5B471}">
      <dsp:nvSpPr>
        <dsp:cNvPr id="0" name=""/>
        <dsp:cNvSpPr/>
      </dsp:nvSpPr>
      <dsp:spPr>
        <a:xfrm>
          <a:off x="3033" y="465445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Preko 15,000 filmova i serija</a:t>
          </a:r>
          <a:endParaRPr lang="en-US" sz="2200" kern="1200" dirty="0"/>
        </a:p>
      </dsp:txBody>
      <dsp:txXfrm>
        <a:off x="3033" y="465445"/>
        <a:ext cx="2406420" cy="1443852"/>
      </dsp:txXfrm>
    </dsp:sp>
    <dsp:sp modelId="{B8C0F70F-C05E-4819-B3C0-7A454C3D07E4}">
      <dsp:nvSpPr>
        <dsp:cNvPr id="0" name=""/>
        <dsp:cNvSpPr/>
      </dsp:nvSpPr>
      <dsp:spPr>
        <a:xfrm>
          <a:off x="2650095" y="465445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1511201"/>
                <a:satOff val="873"/>
                <a:lumOff val="-1601"/>
                <a:alphaOff val="0"/>
                <a:tint val="96000"/>
                <a:lumMod val="104000"/>
              </a:schemeClr>
            </a:gs>
            <a:gs pos="100000">
              <a:schemeClr val="accent2">
                <a:hueOff val="-1511201"/>
                <a:satOff val="873"/>
                <a:lumOff val="-160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Gledanje serija i filmova sa svih mogućih uređaja</a:t>
          </a:r>
          <a:endParaRPr lang="en-US" sz="2200" kern="1200" dirty="0"/>
        </a:p>
      </dsp:txBody>
      <dsp:txXfrm>
        <a:off x="2650095" y="465445"/>
        <a:ext cx="2406420" cy="1443852"/>
      </dsp:txXfrm>
    </dsp:sp>
    <dsp:sp modelId="{0631589B-0D89-4ED1-9EE6-F61BE616B4D3}">
      <dsp:nvSpPr>
        <dsp:cNvPr id="0" name=""/>
        <dsp:cNvSpPr/>
      </dsp:nvSpPr>
      <dsp:spPr>
        <a:xfrm>
          <a:off x="5297158" y="465445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96000"/>
                <a:lumMod val="104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Orijentacija na originalne sadržaje u produkciji Netflixa</a:t>
          </a:r>
          <a:endParaRPr lang="en-US" sz="2200" kern="1200" dirty="0"/>
        </a:p>
      </dsp:txBody>
      <dsp:txXfrm>
        <a:off x="5297158" y="465445"/>
        <a:ext cx="2406420" cy="1443852"/>
      </dsp:txXfrm>
    </dsp:sp>
    <dsp:sp modelId="{92465122-02E5-4847-B08F-7AD382ACB9F3}">
      <dsp:nvSpPr>
        <dsp:cNvPr id="0" name=""/>
        <dsp:cNvSpPr/>
      </dsp:nvSpPr>
      <dsp:spPr>
        <a:xfrm>
          <a:off x="7944221" y="465445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4533602"/>
                <a:satOff val="2618"/>
                <a:lumOff val="-4804"/>
                <a:alphaOff val="0"/>
                <a:tint val="96000"/>
                <a:lumMod val="104000"/>
              </a:schemeClr>
            </a:gs>
            <a:gs pos="100000">
              <a:schemeClr val="accent2">
                <a:hueOff val="-4533602"/>
                <a:satOff val="2618"/>
                <a:lumOff val="-480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Dobar omjer cijene i količine sadržaja</a:t>
          </a:r>
          <a:endParaRPr lang="en-US" sz="2200" kern="1200" dirty="0"/>
        </a:p>
      </dsp:txBody>
      <dsp:txXfrm>
        <a:off x="7944221" y="465445"/>
        <a:ext cx="2406420" cy="1443852"/>
      </dsp:txXfrm>
    </dsp:sp>
    <dsp:sp modelId="{FC09DADE-FE0D-40A7-9ADC-FABBBE7B6807}">
      <dsp:nvSpPr>
        <dsp:cNvPr id="0" name=""/>
        <dsp:cNvSpPr/>
      </dsp:nvSpPr>
      <dsp:spPr>
        <a:xfrm>
          <a:off x="1326564" y="2149939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96000"/>
                <a:lumMod val="104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Izbor između profila na više jezika</a:t>
          </a:r>
        </a:p>
      </dsp:txBody>
      <dsp:txXfrm>
        <a:off x="1326564" y="2149939"/>
        <a:ext cx="2406420" cy="1443852"/>
      </dsp:txXfrm>
    </dsp:sp>
    <dsp:sp modelId="{4B1CCFB9-E87C-4926-BA6B-AE6AF3EE773E}">
      <dsp:nvSpPr>
        <dsp:cNvPr id="0" name=""/>
        <dsp:cNvSpPr/>
      </dsp:nvSpPr>
      <dsp:spPr>
        <a:xfrm>
          <a:off x="3973627" y="2149939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7556003"/>
                <a:satOff val="4363"/>
                <a:lumOff val="-8006"/>
                <a:alphaOff val="0"/>
                <a:tint val="96000"/>
                <a:lumMod val="104000"/>
              </a:schemeClr>
            </a:gs>
            <a:gs pos="100000">
              <a:schemeClr val="accent2">
                <a:hueOff val="-7556003"/>
                <a:satOff val="4363"/>
                <a:lumOff val="-800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Svakodnevno dodavanje novog sadržaja</a:t>
          </a:r>
          <a:endParaRPr lang="en-US" sz="2200" kern="1200" dirty="0"/>
        </a:p>
      </dsp:txBody>
      <dsp:txXfrm>
        <a:off x="3973627" y="2149939"/>
        <a:ext cx="2406420" cy="1443852"/>
      </dsp:txXfrm>
    </dsp:sp>
    <dsp:sp modelId="{7050A6A8-F1C7-4958-96DA-3E14E3EF2C16}">
      <dsp:nvSpPr>
        <dsp:cNvPr id="0" name=""/>
        <dsp:cNvSpPr/>
      </dsp:nvSpPr>
      <dsp:spPr>
        <a:xfrm>
          <a:off x="6620689" y="2149939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tint val="96000"/>
                <a:lumMod val="104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Preporuka sadržaja koristeći povijest gledanja</a:t>
          </a:r>
          <a:endParaRPr lang="en-US" sz="2200" kern="1200" dirty="0"/>
        </a:p>
      </dsp:txBody>
      <dsp:txXfrm>
        <a:off x="6620689" y="2149939"/>
        <a:ext cx="2406420" cy="1443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BE595-A330-418D-8D0C-059D25CC88C6}">
      <dsp:nvSpPr>
        <dsp:cNvPr id="0" name=""/>
        <dsp:cNvSpPr/>
      </dsp:nvSpPr>
      <dsp:spPr>
        <a:xfrm>
          <a:off x="3033" y="465445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Jednostavan i lak za korištenje</a:t>
          </a:r>
          <a:endParaRPr lang="en-US" sz="1900" kern="1200"/>
        </a:p>
      </dsp:txBody>
      <dsp:txXfrm>
        <a:off x="3033" y="465445"/>
        <a:ext cx="2406420" cy="1443852"/>
      </dsp:txXfrm>
    </dsp:sp>
    <dsp:sp modelId="{6E42E90D-0FC9-4642-B795-FE859B4EDFB3}">
      <dsp:nvSpPr>
        <dsp:cNvPr id="0" name=""/>
        <dsp:cNvSpPr/>
      </dsp:nvSpPr>
      <dsp:spPr>
        <a:xfrm>
          <a:off x="2650095" y="465445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1295315"/>
                <a:satOff val="748"/>
                <a:lumOff val="-1372"/>
                <a:alphaOff val="0"/>
                <a:tint val="96000"/>
                <a:lumMod val="104000"/>
              </a:schemeClr>
            </a:gs>
            <a:gs pos="100000">
              <a:schemeClr val="accent2">
                <a:hueOff val="-1295315"/>
                <a:satOff val="748"/>
                <a:lumOff val="-137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Bez reklama</a:t>
          </a:r>
          <a:endParaRPr lang="en-US" sz="1900" kern="1200"/>
        </a:p>
      </dsp:txBody>
      <dsp:txXfrm>
        <a:off x="2650095" y="465445"/>
        <a:ext cx="2406420" cy="1443852"/>
      </dsp:txXfrm>
    </dsp:sp>
    <dsp:sp modelId="{6AC67884-17B0-4D89-A8CA-EFBEF71B5541}">
      <dsp:nvSpPr>
        <dsp:cNvPr id="0" name=""/>
        <dsp:cNvSpPr/>
      </dsp:nvSpPr>
      <dsp:spPr>
        <a:xfrm>
          <a:off x="5297158" y="465445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2590630"/>
                <a:satOff val="1496"/>
                <a:lumOff val="-2745"/>
                <a:alphaOff val="0"/>
                <a:tint val="96000"/>
                <a:lumMod val="104000"/>
              </a:schemeClr>
            </a:gs>
            <a:gs pos="100000">
              <a:schemeClr val="accent2">
                <a:hueOff val="-2590630"/>
                <a:satOff val="1496"/>
                <a:lumOff val="-274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Originalni programi i sadržaji</a:t>
          </a:r>
          <a:endParaRPr lang="en-US" sz="1900" kern="1200"/>
        </a:p>
      </dsp:txBody>
      <dsp:txXfrm>
        <a:off x="5297158" y="465445"/>
        <a:ext cx="2406420" cy="1443852"/>
      </dsp:txXfrm>
    </dsp:sp>
    <dsp:sp modelId="{E6307051-1C22-49C3-BA51-77FF18A3F07C}">
      <dsp:nvSpPr>
        <dsp:cNvPr id="0" name=""/>
        <dsp:cNvSpPr/>
      </dsp:nvSpPr>
      <dsp:spPr>
        <a:xfrm>
          <a:off x="7944221" y="465445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3885944"/>
                <a:satOff val="2244"/>
                <a:lumOff val="-4117"/>
                <a:alphaOff val="0"/>
                <a:tint val="96000"/>
                <a:lumMod val="104000"/>
              </a:schemeClr>
            </a:gs>
            <a:gs pos="100000">
              <a:schemeClr val="accent2">
                <a:hueOff val="-3885944"/>
                <a:satOff val="2244"/>
                <a:lumOff val="-411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Mogućnost preuzimanja sadržaja te opcija gledanja istog tog sadržaja offline</a:t>
          </a:r>
          <a:endParaRPr lang="en-US" sz="1900" kern="1200"/>
        </a:p>
      </dsp:txBody>
      <dsp:txXfrm>
        <a:off x="7944221" y="465445"/>
        <a:ext cx="2406420" cy="1443852"/>
      </dsp:txXfrm>
    </dsp:sp>
    <dsp:sp modelId="{F126E6D0-478E-4306-AB02-2A001F129D8B}">
      <dsp:nvSpPr>
        <dsp:cNvPr id="0" name=""/>
        <dsp:cNvSpPr/>
      </dsp:nvSpPr>
      <dsp:spPr>
        <a:xfrm>
          <a:off x="3033" y="2149939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5181259"/>
                <a:satOff val="2992"/>
                <a:lumOff val="-5490"/>
                <a:alphaOff val="0"/>
                <a:tint val="96000"/>
                <a:lumMod val="104000"/>
              </a:schemeClr>
            </a:gs>
            <a:gs pos="100000">
              <a:schemeClr val="accent2">
                <a:hueOff val="-5181259"/>
                <a:satOff val="2992"/>
                <a:lumOff val="-549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Više vrsta pretplata</a:t>
          </a:r>
          <a:endParaRPr lang="en-US" sz="1900" kern="1200"/>
        </a:p>
      </dsp:txBody>
      <dsp:txXfrm>
        <a:off x="3033" y="2149939"/>
        <a:ext cx="2406420" cy="1443852"/>
      </dsp:txXfrm>
    </dsp:sp>
    <dsp:sp modelId="{D6732666-F3EC-47E3-B6AA-721DD5A05022}">
      <dsp:nvSpPr>
        <dsp:cNvPr id="0" name=""/>
        <dsp:cNvSpPr/>
      </dsp:nvSpPr>
      <dsp:spPr>
        <a:xfrm>
          <a:off x="2650095" y="2149939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6476574"/>
                <a:satOff val="3740"/>
                <a:lumOff val="-6862"/>
                <a:alphaOff val="0"/>
                <a:tint val="96000"/>
                <a:lumMod val="104000"/>
              </a:schemeClr>
            </a:gs>
            <a:gs pos="100000">
              <a:schemeClr val="accent2">
                <a:hueOff val="-6476574"/>
                <a:satOff val="3740"/>
                <a:lumOff val="-686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Pristupačna cijena</a:t>
          </a:r>
          <a:endParaRPr lang="en-US" sz="1900" kern="1200"/>
        </a:p>
      </dsp:txBody>
      <dsp:txXfrm>
        <a:off x="2650095" y="2149939"/>
        <a:ext cx="2406420" cy="1443852"/>
      </dsp:txXfrm>
    </dsp:sp>
    <dsp:sp modelId="{F3F40B25-E95E-448F-BDC3-7C0911E2A89E}">
      <dsp:nvSpPr>
        <dsp:cNvPr id="0" name=""/>
        <dsp:cNvSpPr/>
      </dsp:nvSpPr>
      <dsp:spPr>
        <a:xfrm>
          <a:off x="5297158" y="2149939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7771889"/>
                <a:satOff val="4488"/>
                <a:lumOff val="-8235"/>
                <a:alphaOff val="0"/>
                <a:tint val="96000"/>
                <a:lumMod val="104000"/>
              </a:schemeClr>
            </a:gs>
            <a:gs pos="100000">
              <a:schemeClr val="accent2">
                <a:hueOff val="-7771889"/>
                <a:satOff val="4488"/>
                <a:lumOff val="-823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Fantastično iskustvo</a:t>
          </a:r>
          <a:endParaRPr lang="en-US" sz="1900" kern="1200"/>
        </a:p>
      </dsp:txBody>
      <dsp:txXfrm>
        <a:off x="5297158" y="2149939"/>
        <a:ext cx="2406420" cy="1443852"/>
      </dsp:txXfrm>
    </dsp:sp>
    <dsp:sp modelId="{1565CD6C-3664-4B35-A97A-08478FAB9008}">
      <dsp:nvSpPr>
        <dsp:cNvPr id="0" name=""/>
        <dsp:cNvSpPr/>
      </dsp:nvSpPr>
      <dsp:spPr>
        <a:xfrm>
          <a:off x="7944221" y="2149939"/>
          <a:ext cx="2406420" cy="1443852"/>
        </a:xfrm>
        <a:prstGeom prst="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tint val="96000"/>
                <a:lumMod val="104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Visoka kvaliteta gledanja</a:t>
          </a:r>
          <a:endParaRPr lang="en-US" sz="1900" kern="1200"/>
        </a:p>
      </dsp:txBody>
      <dsp:txXfrm>
        <a:off x="7944221" y="2149939"/>
        <a:ext cx="2406420" cy="1443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641F-1171-464D-95CC-A14E23759CEC}">
      <dsp:nvSpPr>
        <dsp:cNvPr id="0" name=""/>
        <dsp:cNvSpPr/>
      </dsp:nvSpPr>
      <dsp:spPr>
        <a:xfrm>
          <a:off x="0" y="344638"/>
          <a:ext cx="10353675" cy="10810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>
              <a:latin typeface="+mj-lt"/>
              <a:cs typeface="Aharoni" panose="020B0604020202020204" pitchFamily="2" charset="-79"/>
            </a:rPr>
            <a:t>1. Uđite na Netflix site. Upišite mail adresu u ponuđeno polje te kliknite „</a:t>
          </a:r>
          <a:r>
            <a:rPr lang="hr-HR" sz="2200" kern="1200" dirty="0" err="1">
              <a:latin typeface="+mj-lt"/>
              <a:cs typeface="Aharoni" panose="020B0604020202020204" pitchFamily="2" charset="-79"/>
            </a:rPr>
            <a:t>Get</a:t>
          </a:r>
          <a:r>
            <a:rPr lang="hr-HR" sz="2200" kern="1200" dirty="0">
              <a:latin typeface="+mj-lt"/>
              <a:cs typeface="Aharoni" panose="020B0604020202020204" pitchFamily="2" charset="-79"/>
            </a:rPr>
            <a:t> </a:t>
          </a:r>
          <a:r>
            <a:rPr lang="hr-HR" sz="2200" kern="1200" dirty="0" err="1">
              <a:latin typeface="+mj-lt"/>
              <a:cs typeface="Aharoni" panose="020B0604020202020204" pitchFamily="2" charset="-79"/>
            </a:rPr>
            <a:t>Started</a:t>
          </a:r>
          <a:r>
            <a:rPr lang="hr-HR" sz="2200" kern="1200" dirty="0">
              <a:latin typeface="+mj-lt"/>
              <a:cs typeface="Aharoni" panose="020B0604020202020204" pitchFamily="2" charset="-79"/>
            </a:rPr>
            <a:t>”. Netflix vam pri početnoj aktivaciji nudi probni rok u razdoblju od 30 dana, potpuno besplatno, te omogućuje otkazivanje pretplate kada god Vi to hoćete.</a:t>
          </a:r>
          <a:endParaRPr lang="en-US" sz="2200" kern="1200" dirty="0">
            <a:latin typeface="+mj-lt"/>
            <a:cs typeface="Aharoni" panose="020B0604020202020204" pitchFamily="2" charset="-79"/>
          </a:endParaRPr>
        </a:p>
      </dsp:txBody>
      <dsp:txXfrm>
        <a:off x="0" y="344638"/>
        <a:ext cx="10353675" cy="1081080"/>
      </dsp:txXfrm>
    </dsp:sp>
    <dsp:sp modelId="{54BE27DA-BDA3-4C5B-B343-B758F85B24A6}">
      <dsp:nvSpPr>
        <dsp:cNvPr id="0" name=""/>
        <dsp:cNvSpPr/>
      </dsp:nvSpPr>
      <dsp:spPr>
        <a:xfrm>
          <a:off x="0" y="1489078"/>
          <a:ext cx="10353675" cy="1081080"/>
        </a:xfrm>
        <a:prstGeom prst="rect">
          <a:avLst/>
        </a:prstGeom>
        <a:gradFill rotWithShape="0">
          <a:gsLst>
            <a:gs pos="0">
              <a:schemeClr val="accent2">
                <a:hueOff val="-4533602"/>
                <a:satOff val="2618"/>
                <a:lumOff val="-4804"/>
                <a:alphaOff val="0"/>
                <a:tint val="96000"/>
                <a:lumMod val="104000"/>
              </a:schemeClr>
            </a:gs>
            <a:gs pos="100000">
              <a:schemeClr val="accent2">
                <a:hueOff val="-4533602"/>
                <a:satOff val="2618"/>
                <a:lumOff val="-480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>
              <a:latin typeface="+mj-lt"/>
              <a:cs typeface="Aharoni" panose="020B0604020202020204" pitchFamily="2" charset="-79"/>
            </a:rPr>
            <a:t>2. Sljedeći korak je otvaranje korisničkog računa unosom osobnih podataka (e-mail, lozinka).</a:t>
          </a:r>
          <a:endParaRPr lang="en-US" sz="2200" kern="1200" dirty="0">
            <a:latin typeface="+mj-lt"/>
            <a:cs typeface="Aharoni" panose="020B0604020202020204" pitchFamily="2" charset="-79"/>
          </a:endParaRPr>
        </a:p>
      </dsp:txBody>
      <dsp:txXfrm>
        <a:off x="0" y="1489078"/>
        <a:ext cx="10353675" cy="1081080"/>
      </dsp:txXfrm>
    </dsp:sp>
    <dsp:sp modelId="{2F27B037-A869-41D8-AB67-7CA1E417571C}">
      <dsp:nvSpPr>
        <dsp:cNvPr id="0" name=""/>
        <dsp:cNvSpPr/>
      </dsp:nvSpPr>
      <dsp:spPr>
        <a:xfrm>
          <a:off x="0" y="2633518"/>
          <a:ext cx="10353675" cy="1081080"/>
        </a:xfrm>
        <a:prstGeom prst="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tint val="96000"/>
                <a:lumMod val="104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>
              <a:latin typeface="+mj-lt"/>
              <a:cs typeface="Aharoni" panose="020B0604020202020204" pitchFamily="2" charset="-79"/>
            </a:rPr>
            <a:t>3. Na kraju je potrebno odabrati način plaćanja (putem kreditne i debitne kartice, Maestra ili PayPal-a) te unijeti tražene podatke. </a:t>
          </a:r>
          <a:endParaRPr lang="en-US" sz="2200" kern="1200" dirty="0">
            <a:latin typeface="+mj-lt"/>
            <a:cs typeface="Aharoni" panose="020B0604020202020204" pitchFamily="2" charset="-79"/>
          </a:endParaRPr>
        </a:p>
      </dsp:txBody>
      <dsp:txXfrm>
        <a:off x="0" y="2633518"/>
        <a:ext cx="10353675" cy="1081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D728-0E3A-4008-B047-7D8EC613A409}">
      <dsp:nvSpPr>
        <dsp:cNvPr id="0" name=""/>
        <dsp:cNvSpPr/>
      </dsp:nvSpPr>
      <dsp:spPr>
        <a:xfrm>
          <a:off x="0" y="14732"/>
          <a:ext cx="10353156" cy="10483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dirty="0"/>
            <a:t>1. Nakon odabira paketa potrebno je unijeti broj mobitela radi potvrde identiteta i sigurnosti.</a:t>
          </a:r>
          <a:endParaRPr lang="en-US" sz="2600" kern="1200" dirty="0"/>
        </a:p>
      </dsp:txBody>
      <dsp:txXfrm>
        <a:off x="0" y="14732"/>
        <a:ext cx="10353156" cy="1048320"/>
      </dsp:txXfrm>
    </dsp:sp>
    <dsp:sp modelId="{18533E8F-CBAE-42EA-8254-0E098263D7C9}">
      <dsp:nvSpPr>
        <dsp:cNvPr id="0" name=""/>
        <dsp:cNvSpPr/>
      </dsp:nvSpPr>
      <dsp:spPr>
        <a:xfrm>
          <a:off x="0" y="1224332"/>
          <a:ext cx="10353156" cy="1048320"/>
        </a:xfrm>
        <a:prstGeom prst="rect">
          <a:avLst/>
        </a:prstGeom>
        <a:gradFill rotWithShape="0">
          <a:gsLst>
            <a:gs pos="0">
              <a:schemeClr val="accent2">
                <a:hueOff val="-4533602"/>
                <a:satOff val="2618"/>
                <a:lumOff val="-4804"/>
                <a:alphaOff val="0"/>
                <a:tint val="96000"/>
                <a:lumMod val="104000"/>
              </a:schemeClr>
            </a:gs>
            <a:gs pos="100000">
              <a:schemeClr val="accent2">
                <a:hueOff val="-4533602"/>
                <a:satOff val="2618"/>
                <a:lumOff val="-480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dirty="0"/>
            <a:t>2. Iza upisa broja mobitela odaberite uređaje na kojima ćete koristiti Netflix.</a:t>
          </a:r>
          <a:endParaRPr lang="en-US" sz="2600" kern="1200" dirty="0"/>
        </a:p>
      </dsp:txBody>
      <dsp:txXfrm>
        <a:off x="0" y="1224332"/>
        <a:ext cx="10353156" cy="1048320"/>
      </dsp:txXfrm>
    </dsp:sp>
    <dsp:sp modelId="{63F2E149-68AF-4F94-B68B-BC3B4C28B425}">
      <dsp:nvSpPr>
        <dsp:cNvPr id="0" name=""/>
        <dsp:cNvSpPr/>
      </dsp:nvSpPr>
      <dsp:spPr>
        <a:xfrm>
          <a:off x="0" y="2433932"/>
          <a:ext cx="10353156" cy="1048320"/>
        </a:xfrm>
        <a:prstGeom prst="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tint val="96000"/>
                <a:lumMod val="104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b="0" i="0" kern="1200" dirty="0"/>
            <a:t>3. Odaberite željeni sadržaj u ponudi te pritiskom na </a:t>
          </a:r>
          <a:r>
            <a:rPr lang="hr-HR" sz="2600" b="0" i="0" kern="1200" dirty="0" err="1"/>
            <a:t>Continue</a:t>
          </a:r>
          <a:r>
            <a:rPr lang="hr-HR" sz="2600" b="0" i="0" kern="1200" dirty="0"/>
            <a:t> </a:t>
          </a:r>
          <a:r>
            <a:rPr lang="hr-HR" sz="2600" kern="1200" dirty="0"/>
            <a:t>do</a:t>
          </a:r>
          <a:r>
            <a:rPr lang="hr-HR" sz="2600" b="0" i="0" kern="1200" dirty="0"/>
            <a:t>vršite registraciju.</a:t>
          </a:r>
          <a:endParaRPr lang="en-US" sz="2600" kern="1200" dirty="0"/>
        </a:p>
      </dsp:txBody>
      <dsp:txXfrm>
        <a:off x="0" y="2433932"/>
        <a:ext cx="10353156" cy="104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711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9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996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61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21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1743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601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6967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515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572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330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20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154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376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049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82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735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86F3B8-415A-4D71-A0E2-0D32111D903A}" type="datetimeFigureOut">
              <a:rPr lang="hr-HR" smtClean="0"/>
              <a:t>20.6.2021.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5E7108-DAFA-45E8-B7D5-80E23CF955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3301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statistics/742108/netflix-subscription-adults-usa-by-age/" TargetMode="External"/><Relationship Id="rId5" Type="http://schemas.openxmlformats.org/officeDocument/2006/relationships/hyperlink" Target="https://hr.wikipedia.org/wiki/Netflix" TargetMode="External"/><Relationship Id="rId4" Type="http://schemas.openxmlformats.org/officeDocument/2006/relationships/hyperlink" Target="https://www.ucionica.net/internet/kako-se-registrirati-na-netflix-i-gledati-serije-besplatno-752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92DD2A-1AD7-4956-9B25-5C5A68709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hr-HR" sz="6600" b="1" dirty="0">
                <a:solidFill>
                  <a:srgbClr val="FF0000"/>
                </a:solidFill>
              </a:rPr>
              <a:t>NETFLIX</a:t>
            </a:r>
            <a:br>
              <a:rPr lang="hr-HR" b="1" dirty="0"/>
            </a:br>
            <a:endParaRPr lang="hr-HR" b="1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1469E67-3AC7-4101-A4F4-0E0BD7456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hr-HR" sz="2400" dirty="0"/>
              <a:t>INFO PACK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437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EFD671-C2EF-442B-B70E-729D3CCE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r-HR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PROFILI NA NETFLIXU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A23F94A-4517-4713-B554-0CADA479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E3E458"/>
              </a:buClr>
            </a:pPr>
            <a:r>
              <a:rPr lang="hr-HR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Netflix omogućuje izradu 5 različitih profila. </a:t>
            </a:r>
          </a:p>
          <a:p>
            <a:pPr>
              <a:buClr>
                <a:srgbClr val="E3E458"/>
              </a:buClr>
            </a:pPr>
            <a:r>
              <a:rPr lang="hr-HR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Profili omogućuju prilagođeni doživljaj Netflixa za različite članove kućanstva, što znači da Vaš Netflix profil možete dijeliti s drugima.</a:t>
            </a:r>
          </a:p>
          <a:p>
            <a:pPr>
              <a:buClr>
                <a:srgbClr val="E3E458"/>
              </a:buClr>
            </a:pPr>
            <a:r>
              <a:rPr lang="hr-HR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Netflix nudi izradu profila za djecu, te ih zaštićuje od neželjenih sadržaja.</a:t>
            </a:r>
          </a:p>
          <a:p>
            <a:pPr>
              <a:buClr>
                <a:srgbClr val="E3E458"/>
              </a:buClr>
            </a:pPr>
            <a:r>
              <a:rPr lang="hr-HR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Profile možete prilagođavati po vlastitom ukusu.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50C71D8-E380-4A14-ABCA-EECCBADDAD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" r="2856" b="-2"/>
          <a:stretch/>
        </p:blipFill>
        <p:spPr>
          <a:xfrm>
            <a:off x="6886575" y="2244594"/>
            <a:ext cx="4895850" cy="33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7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A7C021E-0A55-4DB0-AFBB-AFD62227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Autofit/>
          </a:bodyPr>
          <a:lstStyle/>
          <a:p>
            <a:pPr algn="l"/>
            <a:r>
              <a:rPr lang="hr-HR" sz="3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KORISNICI NETFLIXA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B871ED-2589-42C6-BF46-18E2908F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hr-HR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Prema statistici, ljudi u rasponu od 18. do 44. godine najviše koriste Netflix.</a:t>
            </a:r>
          </a:p>
          <a:p>
            <a:pPr>
              <a:buClr>
                <a:srgbClr val="FFFF00"/>
              </a:buClr>
            </a:pPr>
            <a:r>
              <a:rPr lang="hr-HR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Iz toga zaključujemo da bi ljudi u tom dobnom rasponu bili najviše zainteresirani za kupnju Netflixa i njegovih usluga.</a:t>
            </a:r>
          </a:p>
          <a:p>
            <a:pPr marL="36900" indent="0">
              <a:buNone/>
            </a:pPr>
            <a:endParaRPr lang="hr-HR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hr-HR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marL="36900" indent="0">
              <a:buNone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27837E1-2B8F-4E7F-A32B-545E9AD565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r="3" b="3"/>
          <a:stretch/>
        </p:blipFill>
        <p:spPr>
          <a:xfrm>
            <a:off x="4906339" y="1185010"/>
            <a:ext cx="6642193" cy="44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84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5B691FB-C9A4-4CF2-B49A-0BA198CA2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B47FA1A-D54D-440D-81FB-8EE6878A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hr-HR" sz="2400"/>
              <a:t>IZVORI: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63C5A6E-9DA4-4BB4-98A1-8202CE74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hr-HR" sz="1600" dirty="0">
                <a:hlinkClick r:id="rId4"/>
              </a:rPr>
              <a:t>https://www.ucionica.net/internet/kako-se-registrirati-na-netflix-i-gledati-serije-besplatno-7528/</a:t>
            </a:r>
            <a:endParaRPr lang="hr-HR" sz="1600" dirty="0"/>
          </a:p>
          <a:p>
            <a:pPr>
              <a:buClr>
                <a:srgbClr val="FFFF00"/>
              </a:buClr>
            </a:pPr>
            <a:r>
              <a:rPr lang="hr-HR" sz="1600" dirty="0">
                <a:hlinkClick r:id="rId5"/>
              </a:rPr>
              <a:t>https://hr.wikipedia.org/wiki/Netflix</a:t>
            </a:r>
            <a:endParaRPr lang="hr-HR" sz="1600" dirty="0"/>
          </a:p>
          <a:p>
            <a:pPr>
              <a:buClr>
                <a:srgbClr val="FFFF00"/>
              </a:buClr>
            </a:pPr>
            <a:r>
              <a:rPr lang="hr-HR" sz="1600" dirty="0">
                <a:hlinkClick r:id="rId6"/>
              </a:rPr>
              <a:t>https://www.statista.com/statistics/742108/netflix-subscription-adults-usa-by-age/</a:t>
            </a:r>
            <a:endParaRPr lang="hr-HR" sz="1600" dirty="0"/>
          </a:p>
          <a:p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40954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08407F-69F3-45A8-9250-A9B44815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b="1" dirty="0">
                <a:solidFill>
                  <a:srgbClr val="FFFFFF"/>
                </a:solidFill>
              </a:rPr>
              <a:t>ŠTO JE TO NETFLIX?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7BCF5BD-61E8-4FE9-ADAF-89CB685E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r-HR" sz="15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Netflix</a:t>
            </a:r>
            <a:r>
              <a:rPr lang="hr-HR" sz="15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je američki pružatelj Internet streaming usluga.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sz="1500" dirty="0">
                <a:solidFill>
                  <a:srgbClr val="FFFFFF"/>
                </a:solidFill>
                <a:latin typeface="Arial" panose="020B0604020202020204" pitchFamily="34" charset="0"/>
              </a:rPr>
              <a:t>Osnovan 1997. godine sa sjedištem u Los Gatesu, Kalifornija.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sz="1500" dirty="0">
                <a:solidFill>
                  <a:srgbClr val="FFFFFF"/>
                </a:solidFill>
                <a:latin typeface="Arial" panose="020B0604020202020204" pitchFamily="34" charset="0"/>
              </a:rPr>
              <a:t>Najpopularnija streaming stranica u svijetu već dugi niz godina.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sz="1500" dirty="0">
                <a:solidFill>
                  <a:srgbClr val="FFFFFF"/>
                </a:solidFill>
                <a:latin typeface="Arial" panose="020B0604020202020204" pitchFamily="34" charset="0"/>
              </a:rPr>
              <a:t>U Q4 2020. godine broji 203.66 milijuna pretplatnika diljem svijeta.</a:t>
            </a:r>
          </a:p>
          <a:p>
            <a:pPr>
              <a:buFont typeface="Courier New" panose="02070309020205020404" pitchFamily="49" charset="0"/>
              <a:buChar char="o"/>
            </a:pPr>
            <a:endParaRPr lang="hr-HR" sz="15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hr-HR" sz="1500" dirty="0">
              <a:solidFill>
                <a:srgbClr val="FFFFFF"/>
              </a:solidFill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0D3DC2C-64CA-4024-8520-A6F4572D2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2001403"/>
            <a:ext cx="6798082" cy="28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CF9B3692-5A21-483C-BAEB-481D52439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8A33E3D-16D6-4876-9644-63C196C7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b="1" dirty="0">
                <a:solidFill>
                  <a:schemeClr val="tx1"/>
                </a:solidFill>
              </a:rPr>
              <a:t>ŠTO NETFLIX NUDI?</a:t>
            </a:r>
          </a:p>
        </p:txBody>
      </p:sp>
      <p:graphicFrame>
        <p:nvGraphicFramePr>
          <p:cNvPr id="16" name="Rezervirano mjesto sadržaja 2">
            <a:extLst>
              <a:ext uri="{FF2B5EF4-FFF2-40B4-BE49-F238E27FC236}">
                <a16:creationId xmlns:a16="http://schemas.microsoft.com/office/drawing/2014/main" id="{9852790E-D588-44BA-B257-70AA23B2E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6822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10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B2802FF4-84E1-4D21-92BB-51A1E8A15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630ABB98-2D6A-43D7-B58F-4F4AD54D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b="1">
                <a:solidFill>
                  <a:schemeClr val="tx1"/>
                </a:solidFill>
              </a:rPr>
              <a:t>PREDNOSTI KORIŠTENJA NETFLIXA</a:t>
            </a:r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ECBCE6CB-D6EE-435F-8B29-0D478F100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4770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60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DADBB508-81E0-43F3-A3EF-F107B3C70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77D82D09-3F75-405F-AE35-585D6C12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>
                <a:solidFill>
                  <a:schemeClr val="tx1"/>
                </a:solidFill>
              </a:rPr>
              <a:t>KAKO AKTIVIRATI NETFLIX?</a:t>
            </a:r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3914BF8A-B9B5-4243-AB03-3A941BB11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61305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4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CC196564-FFA1-46BA-B300-8934938A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70" y="1435221"/>
            <a:ext cx="4007492" cy="2364420"/>
          </a:xfrm>
          <a:prstGeom prst="rect">
            <a:avLst/>
          </a:prstGeom>
        </p:spPr>
      </p:pic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D8776827-828B-4BCA-BE3B-35CA99B46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" y="1435221"/>
            <a:ext cx="4007495" cy="236442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B608C0F-68AA-4157-AF64-061BD30AE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35" y="1435220"/>
            <a:ext cx="4007494" cy="2364421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E9F4EA40-DFD3-4E3E-A40A-50689A0E8D2C}"/>
              </a:ext>
            </a:extLst>
          </p:cNvPr>
          <p:cNvSpPr txBox="1"/>
          <p:nvPr/>
        </p:nvSpPr>
        <p:spPr>
          <a:xfrm>
            <a:off x="274797" y="3698362"/>
            <a:ext cx="1542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/>
              <a:t>1.</a:t>
            </a:r>
            <a:endParaRPr lang="hr-HR" sz="3200" dirty="0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0C393009-29F8-41F9-8630-7C5ACFF10484}"/>
              </a:ext>
            </a:extLst>
          </p:cNvPr>
          <p:cNvSpPr txBox="1"/>
          <p:nvPr/>
        </p:nvSpPr>
        <p:spPr>
          <a:xfrm>
            <a:off x="4342276" y="3698362"/>
            <a:ext cx="1542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/>
              <a:t>2.</a:t>
            </a:r>
            <a:endParaRPr lang="hr-HR" sz="3200" dirty="0"/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9FE91AB4-3D3A-43AE-A7EE-0CA3AD9273F9}"/>
              </a:ext>
            </a:extLst>
          </p:cNvPr>
          <p:cNvSpPr txBox="1"/>
          <p:nvPr/>
        </p:nvSpPr>
        <p:spPr>
          <a:xfrm>
            <a:off x="8197391" y="3698362"/>
            <a:ext cx="1542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/>
              <a:t>3.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4500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ED05F2-1F5C-4FD9-91FC-D2CC7B17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594" y="634946"/>
            <a:ext cx="3870557" cy="1584471"/>
          </a:xfrm>
        </p:spPr>
        <p:txBody>
          <a:bodyPr>
            <a:normAutofit fontScale="90000"/>
          </a:bodyPr>
          <a:lstStyle/>
          <a:p>
            <a:r>
              <a:rPr lang="hr-HR" sz="3400" dirty="0"/>
              <a:t>BIRANJE ODGOVARAJUĆEG PAKETA PRETPLATE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CB3213E-3867-4F67-BE61-C99700327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4895" y="2456366"/>
            <a:ext cx="3690257" cy="367018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Netflix nudi 3 paketa pretplate: </a:t>
            </a:r>
          </a:p>
          <a:p>
            <a:pPr marL="0" indent="0">
              <a:buNone/>
            </a:pPr>
            <a:r>
              <a:rPr lang="hr-HR" dirty="0"/>
              <a:t> -</a:t>
            </a:r>
            <a:r>
              <a:rPr lang="hr-HR" u="sng" dirty="0" err="1"/>
              <a:t>Basic</a:t>
            </a:r>
            <a:r>
              <a:rPr lang="hr-HR" dirty="0"/>
              <a:t> (</a:t>
            </a:r>
            <a:r>
              <a:rPr lang="hr-HR" dirty="0">
                <a:solidFill>
                  <a:srgbClr val="FF0000"/>
                </a:solidFill>
              </a:rPr>
              <a:t>€7.99</a:t>
            </a:r>
            <a:r>
              <a:rPr lang="hr-HR" dirty="0"/>
              <a:t>)</a:t>
            </a:r>
          </a:p>
          <a:p>
            <a:pPr marL="0" indent="0">
              <a:buNone/>
            </a:pPr>
            <a:r>
              <a:rPr lang="hr-HR" dirty="0"/>
              <a:t> -</a:t>
            </a:r>
            <a:r>
              <a:rPr lang="hr-HR" u="sng" dirty="0"/>
              <a:t>Standard</a:t>
            </a:r>
            <a:r>
              <a:rPr lang="hr-HR" dirty="0"/>
              <a:t> (</a:t>
            </a:r>
            <a:r>
              <a:rPr lang="hr-HR" dirty="0">
                <a:solidFill>
                  <a:srgbClr val="FF0000"/>
                </a:solidFill>
              </a:rPr>
              <a:t>€9.99</a:t>
            </a:r>
            <a:r>
              <a:rPr lang="hr-HR" dirty="0"/>
              <a:t>)</a:t>
            </a:r>
          </a:p>
          <a:p>
            <a:pPr marL="0" indent="0">
              <a:buNone/>
            </a:pPr>
            <a:r>
              <a:rPr lang="hr-HR" dirty="0"/>
              <a:t> -</a:t>
            </a:r>
            <a:r>
              <a:rPr lang="hr-HR" u="sng" dirty="0"/>
              <a:t>Premium</a:t>
            </a:r>
            <a:r>
              <a:rPr lang="hr-HR" dirty="0"/>
              <a:t> (</a:t>
            </a:r>
            <a:r>
              <a:rPr lang="hr-HR" dirty="0">
                <a:solidFill>
                  <a:srgbClr val="FF0000"/>
                </a:solidFill>
              </a:rPr>
              <a:t>€11.99</a:t>
            </a:r>
            <a:r>
              <a:rPr lang="hr-HR" dirty="0"/>
              <a:t>)</a:t>
            </a:r>
          </a:p>
          <a:p>
            <a:pPr marL="0" indent="0">
              <a:buNone/>
            </a:pP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1C48A5A-7E3A-4127-91EA-073C957F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4" y="1307674"/>
            <a:ext cx="7487223" cy="44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A0EE2177-62F9-4292-BA9D-F0F8F4F01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9BB27AFB-C44F-4F6C-859E-8BF86372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/>
              <a:t>ZAVRŠETAK IZRADE NETFLIX RAČUNA</a:t>
            </a:r>
          </a:p>
        </p:txBody>
      </p:sp>
      <p:graphicFrame>
        <p:nvGraphicFramePr>
          <p:cNvPr id="25" name="Rezervirano mjesto sadržaja 2">
            <a:extLst>
              <a:ext uri="{FF2B5EF4-FFF2-40B4-BE49-F238E27FC236}">
                <a16:creationId xmlns:a16="http://schemas.microsoft.com/office/drawing/2014/main" id="{79A59B4E-2191-4860-B640-80D3FE2F3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13603"/>
              </p:ext>
            </p:extLst>
          </p:nvPr>
        </p:nvGraphicFramePr>
        <p:xfrm>
          <a:off x="914400" y="1731963"/>
          <a:ext cx="10353157" cy="3496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861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F7903A0-6740-4449-80DB-89764D21B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99" y="1421256"/>
            <a:ext cx="4034256" cy="239029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BCF5F57-3E1C-4326-9225-2AD82214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7" y="1418780"/>
            <a:ext cx="4038436" cy="2392772"/>
          </a:xfrm>
          <a:prstGeom prst="rect">
            <a:avLst/>
          </a:prstGeom>
        </p:spPr>
      </p:pic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600E4FC9-B89A-43F3-A29F-649B0F8B1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7" y="1422212"/>
            <a:ext cx="4038436" cy="2392772"/>
          </a:xfrm>
          <a:prstGeom prst="rect">
            <a:avLst/>
          </a:prstGeom>
        </p:spPr>
      </p:pic>
      <p:sp>
        <p:nvSpPr>
          <p:cNvPr id="12" name="TekstniOkvir 11">
            <a:extLst>
              <a:ext uri="{FF2B5EF4-FFF2-40B4-BE49-F238E27FC236}">
                <a16:creationId xmlns:a16="http://schemas.microsoft.com/office/drawing/2014/main" id="{AEA9C682-4B58-4C31-9321-5093FCD35838}"/>
              </a:ext>
            </a:extLst>
          </p:cNvPr>
          <p:cNvSpPr txBox="1"/>
          <p:nvPr/>
        </p:nvSpPr>
        <p:spPr>
          <a:xfrm>
            <a:off x="286986" y="3717996"/>
            <a:ext cx="118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1.</a:t>
            </a:r>
          </a:p>
        </p:txBody>
      </p:sp>
      <p:sp>
        <p:nvSpPr>
          <p:cNvPr id="70" name="TekstniOkvir 69">
            <a:extLst>
              <a:ext uri="{FF2B5EF4-FFF2-40B4-BE49-F238E27FC236}">
                <a16:creationId xmlns:a16="http://schemas.microsoft.com/office/drawing/2014/main" id="{E487EF26-A1C1-4511-916C-B74433FBA258}"/>
              </a:ext>
            </a:extLst>
          </p:cNvPr>
          <p:cNvSpPr txBox="1"/>
          <p:nvPr/>
        </p:nvSpPr>
        <p:spPr>
          <a:xfrm>
            <a:off x="4303815" y="3717995"/>
            <a:ext cx="864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3200" dirty="0"/>
              <a:t>2.</a:t>
            </a:r>
          </a:p>
        </p:txBody>
      </p:sp>
      <p:sp>
        <p:nvSpPr>
          <p:cNvPr id="82" name="TekstniOkvir 81">
            <a:extLst>
              <a:ext uri="{FF2B5EF4-FFF2-40B4-BE49-F238E27FC236}">
                <a16:creationId xmlns:a16="http://schemas.microsoft.com/office/drawing/2014/main" id="{63599866-670A-4DC2-AB51-FFE973DC95C5}"/>
              </a:ext>
            </a:extLst>
          </p:cNvPr>
          <p:cNvSpPr txBox="1"/>
          <p:nvPr/>
        </p:nvSpPr>
        <p:spPr>
          <a:xfrm>
            <a:off x="8240666" y="3717995"/>
            <a:ext cx="73594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3200" dirty="0"/>
              <a:t>3.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22723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kriljevac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Škriljevac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Škriljeva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TM04033929[[fn=Škriljevac]]</Template>
  <TotalTime>195</TotalTime>
  <Words>442</Words>
  <Application>Microsoft Office PowerPoint</Application>
  <PresentationFormat>Široki zaslon</PresentationFormat>
  <Paragraphs>57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Courier New</vt:lpstr>
      <vt:lpstr>Wingdings 2</vt:lpstr>
      <vt:lpstr>Škriljevac</vt:lpstr>
      <vt:lpstr>NETFLIX </vt:lpstr>
      <vt:lpstr>ŠTO JE TO NETFLIX?</vt:lpstr>
      <vt:lpstr>ŠTO NETFLIX NUDI?</vt:lpstr>
      <vt:lpstr>PREDNOSTI KORIŠTENJA NETFLIXA</vt:lpstr>
      <vt:lpstr>KAKO AKTIVIRATI NETFLIX?</vt:lpstr>
      <vt:lpstr>PowerPoint prezentacija</vt:lpstr>
      <vt:lpstr>BIRANJE ODGOVARAJUĆEG PAKETA PRETPLATE</vt:lpstr>
      <vt:lpstr>ZAVRŠETAK IZRADE NETFLIX RAČUNA</vt:lpstr>
      <vt:lpstr>PowerPoint prezentacija</vt:lpstr>
      <vt:lpstr>PROFILI NA NETFLIXU</vt:lpstr>
      <vt:lpstr>KORISNICI NETFLIXA</vt:lpstr>
      <vt:lpstr>IZVORI: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Mirko Znaor</dc:creator>
  <cp:lastModifiedBy>Mirko Znaor</cp:lastModifiedBy>
  <cp:revision>23</cp:revision>
  <dcterms:created xsi:type="dcterms:W3CDTF">2021-06-18T14:01:47Z</dcterms:created>
  <dcterms:modified xsi:type="dcterms:W3CDTF">2021-06-20T15:13:35Z</dcterms:modified>
</cp:coreProperties>
</file>