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9077dfd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9077dfd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9077dfd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9077dfd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9077dfd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9077dfd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Путешествие Ососа В Вальгаллу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Золотовицкий Михаил, Захаров Максим, Юдин Валентин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roguelike игру основанную на Скандинавской мифологии, в которой динозавр Осос путешествует по мирам Иггдрасиля чтобы совершить подвиг и попасть в Вальгаллу.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реализован на нескольких классах: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Player - класс игрока. Передвижение на WASD, атака на пробел.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Enemy - класс противников. Абстрактный класс от которого будут наследоваться подвиды противников и боссы. Примитивный ИИ для  передвижения и атак.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Artefact - класс артефактов (улучшений).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Camera - класс камеры упрощающий ориентацию на больших локациях.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Tile - класс тайлов для удобной отрисовки уровней.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большего количества миров (уровней)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Улучшение механик различных противников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большего количества артефактов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побочных веток сюжета.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многослойности миров (уровней).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