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39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063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6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98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892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6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40A8C-A215-A329-424B-C86B7B8D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/>
              <a:t>Путешествие </a:t>
            </a:r>
            <a:r>
              <a:rPr lang="ru-RU" cap="none" dirty="0" err="1"/>
              <a:t>Ососа</a:t>
            </a:r>
            <a:r>
              <a:rPr lang="ru-RU" cap="none" dirty="0"/>
              <a:t> В </a:t>
            </a:r>
            <a:r>
              <a:rPr lang="ru-RU" cap="none" dirty="0" err="1"/>
              <a:t>Вальгаллу</a:t>
            </a:r>
            <a:endParaRPr lang="ru-RU" cap="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F7BDA-C04E-3B54-175D-B08ADEE98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Золотовицкий Михаил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Юдин Валентин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Захаров Максим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406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58D17-59D9-6F5C-F024-55F21350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1978"/>
            <a:ext cx="9601200" cy="14859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7B183-AC72-5D18-320D-2C26639B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4358" cy="3249827"/>
          </a:xfrm>
        </p:spPr>
        <p:txBody>
          <a:bodyPr/>
          <a:lstStyle/>
          <a:p>
            <a:pPr indent="-360000">
              <a:lnSpc>
                <a:spcPct val="120000"/>
              </a:lnSpc>
            </a:pPr>
            <a:r>
              <a:rPr lang="ru-RU" sz="2400" dirty="0"/>
              <a:t>Создать </a:t>
            </a:r>
            <a:r>
              <a:rPr lang="ru-RU" sz="2400" dirty="0" err="1"/>
              <a:t>roguelike</a:t>
            </a:r>
            <a:r>
              <a:rPr lang="ru-RU" sz="2400" dirty="0"/>
              <a:t> игру основанную на Скандинавской мифологии, в которой динозавр по имени </a:t>
            </a:r>
            <a:r>
              <a:rPr lang="ru-RU" sz="2400" dirty="0" err="1"/>
              <a:t>Осос</a:t>
            </a:r>
            <a:r>
              <a:rPr lang="ru-RU" sz="2400" dirty="0"/>
              <a:t> путешествует по мирам </a:t>
            </a:r>
            <a:r>
              <a:rPr lang="ru-RU" sz="2400" dirty="0" err="1"/>
              <a:t>Иггдрасиля</a:t>
            </a:r>
            <a:r>
              <a:rPr lang="ru-RU" sz="2400" dirty="0"/>
              <a:t> чтобы совершить подвиг и попасть в </a:t>
            </a:r>
            <a:r>
              <a:rPr lang="ru-RU" sz="2400" dirty="0" err="1"/>
              <a:t>Вальгаллу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56CBA9-99EC-D3BC-F8F8-89F11871F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" r="1212"/>
          <a:stretch/>
        </p:blipFill>
        <p:spPr>
          <a:xfrm>
            <a:off x="6458466" y="2433411"/>
            <a:ext cx="5305167" cy="295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10352-8E7E-5DF7-D2BF-61C67FD6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44EB8-9703-894B-79C7-271E235A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0584"/>
            <a:ext cx="6629400" cy="4639962"/>
          </a:xfrm>
        </p:spPr>
        <p:txBody>
          <a:bodyPr>
            <a:normAutofit/>
          </a:bodyPr>
          <a:lstStyle/>
          <a:p>
            <a:r>
              <a:rPr lang="ru-RU" dirty="0"/>
              <a:t>Игра написана на языке программирования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Реализована камера, отслеживающая игрока</a:t>
            </a:r>
            <a:endParaRPr lang="en-US" dirty="0"/>
          </a:p>
          <a:p>
            <a:r>
              <a:rPr lang="ru-RU" dirty="0"/>
              <a:t>Реализовано 5 уровней, каждый иллюстрирует один из миров Скандинавской мифологии</a:t>
            </a:r>
          </a:p>
          <a:p>
            <a:pPr lvl="1"/>
            <a:r>
              <a:rPr lang="en-US" dirty="0" err="1"/>
              <a:t>Svartalfheim</a:t>
            </a:r>
            <a:endParaRPr lang="ru-RU" dirty="0"/>
          </a:p>
          <a:p>
            <a:pPr lvl="1"/>
            <a:r>
              <a:rPr lang="en-US" dirty="0"/>
              <a:t>Midgard</a:t>
            </a:r>
            <a:endParaRPr lang="ru-RU" dirty="0"/>
          </a:p>
          <a:p>
            <a:pPr lvl="1"/>
            <a:r>
              <a:rPr lang="en-US" dirty="0" err="1"/>
              <a:t>Muspelheim</a:t>
            </a:r>
            <a:endParaRPr lang="ru-RU" dirty="0"/>
          </a:p>
          <a:p>
            <a:pPr lvl="1"/>
            <a:r>
              <a:rPr lang="en-US" dirty="0" err="1"/>
              <a:t>FinalBoss</a:t>
            </a:r>
            <a:endParaRPr lang="ru-RU" dirty="0"/>
          </a:p>
          <a:p>
            <a:pPr lvl="1"/>
            <a:r>
              <a:rPr lang="en-US" dirty="0"/>
              <a:t>Valhalla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EA3D35-43E3-F438-57D6-7C1864FF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686301"/>
            <a:ext cx="5710881" cy="16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56A98-7F0C-6096-8EAC-C476F9C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A053D-21E2-0AAC-C53C-10983D18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96914" cy="3581400"/>
          </a:xfrm>
        </p:spPr>
        <p:txBody>
          <a:bodyPr>
            <a:normAutofit/>
          </a:bodyPr>
          <a:lstStyle/>
          <a:p>
            <a:r>
              <a:rPr lang="ru-RU" dirty="0"/>
              <a:t>Главного героя зовут </a:t>
            </a:r>
            <a:r>
              <a:rPr lang="ru-RU" dirty="0" err="1"/>
              <a:t>Осос</a:t>
            </a:r>
            <a:r>
              <a:rPr lang="ru-RU" dirty="0"/>
              <a:t> – это динозавр рода </a:t>
            </a:r>
            <a:r>
              <a:rPr lang="ru-RU" dirty="0" err="1"/>
              <a:t>пивозавров</a:t>
            </a:r>
            <a:endParaRPr lang="ru-RU" dirty="0"/>
          </a:p>
          <a:p>
            <a:r>
              <a:rPr lang="ru-RU" dirty="0"/>
              <a:t>Его оружие – пиво.</a:t>
            </a:r>
          </a:p>
          <a:p>
            <a:r>
              <a:rPr lang="ru-RU" dirty="0"/>
              <a:t>Враги зависят от локации</a:t>
            </a:r>
          </a:p>
          <a:p>
            <a:r>
              <a:rPr lang="ru-RU" dirty="0"/>
              <a:t>В самом начале наш динозавр встречает гида, который направляет </a:t>
            </a:r>
            <a:r>
              <a:rPr lang="ru-RU" dirty="0" err="1"/>
              <a:t>Ососа</a:t>
            </a:r>
            <a:r>
              <a:rPr lang="ru-RU" dirty="0"/>
              <a:t> на совершение подвига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0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0611D-85A5-DE5C-67E0-C1AD574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081"/>
          </a:xfrm>
        </p:spPr>
        <p:txBody>
          <a:bodyPr/>
          <a:lstStyle/>
          <a:p>
            <a:r>
              <a:rPr lang="ru-RU" dirty="0"/>
              <a:t>Идеи по развитию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E7EA2-AAA4-62E5-C83E-FC76162A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2942"/>
            <a:ext cx="9601200" cy="1772706"/>
          </a:xfrm>
        </p:spPr>
        <p:txBody>
          <a:bodyPr/>
          <a:lstStyle/>
          <a:p>
            <a:pPr lvl="0">
              <a:buSzPts val="1800"/>
            </a:pPr>
            <a:r>
              <a:rPr lang="ru-RU" dirty="0"/>
              <a:t>Добавление всех миров Скандинавской мифологии (уровней)</a:t>
            </a:r>
          </a:p>
          <a:p>
            <a:pPr lvl="0">
              <a:buSzPts val="1800"/>
            </a:pPr>
            <a:r>
              <a:rPr lang="ru-RU" dirty="0"/>
              <a:t>Улучшение механик различных противников</a:t>
            </a:r>
          </a:p>
          <a:p>
            <a:pPr lvl="0">
              <a:buSzPts val="1800"/>
            </a:pPr>
            <a:r>
              <a:rPr lang="ru-RU" dirty="0"/>
              <a:t>Добавление большего количества предметов (например, артефакты)</a:t>
            </a:r>
          </a:p>
          <a:p>
            <a:pPr lvl="0">
              <a:buSzPts val="1800"/>
            </a:pPr>
            <a:r>
              <a:rPr lang="ru-RU" dirty="0"/>
              <a:t>Добавление побочных веток сюжета.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8BCFF1-2C2C-D692-C1A1-79116B18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3675648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4BCA-10E3-0303-87FA-3C4179C8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3" y="3008870"/>
            <a:ext cx="9612971" cy="840259"/>
          </a:xfrm>
        </p:spPr>
        <p:txBody>
          <a:bodyPr>
            <a:normAutofit/>
          </a:bodyPr>
          <a:lstStyle/>
          <a:p>
            <a:r>
              <a:rPr lang="ru-RU" sz="4800" cap="none" dirty="0"/>
              <a:t>Перейдем к демонстрации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0317268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61</TotalTime>
  <Words>139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Путешествие Ососа В Вальгаллу</vt:lpstr>
      <vt:lpstr>Идея проекта</vt:lpstr>
      <vt:lpstr>Реализация</vt:lpstr>
      <vt:lpstr>Игровой процесс</vt:lpstr>
      <vt:lpstr>Идеи по развитию проекта</vt:lpstr>
      <vt:lpstr>Перейдем к демонстрации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Приключения Ососа В Вальгаллу</dc:title>
  <dc:creator>Валентин Юдин</dc:creator>
  <cp:lastModifiedBy>Валентин Юдин</cp:lastModifiedBy>
  <cp:revision>4</cp:revision>
  <dcterms:created xsi:type="dcterms:W3CDTF">2023-01-12T13:44:01Z</dcterms:created>
  <dcterms:modified xsi:type="dcterms:W3CDTF">2023-01-21T19:48:57Z</dcterms:modified>
</cp:coreProperties>
</file>