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3fa715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3fa715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3fa7150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3fa7150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3fa7150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3fa7150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TLC-Club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 Максим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Юдин Валентин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Золотовицкий Михаил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Идея нашего проекта состоит в том, чтобы создать универсальный сайт для фанатов автомобиля Toyota Land Cruiser. 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00" y="1120025"/>
            <a:ext cx="4922400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проект реализован на основе базы данных </a:t>
            </a:r>
            <a:r>
              <a:rPr lang="ru"/>
              <a:t>пользователей </a:t>
            </a:r>
            <a:r>
              <a:rPr lang="ru"/>
              <a:t>к которой подключены данные с разделов. Были реализованы следующие разделы: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Новости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Форум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Карта Сервисов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Картинки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Обзоры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Главная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Личный кабинет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Интеграция в сайт предложений по продаже модели с различных сайтов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Интеграция в сайт большего количество новостных источников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рекламы с целью заработка денег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большего количества справочной информации про различные модели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