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3fa715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3fa715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3fa7150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3fa71500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3fa7150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3fa7150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e6ab6d612a0447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e6ab6d612a0447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537150" y="15735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TLC-Club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083950" y="39396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Золотовицкий Михаил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Юдин Валентин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Захаров Максим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659375"/>
            <a:ext cx="3513300" cy="27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Идея нашего проекта состоит в том, чтобы создать универсальный сайт для фанатов  Toyota Land Cruiser. 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925" y="1659450"/>
            <a:ext cx="4922400" cy="2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Наш проект реализован на основе базы данных пользователей к которой подключены данные с разделов. Были реализованы следующие разделы:</a:t>
            </a:r>
            <a:endParaRPr sz="1700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Новости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Форум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Карта Сервисов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 smtClean="0"/>
              <a:t>Обзоры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Главная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Личный кабинет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Интеграция в сайт предложений по продаже модели с различных сайтов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Интеграция в сайт большего количество новостных источников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Добавление рекламы с целью заработка денег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Добавление большего количества информации про различные модели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/>
              <a:t>Перейдем к сайту</a:t>
            </a:r>
            <a:endParaRPr sz="5500"/>
          </a:p>
        </p:txBody>
      </p:sp>
      <p:sp>
        <p:nvSpPr>
          <p:cNvPr id="85" name="Google Shape;85;p17"/>
          <p:cNvSpPr txBox="1"/>
          <p:nvPr/>
        </p:nvSpPr>
        <p:spPr>
          <a:xfrm>
            <a:off x="412274" y="1639250"/>
            <a:ext cx="47461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4800" i="1" u="sng" dirty="0" smtClean="0">
                <a:solidFill>
                  <a:srgbClr val="FF0000"/>
                </a:solidFill>
              </a:rPr>
              <a:t>tlclub.glitch.me</a:t>
            </a:r>
            <a:endParaRPr sz="4800" i="1" u="sng" dirty="0">
              <a:solidFill>
                <a:srgbClr val="FF0000"/>
              </a:solidFill>
            </a:endParaRPr>
          </a:p>
        </p:txBody>
      </p:sp>
      <p:pic>
        <p:nvPicPr>
          <p:cNvPr id="2" name="Picture 2" descr="http://qrcoder.ru/code/?tlclub.glitch.me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99" y="1244700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Экран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TLC-Club</vt:lpstr>
      <vt:lpstr>Идея проекта</vt:lpstr>
      <vt:lpstr>Реализация</vt:lpstr>
      <vt:lpstr>Перспективы развития</vt:lpstr>
      <vt:lpstr>Перейдем к сайту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TLC-Club</dc:title>
  <cp:lastModifiedBy>Валентин Юдин</cp:lastModifiedBy>
  <cp:revision>3</cp:revision>
  <dcterms:modified xsi:type="dcterms:W3CDTF">2023-04-23T12:38:18Z</dcterms:modified>
</cp:coreProperties>
</file>