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McDonald" initials="RM" lastIdx="1" clrIdx="0">
    <p:extLst>
      <p:ext uri="{19B8F6BF-5375-455C-9EA6-DF929625EA0E}">
        <p15:presenceInfo xmlns:p15="http://schemas.microsoft.com/office/powerpoint/2012/main" userId="8ee39239cb1ec7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0374-00B6-86C7-9895-431AC1CF7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11403-DB13-D7AE-66D4-93B7F5BD8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DD042-4387-4CE1-00E6-3F531D68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0965-A11C-0662-E718-61598BC4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9328-F711-9EE6-1864-6E30568D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7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6365-1A8B-9718-1A43-CA03FEDE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4D374-9085-496B-70C2-B70B0728F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7D56B-047F-FD43-7B67-77120C11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6070-6979-680E-EF08-97B763EB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03AD-FBD8-43CF-68A9-219CD08A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217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256F9-F420-A00D-3DE0-CFF88CC0E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8A3C1-168C-34A6-9C88-E0126A78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9848-7A23-EE85-FA08-9B33CD7E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A20A1-1BAB-6CB9-1BA5-D2F0146E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C6120-50BB-4E86-637F-1D0A6690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60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DE3F-4252-7453-784A-3B3D6B3C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A1C88-6D47-DD96-75C1-1D5C644A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73F73-12DE-1142-4C6F-6BC5F430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DAAA-733F-E212-094C-E0DFA86A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C2A6D-587C-A0C3-6394-DC54C9E2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50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EA3E-0376-8D29-E594-4A065049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7993C-5CBC-E80E-BECD-AFD6A31F4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9E376-A4AA-E79F-C428-3544F40A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F1A2C-40E3-C578-009E-0DFD8D52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8B53-84A1-2446-B540-A07C3674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20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3254-06A9-64DE-F39F-AE184B55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CCDC-9AEA-F471-E09D-619623359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BFF6F-06C2-6170-A1AA-9A3A8C01D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8B8C-51CF-8C18-D93A-1CA3BB10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76810-3C80-4A1D-2143-B8DEB7D0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8CCEF-2E9D-C45C-32D7-38A7BF7B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39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48E8-2D72-5FC1-FFF0-25CE3EAE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4C906-E451-010D-5A73-FBCAB8C72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24B87-7D65-9CE3-2823-12921EA45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DAB95-F65A-63F3-FB7F-B5ECED2D9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E44A1-DA2C-6F96-A1C2-F4FBB96DD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980E0-66C5-45FA-F069-445BF7ED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548F5-1E3D-1978-E6F5-C60C632C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CB4EF-E0BB-C7B5-6A93-BC086A88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35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D18C-2293-3A96-BE8D-6412460E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F7C23-50D2-794B-0B05-6022FF6A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089DC-E802-76D6-D71F-E3B6FF36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6C010-0374-E63B-F324-B0CAF50D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26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93CF9-FDC3-1041-77AD-705C0E85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74B58-24DA-F965-4FB0-4513A503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BEED3-7E81-460F-C78B-A7D34371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162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D751-3079-3B7F-5261-F0AC097BA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1F8B-C49D-C393-185F-FF4BE56DD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4C00D-A006-4F82-8540-BEA90A39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B0214-E6F3-09E0-C54F-B8D13B54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6E260-4014-677B-E5BA-A24CE976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BDF07-1BA8-67DA-413F-F7A108BF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27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3FD4-DBDB-156F-17B4-E4C96C5B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E1B70-90F3-25F7-3BDE-812D5D6B0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E7F48-F216-2326-0DA3-BD1EC75F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9C1BC-B5EC-1865-8576-41E3817C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B4384-CDC2-BDBE-7C83-4D4EB2A8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3A1E0-ED16-CDFC-F29F-B50B6737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0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76282-30BA-DAFD-D59E-84B9311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688C5-8159-B2CE-B952-8FF04E82C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75D90-4BCC-3801-5D8C-A276FD1CC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9C85-AEB8-458A-8F52-6C2E60381BFF}" type="datetimeFigureOut">
              <a:rPr lang="en-AU" smtClean="0"/>
              <a:t>22/06/2022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DC714-6E96-D795-4762-2B3569590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31091-3D34-8F1D-97A6-71F4EC972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345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98F9-2CBD-3F51-6D6E-4BE3546F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110194" cy="1177777"/>
          </a:xfrm>
        </p:spPr>
        <p:txBody>
          <a:bodyPr>
            <a:normAutofit/>
          </a:bodyPr>
          <a:lstStyle/>
          <a:p>
            <a:r>
              <a:rPr lang="en-AU" sz="3400" dirty="0"/>
              <a:t>Plane Crash Data Analysis</a:t>
            </a:r>
            <a:br>
              <a:rPr lang="en-AU" sz="3400" dirty="0"/>
            </a:br>
            <a:endParaRPr lang="en-AU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3538B-E841-0D3A-9BE3-C04C5A7BA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86C04-D10D-EF87-54D8-8E0CBCDCD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548" y="2578879"/>
            <a:ext cx="4384993" cy="24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3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D86-4AC5-5C71-86C2-D83B39E9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/>
          </a:bodyPr>
          <a:lstStyle/>
          <a:p>
            <a:r>
              <a:rPr lang="en-AU" sz="2200" dirty="0"/>
              <a:t>The top 10 worst planes by crashes in 1991-2020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0D078-FE3F-8F3E-7DDB-669A2ADA8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58" y="1392488"/>
            <a:ext cx="8576768" cy="4678238"/>
          </a:xfrm>
        </p:spPr>
      </p:pic>
    </p:spTree>
    <p:extLst>
      <p:ext uri="{BB962C8B-B14F-4D97-AF65-F5344CB8AC3E}">
        <p14:creationId xmlns:p14="http://schemas.microsoft.com/office/powerpoint/2010/main" val="104758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C242-EA95-DAA5-3B88-31ED6800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23826" cy="1325563"/>
          </a:xfrm>
        </p:spPr>
        <p:txBody>
          <a:bodyPr>
            <a:normAutofit/>
          </a:bodyPr>
          <a:lstStyle/>
          <a:p>
            <a:r>
              <a:rPr lang="en-AU" sz="3000" dirty="0"/>
              <a:t>What are these planes?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B192F-632E-02C4-1117-AEA37FC4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6205" y="4114594"/>
            <a:ext cx="2658978" cy="623219"/>
          </a:xfrm>
        </p:spPr>
        <p:txBody>
          <a:bodyPr>
            <a:normAutofit fontScale="55000" lnSpcReduction="20000"/>
          </a:bodyPr>
          <a:lstStyle/>
          <a:p>
            <a:r>
              <a:rPr lang="en-AU" b="0" i="0" dirty="0">
                <a:effectLst/>
                <a:latin typeface="Consolas" panose="020B0609020204030204" pitchFamily="49" charset="0"/>
              </a:rPr>
              <a:t>De Havilland Canada DHC-6 Twin Otter 300</a:t>
            </a:r>
            <a:endParaRPr lang="en-A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3839F7D-EDA4-3458-BE09-C948F958A4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2992" y="2286511"/>
            <a:ext cx="2542052" cy="1738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9458ED-97AB-89FA-60B0-01668FEAC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109" y="2325158"/>
            <a:ext cx="2768826" cy="16996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87832C-C620-4793-5649-9AC4F35542EB}"/>
              </a:ext>
            </a:extLst>
          </p:cNvPr>
          <p:cNvSpPr txBox="1"/>
          <p:nvPr/>
        </p:nvSpPr>
        <p:spPr>
          <a:xfrm>
            <a:off x="3250113" y="4114594"/>
            <a:ext cx="277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dirty="0">
                <a:effectLst/>
                <a:latin typeface="Consolas" panose="020B0609020204030204" pitchFamily="49" charset="0"/>
              </a:rPr>
              <a:t>Yakovlev YAK-40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13EE7-D3E3-2184-1045-EB268843C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648" y="2317271"/>
            <a:ext cx="2665820" cy="17189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3BFF29-4FAA-30D7-EAE7-7B45F8C58EBB}"/>
              </a:ext>
            </a:extLst>
          </p:cNvPr>
          <p:cNvSpPr txBox="1"/>
          <p:nvPr/>
        </p:nvSpPr>
        <p:spPr>
          <a:xfrm>
            <a:off x="5987786" y="4114594"/>
            <a:ext cx="29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Antonov AN-26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916B2-D3C4-7E63-5D4D-F1E492CEF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8181" y="2321726"/>
            <a:ext cx="2777592" cy="17145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F9E619-14CC-684F-D254-5873DD10948A}"/>
              </a:ext>
            </a:extLst>
          </p:cNvPr>
          <p:cNvSpPr txBox="1"/>
          <p:nvPr/>
        </p:nvSpPr>
        <p:spPr>
          <a:xfrm>
            <a:off x="9156817" y="4132190"/>
            <a:ext cx="265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Let 410UVP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24BCD7-F0AA-ECCA-B2D0-135025999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990" y="4717901"/>
            <a:ext cx="2604054" cy="17021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87E00D-DDB8-59C6-0ED5-BCF7B5908E21}"/>
              </a:ext>
            </a:extLst>
          </p:cNvPr>
          <p:cNvSpPr txBox="1"/>
          <p:nvPr/>
        </p:nvSpPr>
        <p:spPr>
          <a:xfrm>
            <a:off x="360385" y="6483601"/>
            <a:ext cx="256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Douglas DC-3C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7D76A5-F92E-5D9F-DDA2-16A012AEE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4533" y="4758160"/>
            <a:ext cx="2793253" cy="16996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7F2C14-CFF1-5A56-3588-CE8449695637}"/>
              </a:ext>
            </a:extLst>
          </p:cNvPr>
          <p:cNvSpPr txBox="1"/>
          <p:nvPr/>
        </p:nvSpPr>
        <p:spPr>
          <a:xfrm>
            <a:off x="2947517" y="6483601"/>
            <a:ext cx="282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Fokker F-27 Friendship 600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09DA59-72B6-BC29-1FCA-30D1C3C92D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1187" y="4737812"/>
            <a:ext cx="2686126" cy="17281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3D4131-5517-E4BE-2CC0-A9C5F7D6414D}"/>
              </a:ext>
            </a:extLst>
          </p:cNvPr>
          <p:cNvSpPr txBox="1"/>
          <p:nvPr/>
        </p:nvSpPr>
        <p:spPr>
          <a:xfrm>
            <a:off x="5964935" y="6492875"/>
            <a:ext cx="282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McDonnell Douglas MD-82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920149-C0D1-4A52-53C9-FB77754B2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9647" y="4693378"/>
            <a:ext cx="2686126" cy="17512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4A8EF16-7233-23B2-8CEE-9EF774B9ABE9}"/>
              </a:ext>
            </a:extLst>
          </p:cNvPr>
          <p:cNvSpPr txBox="1"/>
          <p:nvPr/>
        </p:nvSpPr>
        <p:spPr>
          <a:xfrm>
            <a:off x="8929647" y="6458019"/>
            <a:ext cx="290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Embraer 110P1 </a:t>
            </a:r>
            <a:r>
              <a:rPr lang="en-AU" dirty="0" err="1"/>
              <a:t>Bandeirante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826F64-C5B1-5D76-DC9A-74CB7F307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914" y="251130"/>
            <a:ext cx="2777592" cy="163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4E061C-8C47-8EB7-50B3-56E257BB10C2}"/>
              </a:ext>
            </a:extLst>
          </p:cNvPr>
          <p:cNvSpPr txBox="1"/>
          <p:nvPr/>
        </p:nvSpPr>
        <p:spPr>
          <a:xfrm>
            <a:off x="9521747" y="1836497"/>
            <a:ext cx="223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Fokker 100</a:t>
            </a:r>
            <a:endParaRPr lang="en-AU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D0AC5C1-F804-FE0F-2974-91896DB218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26093" y="286021"/>
            <a:ext cx="2794596" cy="16099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A3FE294-1FF2-64C0-FBF3-C2D241BCF150}"/>
              </a:ext>
            </a:extLst>
          </p:cNvPr>
          <p:cNvSpPr txBox="1"/>
          <p:nvPr/>
        </p:nvSpPr>
        <p:spPr>
          <a:xfrm>
            <a:off x="6441384" y="1887821"/>
            <a:ext cx="236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Let 410UVP-E</a:t>
            </a:r>
          </a:p>
        </p:txBody>
      </p:sp>
    </p:spTree>
    <p:extLst>
      <p:ext uri="{BB962C8B-B14F-4D97-AF65-F5344CB8AC3E}">
        <p14:creationId xmlns:p14="http://schemas.microsoft.com/office/powerpoint/2010/main" val="68568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D86D-1C7B-37A3-671E-57864100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contributed to fatal accidents?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7B86-6E2D-914B-733F-B9E5B9A15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5937" cy="1325563"/>
          </a:xfrm>
        </p:spPr>
        <p:txBody>
          <a:bodyPr>
            <a:normAutofit/>
          </a:bodyPr>
          <a:lstStyle/>
          <a:p>
            <a:r>
              <a:rPr lang="en-US" sz="2200" dirty="0"/>
              <a:t>There were 1101 plane crashes between 1991-2020</a:t>
            </a:r>
          </a:p>
          <a:p>
            <a:r>
              <a:rPr lang="en-US" sz="2200" dirty="0"/>
              <a:t>Used </a:t>
            </a:r>
            <a:r>
              <a:rPr lang="en-US" sz="2200" dirty="0" err="1"/>
              <a:t>str.contains</a:t>
            </a:r>
            <a:r>
              <a:rPr lang="en-US" sz="2200" dirty="0"/>
              <a:t>() method in summary to find the reasons for crashes. 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8E4C3-BE9E-B127-C8B9-879A42DB5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01" y="2698879"/>
            <a:ext cx="5532820" cy="3793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57D33A-BA82-4544-F819-EACC1EBF3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20970"/>
            <a:ext cx="5257800" cy="377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0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3713-C653-0A5B-12E5-CEAC57C3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00663" cy="982412"/>
          </a:xfrm>
        </p:spPr>
        <p:txBody>
          <a:bodyPr/>
          <a:lstStyle/>
          <a:p>
            <a:r>
              <a:rPr lang="en-AU" dirty="0"/>
              <a:t>Human Error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BF8FE2-5DF6-6257-6A64-9E680BB8A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74" y="1813593"/>
            <a:ext cx="7977452" cy="4351338"/>
          </a:xfrm>
        </p:spPr>
      </p:pic>
    </p:spTree>
    <p:extLst>
      <p:ext uri="{BB962C8B-B14F-4D97-AF65-F5344CB8AC3E}">
        <p14:creationId xmlns:p14="http://schemas.microsoft.com/office/powerpoint/2010/main" val="15430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FA41-52FF-F005-5810-DB1A3C65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300" dirty="0"/>
              <a:t>Has Aviation Become Safer?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CBAFBAF-26D1-FF70-B965-3C6F435B0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7" y="1400343"/>
            <a:ext cx="7904747" cy="4845426"/>
          </a:xfrm>
        </p:spPr>
      </p:pic>
    </p:spTree>
    <p:extLst>
      <p:ext uri="{BB962C8B-B14F-4D97-AF65-F5344CB8AC3E}">
        <p14:creationId xmlns:p14="http://schemas.microsoft.com/office/powerpoint/2010/main" val="313246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Plane Crash Data Analysis </vt:lpstr>
      <vt:lpstr>The top 10 worst planes by crashes in 1991-2020</vt:lpstr>
      <vt:lpstr>What are these planes?</vt:lpstr>
      <vt:lpstr>What contributed to fatal accidents?</vt:lpstr>
      <vt:lpstr>Human Error</vt:lpstr>
      <vt:lpstr>Has Aviation Become Safer?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McDonald</dc:creator>
  <cp:lastModifiedBy>Robert McDonald</cp:lastModifiedBy>
  <cp:revision>14</cp:revision>
  <dcterms:created xsi:type="dcterms:W3CDTF">2022-06-22T02:32:16Z</dcterms:created>
  <dcterms:modified xsi:type="dcterms:W3CDTF">2022-06-22T05:09:08Z</dcterms:modified>
</cp:coreProperties>
</file>