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07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82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56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48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26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1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83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2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61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10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5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2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6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9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6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C127-2A71-42DB-BB56-3B09C845F843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4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4E77-B05F-4F82-96BE-E309825E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D91D9-FBB8-4F25-B10A-A4FF03C6F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04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D3D5-220C-44CA-BD92-8A4E9507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98" y="121802"/>
            <a:ext cx="8596668" cy="573741"/>
          </a:xfrm>
        </p:spPr>
        <p:txBody>
          <a:bodyPr>
            <a:normAutofit fontScale="90000"/>
          </a:bodyPr>
          <a:lstStyle/>
          <a:p>
            <a:r>
              <a:rPr lang="en-US" dirty="0"/>
              <a:t>Pulling data from API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E5D8-AFEE-4631-A0CE-F26BC5D2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2" y="1046408"/>
            <a:ext cx="5938618" cy="5105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FF9CC-348D-4AA3-A22A-3B44DCCC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19" y="589208"/>
            <a:ext cx="5646622" cy="3337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26D20-1342-4A53-B024-79A830195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09" y="4668542"/>
            <a:ext cx="5547841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B28D-F02D-47D2-9E6F-4E8BBEDC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2" y="34917"/>
            <a:ext cx="6799962" cy="471955"/>
          </a:xfrm>
        </p:spPr>
        <p:txBody>
          <a:bodyPr>
            <a:normAutofit fontScale="90000"/>
          </a:bodyPr>
          <a:lstStyle/>
          <a:p>
            <a:r>
              <a:rPr lang="en-US" dirty="0"/>
              <a:t>Crashes over year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307D3-4A78-4322-AB9F-E2AAEC53D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4" y="596519"/>
            <a:ext cx="9064268" cy="6261481"/>
          </a:xfrm>
        </p:spPr>
      </p:pic>
    </p:spTree>
    <p:extLst>
      <p:ext uri="{BB962C8B-B14F-4D97-AF65-F5344CB8AC3E}">
        <p14:creationId xmlns:p14="http://schemas.microsoft.com/office/powerpoint/2010/main" val="19286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72C-8A67-4EB5-B213-32842215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16" y="188259"/>
            <a:ext cx="8596668" cy="806823"/>
          </a:xfrm>
        </p:spPr>
        <p:txBody>
          <a:bodyPr/>
          <a:lstStyle/>
          <a:p>
            <a:r>
              <a:rPr lang="en-US" dirty="0"/>
              <a:t>Top 5 states with highest death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A3CD8-830B-4490-A62A-3CB0EF34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04" y="1238623"/>
            <a:ext cx="9822024" cy="52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5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6456-8FFB-4477-B3F9-ECCB235C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FE0AE-1DBC-4ABE-BFD4-F686531B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1" y="1394230"/>
            <a:ext cx="9457240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3DC7-CD1D-4F08-9670-90DF40C5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F7E7-CA6E-4F78-804F-01AC747C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C10AF-779E-475E-908C-AFA105CB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71" y="2310120"/>
            <a:ext cx="3939881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2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F4B6-1A12-4AD8-A0AE-35DC70B9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ACB-08D1-42DA-838D-7EF95BA8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9BC0D-0C00-4280-9AD5-A93E0D1B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72" y="1691684"/>
            <a:ext cx="3848433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5941-4DDB-4737-8B22-5992FB66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C820-40D9-409D-93B9-5FD73814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B6DFE-0796-4B6A-9E9F-DA95FA7F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21" y="1386663"/>
            <a:ext cx="3894157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7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8C2E-8D25-423C-B822-9019B9D8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5A50-A880-4430-962C-CC88797B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0ECFF-9FE5-491A-B54C-6B0CD5A7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27" y="2633998"/>
            <a:ext cx="3939881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4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13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Pulling data from API</vt:lpstr>
      <vt:lpstr>Crashes over year</vt:lpstr>
      <vt:lpstr>Top 5 states with highest death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datqu</dc:creator>
  <cp:lastModifiedBy>datqu</cp:lastModifiedBy>
  <cp:revision>4</cp:revision>
  <dcterms:created xsi:type="dcterms:W3CDTF">2022-06-26T05:42:55Z</dcterms:created>
  <dcterms:modified xsi:type="dcterms:W3CDTF">2022-06-26T05:59:47Z</dcterms:modified>
</cp:coreProperties>
</file>