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07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8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56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48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26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1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83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2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6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10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2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6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9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6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C127-2A71-42DB-BB56-3B09C845F843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EA189B-4F94-413E-AB11-B7661CF3B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E77-B05F-4F82-96BE-E309825E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91D9-FBB8-4F25-B10A-A4FF03C6F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0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D3D5-220C-44CA-BD92-8A4E9507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8" y="121802"/>
            <a:ext cx="8596668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Pulling data from API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E5D8-AFEE-4631-A0CE-F26BC5D2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" y="1046408"/>
            <a:ext cx="5938618" cy="5105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FF9CC-348D-4AA3-A22A-3B44DCCC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19" y="589208"/>
            <a:ext cx="5646622" cy="3337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26D20-1342-4A53-B024-79A83019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09" y="4668542"/>
            <a:ext cx="5547841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B28D-F02D-47D2-9E6F-4E8BBEDC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2" y="34917"/>
            <a:ext cx="6799962" cy="471955"/>
          </a:xfrm>
        </p:spPr>
        <p:txBody>
          <a:bodyPr>
            <a:normAutofit fontScale="90000"/>
          </a:bodyPr>
          <a:lstStyle/>
          <a:p>
            <a:r>
              <a:rPr lang="en-US" dirty="0"/>
              <a:t>Crashes over year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C3EE-1B82-4E38-985C-78AE0982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26478" cy="3880773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D35E7-05F5-47DB-A0D5-5E5ECC3F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65" y="744920"/>
            <a:ext cx="5357324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72C-8A67-4EB5-B213-3284221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16" y="188259"/>
            <a:ext cx="8596668" cy="806823"/>
          </a:xfrm>
        </p:spPr>
        <p:txBody>
          <a:bodyPr/>
          <a:lstStyle/>
          <a:p>
            <a:r>
              <a:rPr lang="en-US" dirty="0"/>
              <a:t>Top 5 states with highest death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A3CD8-830B-4490-A62A-3CB0EF34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4" y="1238623"/>
            <a:ext cx="9822024" cy="52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6456-8FFB-4477-B3F9-ECCB235C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FE0AE-1DBC-4ABE-BFD4-F686531B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1" y="1394230"/>
            <a:ext cx="945724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3DC7-CD1D-4F08-9670-90DF40C5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7E7-CA6E-4F78-804F-01AC747C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F8D84-A920-4931-A669-38911A97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69" y="2736877"/>
            <a:ext cx="3215919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F4B6-1A12-4AD8-A0AE-35DC70B9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5ACB-08D1-42DA-838D-7EF95BA8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06D1F-1243-420D-B15F-3E065F6E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79" y="816638"/>
            <a:ext cx="5608806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C2E-8D25-423C-B822-9019B9D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777"/>
            <a:ext cx="8596668" cy="824753"/>
          </a:xfrm>
        </p:spPr>
        <p:txBody>
          <a:bodyPr/>
          <a:lstStyle/>
          <a:p>
            <a:pPr algn="ctr"/>
            <a:r>
              <a:rPr lang="en-US" dirty="0"/>
              <a:t>Drivers gender in </a:t>
            </a:r>
            <a:r>
              <a:rPr lang="en-US"/>
              <a:t>fatal crashes 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2D50D-1B2F-46ED-A2AE-1501F194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33" y="1688175"/>
            <a:ext cx="4333873" cy="32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9462-AE5F-429B-B2B2-121E9A9A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F9A1-B3DE-4A34-9D11-C5D6490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FBFF2-FFFA-468A-8ED6-0ED96D33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450396"/>
            <a:ext cx="4557790" cy="31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87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Pulling data from API</vt:lpstr>
      <vt:lpstr>Crashes over year</vt:lpstr>
      <vt:lpstr>Top 5 states with highest death</vt:lpstr>
      <vt:lpstr>PowerPoint Presentation</vt:lpstr>
      <vt:lpstr>PowerPoint Presentation</vt:lpstr>
      <vt:lpstr>PowerPoint Presentation</vt:lpstr>
      <vt:lpstr>Drivers gender in fatal crashes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datqu</dc:creator>
  <cp:lastModifiedBy>datqu</cp:lastModifiedBy>
  <cp:revision>6</cp:revision>
  <dcterms:created xsi:type="dcterms:W3CDTF">2022-06-26T05:42:55Z</dcterms:created>
  <dcterms:modified xsi:type="dcterms:W3CDTF">2022-06-26T14:49:59Z</dcterms:modified>
</cp:coreProperties>
</file>