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McDonald" initials="RM" lastIdx="1" clrIdx="0">
    <p:extLst>
      <p:ext uri="{19B8F6BF-5375-455C-9EA6-DF929625EA0E}">
        <p15:presenceInfo xmlns:p15="http://schemas.microsoft.com/office/powerpoint/2012/main" userId="8ee39239cb1ec7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35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39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617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183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6221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750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25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7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7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03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82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38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6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04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86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9C85-AEB8-458A-8F52-6C2E60381BFF}" type="datetimeFigureOut">
              <a:rPr lang="en-AU" smtClean="0"/>
              <a:t>23/06/2022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96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98F9-2CBD-3F51-6D6E-4BE3546F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047" y="848043"/>
            <a:ext cx="5504154" cy="1177777"/>
          </a:xfrm>
        </p:spPr>
        <p:txBody>
          <a:bodyPr>
            <a:normAutofit/>
          </a:bodyPr>
          <a:lstStyle/>
          <a:p>
            <a:r>
              <a:rPr lang="en-AU" sz="3400" dirty="0"/>
              <a:t>Plane Crash Data Analysis</a:t>
            </a:r>
            <a:br>
              <a:rPr lang="en-AU" sz="3400" dirty="0"/>
            </a:br>
            <a:endParaRPr lang="en-AU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538B-E841-0D3A-9BE3-C04C5A7BA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CE075-1C12-BCF8-BDCF-AD296B6A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56" y="2193000"/>
            <a:ext cx="4770688" cy="30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3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D86-4AC5-5C71-86C2-D83B39E9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/>
          </a:bodyPr>
          <a:lstStyle/>
          <a:p>
            <a:r>
              <a:rPr lang="en-AU" sz="2200" dirty="0"/>
              <a:t>The top 10 worst planes by crashes in 1991-2020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0D078-FE3F-8F3E-7DDB-669A2ADA8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9881"/>
            <a:ext cx="8576768" cy="4678238"/>
          </a:xfrm>
        </p:spPr>
      </p:pic>
    </p:spTree>
    <p:extLst>
      <p:ext uri="{BB962C8B-B14F-4D97-AF65-F5344CB8AC3E}">
        <p14:creationId xmlns:p14="http://schemas.microsoft.com/office/powerpoint/2010/main" val="104758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C242-EA95-DAA5-3B88-31ED6800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71" y="619473"/>
            <a:ext cx="4823826" cy="754753"/>
          </a:xfrm>
        </p:spPr>
        <p:txBody>
          <a:bodyPr>
            <a:normAutofit/>
          </a:bodyPr>
          <a:lstStyle/>
          <a:p>
            <a:r>
              <a:rPr lang="en-AU" sz="3000" dirty="0"/>
              <a:t>What are these planes?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3839F7D-EDA4-3458-BE09-C948F958A4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466" y="1571000"/>
            <a:ext cx="2542052" cy="173831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B192F-632E-02C4-1117-AEA37FC4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3460475"/>
            <a:ext cx="2876173" cy="623219"/>
          </a:xfrm>
        </p:spPr>
        <p:txBody>
          <a:bodyPr>
            <a:noAutofit/>
          </a:bodyPr>
          <a:lstStyle/>
          <a:p>
            <a:r>
              <a:rPr lang="en-AU" sz="1600" b="0" i="0" dirty="0">
                <a:effectLst/>
                <a:latin typeface="Consolas" panose="020B0609020204030204" pitchFamily="49" charset="0"/>
              </a:rPr>
              <a:t>De Havilland Canada DHC-6 Twin Otter 300</a:t>
            </a:r>
            <a:endParaRPr lang="en-AU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458ED-97AB-89FA-60B0-01668FEA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40" y="1571000"/>
            <a:ext cx="2800304" cy="1718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7832C-C620-4793-5649-9AC4F35542EB}"/>
              </a:ext>
            </a:extLst>
          </p:cNvPr>
          <p:cNvSpPr txBox="1"/>
          <p:nvPr/>
        </p:nvSpPr>
        <p:spPr>
          <a:xfrm>
            <a:off x="2876173" y="3460475"/>
            <a:ext cx="277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0" i="0" dirty="0">
                <a:effectLst/>
                <a:latin typeface="Consolas" panose="020B0609020204030204" pitchFamily="49" charset="0"/>
              </a:rPr>
              <a:t>Yakovlev YAK-40</a:t>
            </a:r>
            <a:endParaRPr lang="en-AU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3EE7-D3E3-2184-1045-EB268843C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7" y="4312207"/>
            <a:ext cx="2665820" cy="1718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3BFF29-4FAA-30D7-EAE7-7B45F8C58EBB}"/>
              </a:ext>
            </a:extLst>
          </p:cNvPr>
          <p:cNvSpPr txBox="1"/>
          <p:nvPr/>
        </p:nvSpPr>
        <p:spPr>
          <a:xfrm>
            <a:off x="460182" y="6154149"/>
            <a:ext cx="2987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Antonov AN-26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916B2-D3C4-7E63-5D4D-F1E492CEF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382" y="4321409"/>
            <a:ext cx="2777592" cy="17145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F9E619-14CC-684F-D254-5873DD10948A}"/>
              </a:ext>
            </a:extLst>
          </p:cNvPr>
          <p:cNvSpPr txBox="1"/>
          <p:nvPr/>
        </p:nvSpPr>
        <p:spPr>
          <a:xfrm>
            <a:off x="3309097" y="6154149"/>
            <a:ext cx="20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Let 410UVP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24BCD7-F0AA-ECCA-B2D0-135025999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672" y="282030"/>
            <a:ext cx="2672828" cy="1747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87E00D-DDB8-59C6-0ED5-BCF7B5908E21}"/>
              </a:ext>
            </a:extLst>
          </p:cNvPr>
          <p:cNvSpPr txBox="1"/>
          <p:nvPr/>
        </p:nvSpPr>
        <p:spPr>
          <a:xfrm>
            <a:off x="6470162" y="2013518"/>
            <a:ext cx="256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Douglas DC-3C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7D76A5-F92E-5D9F-DDA2-16A012AEE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737" y="293065"/>
            <a:ext cx="2825382" cy="17192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7F2C14-CFF1-5A56-3588-CE8449695637}"/>
              </a:ext>
            </a:extLst>
          </p:cNvPr>
          <p:cNvSpPr txBox="1"/>
          <p:nvPr/>
        </p:nvSpPr>
        <p:spPr>
          <a:xfrm>
            <a:off x="9034486" y="2038357"/>
            <a:ext cx="282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Fokker F-27 Friendship 600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09DA59-72B6-BC29-1FCA-30D1C3C92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2672" y="2328285"/>
            <a:ext cx="2686126" cy="17281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3D4131-5517-E4BE-2CC0-A9C5F7D6414D}"/>
              </a:ext>
            </a:extLst>
          </p:cNvPr>
          <p:cNvSpPr txBox="1"/>
          <p:nvPr/>
        </p:nvSpPr>
        <p:spPr>
          <a:xfrm>
            <a:off x="6033001" y="4110323"/>
            <a:ext cx="282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McDonnell Douglas MD-82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920149-C0D1-4A52-53C9-FB77754B2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6271" y="2395194"/>
            <a:ext cx="2686126" cy="17512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4A8EF16-7233-23B2-8CEE-9EF774B9ABE9}"/>
              </a:ext>
            </a:extLst>
          </p:cNvPr>
          <p:cNvSpPr txBox="1"/>
          <p:nvPr/>
        </p:nvSpPr>
        <p:spPr>
          <a:xfrm>
            <a:off x="9195796" y="4208849"/>
            <a:ext cx="326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Embraer 110P1 Bandeirante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826F64-C5B1-5D76-DC9A-74CB7F30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274" y="4597132"/>
            <a:ext cx="2629845" cy="16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4E061C-8C47-8EB7-50B3-56E257BB10C2}"/>
              </a:ext>
            </a:extLst>
          </p:cNvPr>
          <p:cNvSpPr txBox="1"/>
          <p:nvPr/>
        </p:nvSpPr>
        <p:spPr>
          <a:xfrm>
            <a:off x="9493945" y="6256857"/>
            <a:ext cx="223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Fokker 100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0AC5C1-F804-FE0F-2974-91896DB218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6938" y="4597132"/>
            <a:ext cx="2658979" cy="16099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3FE294-1FF2-64C0-FBF3-C2D241BCF150}"/>
              </a:ext>
            </a:extLst>
          </p:cNvPr>
          <p:cNvSpPr txBox="1"/>
          <p:nvPr/>
        </p:nvSpPr>
        <p:spPr>
          <a:xfrm>
            <a:off x="6524469" y="6308867"/>
            <a:ext cx="2360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Let 410UVP-E</a:t>
            </a:r>
          </a:p>
        </p:txBody>
      </p:sp>
    </p:spTree>
    <p:extLst>
      <p:ext uri="{BB962C8B-B14F-4D97-AF65-F5344CB8AC3E}">
        <p14:creationId xmlns:p14="http://schemas.microsoft.com/office/powerpoint/2010/main" val="68568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D86D-1C7B-37A3-671E-5786410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contributed to fatal accidents?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7B86-6E2D-914B-733F-B9E5B9A1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48800" cy="1325563"/>
          </a:xfrm>
        </p:spPr>
        <p:txBody>
          <a:bodyPr>
            <a:normAutofit/>
          </a:bodyPr>
          <a:lstStyle/>
          <a:p>
            <a:r>
              <a:rPr lang="en-US" sz="2200" dirty="0"/>
              <a:t>There were 1101 plane crashes between 1991-2020</a:t>
            </a:r>
          </a:p>
          <a:p>
            <a:r>
              <a:rPr lang="en-US" sz="2200" dirty="0"/>
              <a:t>Used </a:t>
            </a:r>
            <a:r>
              <a:rPr lang="en-US" sz="2200" dirty="0" err="1"/>
              <a:t>str.contains</a:t>
            </a:r>
            <a:r>
              <a:rPr lang="en-US" sz="2200" dirty="0"/>
              <a:t>() method in summary to find the reasons for crashes. 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7D33A-BA82-4544-F819-EACC1EBF3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683" y="2972179"/>
            <a:ext cx="5025715" cy="3605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AD73E3-62E6-B396-E912-5C9B66FA2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2179"/>
            <a:ext cx="4664111" cy="36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0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3713-C653-0A5B-12E5-CEAC57C3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0846"/>
            <a:ext cx="3300663" cy="982412"/>
          </a:xfrm>
        </p:spPr>
        <p:txBody>
          <a:bodyPr/>
          <a:lstStyle/>
          <a:p>
            <a:r>
              <a:rPr lang="en-AU" dirty="0"/>
              <a:t>Human Error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57302C-7A2D-E98B-A4AF-7D06D298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35" y="2160588"/>
            <a:ext cx="7115967" cy="3881437"/>
          </a:xfrm>
        </p:spPr>
      </p:pic>
    </p:spTree>
    <p:extLst>
      <p:ext uri="{BB962C8B-B14F-4D97-AF65-F5344CB8AC3E}">
        <p14:creationId xmlns:p14="http://schemas.microsoft.com/office/powerpoint/2010/main" val="15430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FA41-52FF-F005-5810-DB1A3C65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300" dirty="0"/>
              <a:t>Has Aviation Become Safer?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31E03-2F87-CF15-CDCF-9A00C7CAD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84" y="1779588"/>
            <a:ext cx="7115967" cy="3881437"/>
          </a:xfrm>
        </p:spPr>
      </p:pic>
    </p:spTree>
    <p:extLst>
      <p:ext uri="{BB962C8B-B14F-4D97-AF65-F5344CB8AC3E}">
        <p14:creationId xmlns:p14="http://schemas.microsoft.com/office/powerpoint/2010/main" val="313246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7E63-23DC-F7FB-B17F-A1CE0D51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4840"/>
            <a:ext cx="8596668" cy="1320800"/>
          </a:xfrm>
        </p:spPr>
        <p:txBody>
          <a:bodyPr/>
          <a:lstStyle/>
          <a:p>
            <a:r>
              <a:rPr lang="en-US" dirty="0"/>
              <a:t>Summary of Data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C4A7-39BA-DFDA-60AC-0CCBD080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9509760" cy="50796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data set, the average number of people on commercial planes was  36 and the average number of fatalities was 25.</a:t>
            </a:r>
          </a:p>
          <a:p>
            <a:r>
              <a:rPr lang="en-US" dirty="0"/>
              <a:t>The chance of survival on plane crashes with 1 or more fatalities is 31.6 percent.</a:t>
            </a:r>
          </a:p>
          <a:p>
            <a:r>
              <a:rPr lang="en-US" dirty="0"/>
              <a:t>The number of commercial plane crashes with one fatality or more is 1078 out of 1101.</a:t>
            </a:r>
          </a:p>
          <a:p>
            <a:r>
              <a:rPr lang="en-US" dirty="0"/>
              <a:t>The most common areas for aircraft failure are:</a:t>
            </a:r>
          </a:p>
          <a:p>
            <a:r>
              <a:rPr lang="en-US" dirty="0"/>
              <a:t>Hawaii with 6 incidents, Alaska with 5 incidents and Arizona with 2 incidents.</a:t>
            </a:r>
          </a:p>
          <a:p>
            <a:r>
              <a:rPr lang="en-US" dirty="0"/>
              <a:t>Aviation safety has improved!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56291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173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Trebuchet MS</vt:lpstr>
      <vt:lpstr>Wingdings 3</vt:lpstr>
      <vt:lpstr>Facet</vt:lpstr>
      <vt:lpstr>Plane Crash Data Analysis </vt:lpstr>
      <vt:lpstr>The top 10 worst planes by crashes in 1991-2020</vt:lpstr>
      <vt:lpstr>What are these planes?</vt:lpstr>
      <vt:lpstr>What contributed to fatal accidents?</vt:lpstr>
      <vt:lpstr>Human Error</vt:lpstr>
      <vt:lpstr>Has Aviation Become Safer?</vt:lpstr>
      <vt:lpstr>Summary of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McDonald</dc:creator>
  <cp:lastModifiedBy>Robert McDonald</cp:lastModifiedBy>
  <cp:revision>26</cp:revision>
  <dcterms:created xsi:type="dcterms:W3CDTF">2022-06-22T02:32:16Z</dcterms:created>
  <dcterms:modified xsi:type="dcterms:W3CDTF">2022-06-23T11:35:32Z</dcterms:modified>
</cp:coreProperties>
</file>