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n woodward" initials="bw" lastIdx="2" clrIdx="0">
    <p:extLst>
      <p:ext uri="{19B8F6BF-5375-455C-9EA6-DF929625EA0E}">
        <p15:presenceInfo xmlns:p15="http://schemas.microsoft.com/office/powerpoint/2012/main" userId="1885d54f41fab8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941-BA52-DB65-0548-BE8F3CBC0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28" y="510638"/>
            <a:ext cx="7089648" cy="1669833"/>
          </a:xfrm>
        </p:spPr>
        <p:txBody>
          <a:bodyPr/>
          <a:lstStyle/>
          <a:p>
            <a:pPr algn="ctr"/>
            <a:r>
              <a:rPr lang="en-AU" sz="4800" dirty="0"/>
              <a:t>Recreational Boat Crash Analysis For the USA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0364-C7D6-08EE-40A7-38D9EDCE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69" y="2694351"/>
            <a:ext cx="4414224" cy="29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C8D7-5567-F1B7-1F60-E119120B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56" y="292608"/>
            <a:ext cx="7650480" cy="3718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Most Fatalities Per State Involving Alcohol Per Average Population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15472-4378-4D35-C898-AE9EFB21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12" y="865632"/>
            <a:ext cx="8375903" cy="5864352"/>
          </a:xfrm>
        </p:spPr>
      </p:pic>
    </p:spTree>
    <p:extLst>
      <p:ext uri="{BB962C8B-B14F-4D97-AF65-F5344CB8AC3E}">
        <p14:creationId xmlns:p14="http://schemas.microsoft.com/office/powerpoint/2010/main" val="18504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22D7-12D0-1DBB-22E4-2B2ED2BF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46" y="384048"/>
            <a:ext cx="7619322" cy="1320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Most Fatalities Per State Involving Alcohol Per Average Population             									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				  </a:t>
            </a:r>
            <a:r>
              <a:rPr lang="en-US" sz="2800" dirty="0">
                <a:solidFill>
                  <a:schemeClr val="tx1"/>
                </a:solidFill>
              </a:rPr>
              <a:t>Top 5 States</a:t>
            </a:r>
            <a:endParaRPr lang="en-AU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85A9F-9E9C-BE7D-3211-EE0ECDEFE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32" y="2014284"/>
            <a:ext cx="5412542" cy="3881437"/>
          </a:xfrm>
        </p:spPr>
      </p:pic>
    </p:spTree>
    <p:extLst>
      <p:ext uri="{BB962C8B-B14F-4D97-AF65-F5344CB8AC3E}">
        <p14:creationId xmlns:p14="http://schemas.microsoft.com/office/powerpoint/2010/main" val="2619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9853-BE3B-2A6C-3FFC-3DD2846F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Fatalities Involving whether Safety Vests were worn between 2010-2020</a:t>
            </a:r>
            <a:endParaRPr lang="en-AU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BEF65-4F54-1394-1254-417491AA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23999"/>
            <a:ext cx="8195208" cy="4724401"/>
          </a:xfrm>
        </p:spPr>
      </p:pic>
    </p:spTree>
    <p:extLst>
      <p:ext uri="{BB962C8B-B14F-4D97-AF65-F5344CB8AC3E}">
        <p14:creationId xmlns:p14="http://schemas.microsoft.com/office/powerpoint/2010/main" val="1030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4A73-6A3D-B0FF-8B1F-856EF73B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38" y="658368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Fatalities in Recreational Boating 1996-2020</a:t>
            </a:r>
            <a:endParaRPr lang="en-AU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6AE41-2D6A-A0BA-A03D-86D4A9E9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" y="1589024"/>
            <a:ext cx="8741664" cy="4752374"/>
          </a:xfrm>
        </p:spPr>
      </p:pic>
    </p:spTree>
    <p:extLst>
      <p:ext uri="{BB962C8B-B14F-4D97-AF65-F5344CB8AC3E}">
        <p14:creationId xmlns:p14="http://schemas.microsoft.com/office/powerpoint/2010/main" val="9123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36D3-E840-2F80-2807-61305255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3440"/>
            <a:ext cx="8596668" cy="10769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Comparing Total Boating, Train and Plane Fatalities between 2010-2020</a:t>
            </a:r>
            <a:endParaRPr lang="en-AU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38764-D472-6938-9E0D-7750C9779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84" y="1983804"/>
            <a:ext cx="4139677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BD24-847A-AE46-DCD7-6D912E9A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900" y="3034337"/>
            <a:ext cx="2720691" cy="15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5A4-E623-B287-04B7-D2939C9A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14" y="426721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Most Dangerous States for Transport by Average Population 1996-2020</a:t>
            </a:r>
            <a:endParaRPr lang="en-AU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51680-F73A-131B-1179-CA50FDAA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28" y="1087121"/>
            <a:ext cx="8723376" cy="5499914"/>
          </a:xfrm>
        </p:spPr>
      </p:pic>
    </p:spTree>
    <p:extLst>
      <p:ext uri="{BB962C8B-B14F-4D97-AF65-F5344CB8AC3E}">
        <p14:creationId xmlns:p14="http://schemas.microsoft.com/office/powerpoint/2010/main" val="33922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DC4D-99AD-70FF-C190-CB1B61D9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6384"/>
            <a:ext cx="8596668" cy="11440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Top 5 Safest &amp; Most Dangerous States for Transport by Average Population</a:t>
            </a:r>
            <a:endParaRPr lang="en-AU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2CDB6-1F16-D0A1-57F7-744D7979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7" y="2166684"/>
            <a:ext cx="5241791" cy="3734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580F3-8EB4-F469-F281-886AAFD2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14" y="2166684"/>
            <a:ext cx="5360294" cy="37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582F-63D0-0BBF-6296-BA398184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38" y="1028582"/>
            <a:ext cx="2071962" cy="1320800"/>
          </a:xfrm>
        </p:spPr>
        <p:txBody>
          <a:bodyPr/>
          <a:lstStyle/>
          <a:p>
            <a:r>
              <a:rPr lang="en-US" dirty="0"/>
              <a:t>The End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65DE6-CF1B-FC37-17FC-DE82FA67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528" y="1861643"/>
            <a:ext cx="4881099" cy="3740581"/>
          </a:xfrm>
        </p:spPr>
      </p:pic>
    </p:spTree>
    <p:extLst>
      <p:ext uri="{BB962C8B-B14F-4D97-AF65-F5344CB8AC3E}">
        <p14:creationId xmlns:p14="http://schemas.microsoft.com/office/powerpoint/2010/main" val="841827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1264</TotalTime>
  <Words>93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Recreational Boat Crash Analysis For the USA</vt:lpstr>
      <vt:lpstr>Most Fatalities Per State Involving Alcohol Per Average Population</vt:lpstr>
      <vt:lpstr>Most Fatalities Per State Involving Alcohol Per Average Population                                Top 5 States</vt:lpstr>
      <vt:lpstr>Fatalities Involving whether Safety Vests were worn between 2010-2020</vt:lpstr>
      <vt:lpstr>Fatalities in Recreational Boating 1996-2020</vt:lpstr>
      <vt:lpstr>Comparing Total Boating, Train and Plane Fatalities between 2010-2020</vt:lpstr>
      <vt:lpstr>Most Dangerous States for Transport by Average Population 1996-2020</vt:lpstr>
      <vt:lpstr>Top 5 Safest &amp; Most Dangerous States for Transport by Average Population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woodward</dc:creator>
  <cp:lastModifiedBy>brendan woodward</cp:lastModifiedBy>
  <cp:revision>6</cp:revision>
  <dcterms:created xsi:type="dcterms:W3CDTF">2022-06-25T08:51:29Z</dcterms:created>
  <dcterms:modified xsi:type="dcterms:W3CDTF">2022-06-26T05:56:23Z</dcterms:modified>
</cp:coreProperties>
</file>