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92F744-71D0-419A-B224-C829C9E2FFF3}" v="1717" dt="2020-12-17T13:01:20.898"/>
    <p1510:client id="{979AEF31-1F1C-43EF-B0C5-FDB88B06E6AC}" v="951" dt="2020-12-17T13:40:44.218"/>
    <p1510:client id="{F97B7506-76BB-42D7-8DF2-EA5EDA3C915C}" v="856" dt="2020-12-17T14:48:04.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2299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5973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8976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2030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00622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2609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747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834823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89859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1670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0539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1296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4726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9614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1780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1343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8974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12/17/2020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846783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ideo" Target="https://www.youtube.com/embed/m5_AKjDdqaU?feature=oembed" TargetMode="Externa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0" name="Picture 13">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p:cNvSpPr>
            <a:spLocks noGrp="1"/>
          </p:cNvSpPr>
          <p:nvPr>
            <p:ph type="ctrTitle"/>
          </p:nvPr>
        </p:nvSpPr>
        <p:spPr>
          <a:xfrm>
            <a:off x="532208" y="429686"/>
            <a:ext cx="4513792" cy="2659916"/>
          </a:xfrm>
        </p:spPr>
        <p:txBody>
          <a:bodyPr>
            <a:normAutofit/>
          </a:bodyPr>
          <a:lstStyle/>
          <a:p>
            <a:pPr algn="ctr">
              <a:lnSpc>
                <a:spcPct val="90000"/>
              </a:lnSpc>
            </a:pPr>
            <a:r>
              <a:rPr lang="en-US" sz="2450" dirty="0">
                <a:solidFill>
                  <a:srgbClr val="FFFFFF"/>
                </a:solidFill>
                <a:latin typeface="Arial Black"/>
                <a:cs typeface="Calibri Light"/>
              </a:rPr>
              <a:t>Lab#04</a:t>
            </a:r>
            <a:br>
              <a:rPr lang="en-US" sz="2450" dirty="0">
                <a:solidFill>
                  <a:srgbClr val="FFFFFF"/>
                </a:solidFill>
                <a:latin typeface="Arial Black"/>
                <a:cs typeface="Calibri Light"/>
              </a:rPr>
            </a:br>
            <a:br>
              <a:rPr lang="en-US" sz="2450" dirty="0">
                <a:latin typeface="Arial Black"/>
                <a:cs typeface="Calibri Light"/>
              </a:rPr>
            </a:br>
            <a:r>
              <a:rPr lang="en-US" sz="2450" dirty="0">
                <a:solidFill>
                  <a:srgbClr val="FFFFFF"/>
                </a:solidFill>
                <a:latin typeface="Arial Black"/>
                <a:cs typeface="Calibri Light"/>
              </a:rPr>
              <a:t>Introduction to Microsoft Office</a:t>
            </a:r>
            <a:br>
              <a:rPr lang="en-US" sz="2450" dirty="0">
                <a:solidFill>
                  <a:srgbClr val="FFFFFF"/>
                </a:solidFill>
                <a:latin typeface="Arial Black"/>
                <a:cs typeface="Calibri Light"/>
              </a:rPr>
            </a:br>
            <a:br>
              <a:rPr lang="en-US" sz="2700" dirty="0">
                <a:solidFill>
                  <a:srgbClr val="FFFFFF"/>
                </a:solidFill>
                <a:latin typeface="Arial Black"/>
                <a:cs typeface="Calibri Light"/>
              </a:rPr>
            </a:br>
            <a:r>
              <a:rPr lang="en-US" sz="2000" dirty="0">
                <a:solidFill>
                  <a:srgbClr val="FFFFFF"/>
                </a:solidFill>
                <a:latin typeface="Arial Black"/>
                <a:cs typeface="Calibri Light"/>
              </a:rPr>
              <a:t> (part-2 Microsoft Power point)</a:t>
            </a:r>
            <a:endParaRPr lang="en-US" sz="2000" dirty="0">
              <a:solidFill>
                <a:srgbClr val="FFFFFF"/>
              </a:solidFill>
              <a:cs typeface="Calibri Light" panose="020F0302020204030204"/>
            </a:endParaRPr>
          </a:p>
        </p:txBody>
      </p:sp>
      <p:sp>
        <p:nvSpPr>
          <p:cNvPr id="3" name="Subtitle 2"/>
          <p:cNvSpPr>
            <a:spLocks noGrp="1"/>
          </p:cNvSpPr>
          <p:nvPr>
            <p:ph type="subTitle" idx="1"/>
          </p:nvPr>
        </p:nvSpPr>
        <p:spPr>
          <a:xfrm>
            <a:off x="486876" y="3494413"/>
            <a:ext cx="4513792" cy="2271387"/>
          </a:xfrm>
        </p:spPr>
        <p:txBody>
          <a:bodyPr vert="horz" lIns="91440" tIns="45720" rIns="91440" bIns="45720" rtlCol="0">
            <a:normAutofit/>
          </a:bodyPr>
          <a:lstStyle/>
          <a:p>
            <a:pPr algn="l">
              <a:lnSpc>
                <a:spcPct val="90000"/>
              </a:lnSpc>
            </a:pPr>
            <a:r>
              <a:rPr lang="en-US" dirty="0">
                <a:solidFill>
                  <a:srgbClr val="FFFFFF"/>
                </a:solidFill>
                <a:cs typeface="Calibri"/>
              </a:rPr>
              <a:t>Name: Maaz Habib</a:t>
            </a:r>
            <a:endParaRPr lang="en-US" dirty="0"/>
          </a:p>
          <a:p>
            <a:pPr algn="l">
              <a:lnSpc>
                <a:spcPct val="90000"/>
              </a:lnSpc>
            </a:pPr>
            <a:r>
              <a:rPr lang="en-US" dirty="0">
                <a:solidFill>
                  <a:srgbClr val="FFFFFF"/>
                </a:solidFill>
                <a:ea typeface="+mn-lt"/>
                <a:cs typeface="+mn-lt"/>
              </a:rPr>
              <a:t>Registration No. : </a:t>
            </a:r>
            <a:r>
              <a:rPr lang="en-US" b="1" dirty="0">
                <a:solidFill>
                  <a:srgbClr val="FFFFFF"/>
                </a:solidFill>
                <a:ea typeface="+mn-lt"/>
                <a:cs typeface="+mn-lt"/>
              </a:rPr>
              <a:t>273</a:t>
            </a:r>
            <a:r>
              <a:rPr lang="en-US" dirty="0">
                <a:solidFill>
                  <a:srgbClr val="FFFFFF"/>
                </a:solidFill>
                <a:ea typeface="+mn-lt"/>
                <a:cs typeface="+mn-lt"/>
              </a:rPr>
              <a:t> </a:t>
            </a:r>
          </a:p>
          <a:p>
            <a:pPr algn="l">
              <a:lnSpc>
                <a:spcPct val="90000"/>
              </a:lnSpc>
            </a:pPr>
            <a:r>
              <a:rPr lang="en-US" dirty="0">
                <a:solidFill>
                  <a:srgbClr val="FFFFFF"/>
                </a:solidFill>
                <a:ea typeface="+mn-lt"/>
                <a:cs typeface="+mn-lt"/>
              </a:rPr>
              <a:t>Class Section: </a:t>
            </a:r>
            <a:r>
              <a:rPr lang="en-US" b="1" dirty="0">
                <a:solidFill>
                  <a:srgbClr val="FFFFFF"/>
                </a:solidFill>
                <a:ea typeface="+mn-lt"/>
                <a:cs typeface="+mn-lt"/>
              </a:rPr>
              <a:t>C</a:t>
            </a:r>
            <a:r>
              <a:rPr lang="en-US" dirty="0">
                <a:solidFill>
                  <a:srgbClr val="FFFFFF"/>
                </a:solidFill>
                <a:ea typeface="+mn-lt"/>
                <a:cs typeface="+mn-lt"/>
              </a:rPr>
              <a:t> </a:t>
            </a:r>
          </a:p>
          <a:p>
            <a:pPr algn="l">
              <a:lnSpc>
                <a:spcPct val="90000"/>
              </a:lnSpc>
            </a:pPr>
            <a:r>
              <a:rPr lang="en-US" dirty="0">
                <a:solidFill>
                  <a:srgbClr val="FFFFFF"/>
                </a:solidFill>
                <a:cs typeface="Calibri" panose="020F0502020204030204"/>
              </a:rPr>
              <a:t>Submitted To: Eng. Abdullah Hamid </a:t>
            </a:r>
          </a:p>
        </p:txBody>
      </p:sp>
      <p:sp useBgFill="1">
        <p:nvSpPr>
          <p:cNvPr id="11"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3"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9">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1" name="Straight Connector 20">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77">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79">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81">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7" name="Picture 7" descr="Logo&#10;&#10;Description automatically generated">
            <a:extLst>
              <a:ext uri="{FF2B5EF4-FFF2-40B4-BE49-F238E27FC236}">
                <a16:creationId xmlns:a16="http://schemas.microsoft.com/office/drawing/2014/main" id="{7CFD6FFB-CC34-4406-B410-1FC0CB7372D9}"/>
              </a:ext>
            </a:extLst>
          </p:cNvPr>
          <p:cNvPicPr>
            <a:picLocks noChangeAspect="1"/>
          </p:cNvPicPr>
          <p:nvPr/>
        </p:nvPicPr>
        <p:blipFill>
          <a:blip r:embed="rId3"/>
          <a:stretch>
            <a:fillRect/>
          </a:stretch>
        </p:blipFill>
        <p:spPr>
          <a:xfrm>
            <a:off x="7355001" y="2233117"/>
            <a:ext cx="3686910" cy="3603954"/>
          </a:xfrm>
          <a:prstGeom prst="rect">
            <a:avLst/>
          </a:prstGeom>
        </p:spPr>
      </p:pic>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1A60D8-7500-4438-8437-29DDB6D5FADE}"/>
              </a:ext>
            </a:extLst>
          </p:cNvPr>
          <p:cNvSpPr txBox="1"/>
          <p:nvPr/>
        </p:nvSpPr>
        <p:spPr>
          <a:xfrm>
            <a:off x="43711" y="4045"/>
            <a:ext cx="1218430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i="1" u="sng" dirty="0">
                <a:cs typeface="Calibri"/>
              </a:rPr>
              <a:t>Apple company</a:t>
            </a:r>
            <a:endParaRPr lang="en-US" sz="2000" dirty="0">
              <a:ea typeface="+mn-lt"/>
              <a:cs typeface="+mn-lt"/>
            </a:endParaRPr>
          </a:p>
          <a:p>
            <a:r>
              <a:rPr lang="en-US" sz="2000" b="1" i="1" dirty="0">
                <a:cs typeface="Calibri"/>
              </a:rPr>
              <a:t>T</a:t>
            </a:r>
            <a:r>
              <a:rPr lang="en-US" sz="2400" b="1" i="1" dirty="0">
                <a:cs typeface="Calibri"/>
              </a:rPr>
              <a:t>oday we are going to talk about iPhone brand, It is a company that not only produces mobiles, but also laptops and other gadgets. It's expensive but people do prefer them as they can be trusted in every aspects, like security, designs, usage etc. There are many disadvantages in it but also a lot of advantages also that people are attracted towards it easily. As they say "Best thing always come in with expensive prices".</a:t>
            </a:r>
            <a:endParaRPr lang="en-US" sz="2400" dirty="0"/>
          </a:p>
        </p:txBody>
      </p:sp>
      <p:sp>
        <p:nvSpPr>
          <p:cNvPr id="7" name="TextBox 6">
            <a:extLst>
              <a:ext uri="{FF2B5EF4-FFF2-40B4-BE49-F238E27FC236}">
                <a16:creationId xmlns:a16="http://schemas.microsoft.com/office/drawing/2014/main" id="{919AD74D-0C82-4864-9CE9-949C80CF8576}"/>
              </a:ext>
            </a:extLst>
          </p:cNvPr>
          <p:cNvSpPr txBox="1"/>
          <p:nvPr/>
        </p:nvSpPr>
        <p:spPr>
          <a:xfrm>
            <a:off x="9525" y="2276475"/>
            <a:ext cx="12182475"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u="sng" dirty="0">
                <a:cs typeface="Calibri"/>
              </a:rPr>
              <a:t>Samsung company</a:t>
            </a:r>
          </a:p>
          <a:p>
            <a:pPr algn="just"/>
            <a:r>
              <a:rPr lang="en-US" sz="2400" b="1" i="1" dirty="0">
                <a:cs typeface="Calibri"/>
              </a:rPr>
              <a:t>Samsung and Apple are always in competition and there user are also in competition, but mostly people use Samsung for their low and cheap prices, As compare to Apple, Samsung produces a phone with low power according to the budget plans and the best product in that budget. Samsung are also having high end devices like apple, That are in comparison to apple. Samsung are good in battery life and price but there security isn't as good as apple.</a:t>
            </a:r>
          </a:p>
        </p:txBody>
      </p:sp>
    </p:spTree>
    <p:extLst>
      <p:ext uri="{BB962C8B-B14F-4D97-AF65-F5344CB8AC3E}">
        <p14:creationId xmlns:p14="http://schemas.microsoft.com/office/powerpoint/2010/main" val="57619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A close up&#10;&#10;Description automatically generated">
            <a:extLst>
              <a:ext uri="{FF2B5EF4-FFF2-40B4-BE49-F238E27FC236}">
                <a16:creationId xmlns:a16="http://schemas.microsoft.com/office/drawing/2014/main" id="{AA807F50-A652-4EBB-905C-C4C78F303B27}"/>
              </a:ext>
            </a:extLst>
          </p:cNvPr>
          <p:cNvPicPr>
            <a:picLocks noChangeAspect="1"/>
          </p:cNvPicPr>
          <p:nvPr/>
        </p:nvPicPr>
        <p:blipFill>
          <a:blip r:embed="rId2"/>
          <a:stretch>
            <a:fillRect/>
          </a:stretch>
        </p:blipFill>
        <p:spPr>
          <a:xfrm>
            <a:off x="1404746" y="870319"/>
            <a:ext cx="3762374" cy="4969179"/>
          </a:xfrm>
          <a:prstGeom prst="rect">
            <a:avLst/>
          </a:prstGeom>
        </p:spPr>
      </p:pic>
      <p:sp>
        <p:nvSpPr>
          <p:cNvPr id="6" name="TextBox 5">
            <a:extLst>
              <a:ext uri="{FF2B5EF4-FFF2-40B4-BE49-F238E27FC236}">
                <a16:creationId xmlns:a16="http://schemas.microsoft.com/office/drawing/2014/main" id="{1356ED74-FB3F-4F9B-A4CD-3F574AA8EE0B}"/>
              </a:ext>
            </a:extLst>
          </p:cNvPr>
          <p:cNvSpPr txBox="1"/>
          <p:nvPr/>
        </p:nvSpPr>
        <p:spPr>
          <a:xfrm>
            <a:off x="5340263" y="1572017"/>
            <a:ext cx="5352788" cy="3847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u="sng" dirty="0">
                <a:cs typeface="Calibri"/>
              </a:rPr>
              <a:t>The Gruffalo</a:t>
            </a:r>
          </a:p>
          <a:p>
            <a:pPr algn="just"/>
            <a:r>
              <a:rPr lang="en-US" b="1" i="1" dirty="0">
                <a:cs typeface="Calibri"/>
              </a:rPr>
              <a:t>The Gruffalo has two large, curved horns at the top of his head. He has a bright orange eyes and a slimy, black tongue. The Gruffalo has an enormous, poisonous wart on the end of his wet nose. Running all down his back are sharped pointy prickles. His claws are as sharp as razors and his teeth are blunt and brittle. HIs fur feels as soft as cotton wool but it is matted and tangled. He has knobby knees and turned out toes. His feet are gigantic and he stomps through the forest whilst swishing his long busy tail. The animals are scared of him because he is so terrifyingly large.</a:t>
            </a:r>
          </a:p>
        </p:txBody>
      </p:sp>
    </p:spTree>
    <p:extLst>
      <p:ext uri="{BB962C8B-B14F-4D97-AF65-F5344CB8AC3E}">
        <p14:creationId xmlns:p14="http://schemas.microsoft.com/office/powerpoint/2010/main" val="4031155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C668FA-2417-47B5-B454-2D55FC17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7FEBA57-8992-46BB-BCF0-5A83FE8E01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2B4CDDF6-55C3-415A-8D8B-7E03C3D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Online Media 1" title="Bugatti Veyron vs Lamborghini Aventador vs Lexus LFA vs McLaren MP4-12C - Head 2 Head Episode 8">
            <a:hlinkClick r:id="" action="ppaction://media"/>
            <a:extLst>
              <a:ext uri="{FF2B5EF4-FFF2-40B4-BE49-F238E27FC236}">
                <a16:creationId xmlns:a16="http://schemas.microsoft.com/office/drawing/2014/main" id="{BAE2215E-9FF5-4A5B-B30A-626D095411C5}"/>
              </a:ext>
            </a:extLst>
          </p:cNvPr>
          <p:cNvPicPr>
            <a:picLocks noRot="1" noChangeAspect="1"/>
          </p:cNvPicPr>
          <p:nvPr>
            <a:videoFile r:link="rId1"/>
          </p:nvPr>
        </p:nvPicPr>
        <p:blipFill>
          <a:blip r:embed="rId4"/>
          <a:stretch>
            <a:fillRect/>
          </a:stretch>
        </p:blipFill>
        <p:spPr>
          <a:xfrm>
            <a:off x="1935332" y="877198"/>
            <a:ext cx="8538992" cy="4689101"/>
          </a:xfrm>
          <a:prstGeom prst="rect">
            <a:avLst/>
          </a:prstGeom>
        </p:spPr>
      </p:pic>
    </p:spTree>
    <p:extLst>
      <p:ext uri="{BB962C8B-B14F-4D97-AF65-F5344CB8AC3E}">
        <p14:creationId xmlns:p14="http://schemas.microsoft.com/office/powerpoint/2010/main" val="28098239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extBox 2">
            <a:extLst>
              <a:ext uri="{FF2B5EF4-FFF2-40B4-BE49-F238E27FC236}">
                <a16:creationId xmlns:a16="http://schemas.microsoft.com/office/drawing/2014/main" id="{759BF056-BD20-4575-A608-E3B27F9EFF67}"/>
              </a:ext>
            </a:extLst>
          </p:cNvPr>
          <p:cNvSpPr txBox="1"/>
          <p:nvPr/>
        </p:nvSpPr>
        <p:spPr>
          <a:xfrm>
            <a:off x="3207798" y="2200286"/>
            <a:ext cx="7197726" cy="366848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defTabSz="457200">
              <a:spcBef>
                <a:spcPct val="0"/>
              </a:spcBef>
              <a:spcAft>
                <a:spcPts val="600"/>
              </a:spcAft>
            </a:pPr>
            <a:r>
              <a:rPr lang="en-US" sz="8000" cap="all" dirty="0">
                <a:ln w="3175" cmpd="sng">
                  <a:noFill/>
                </a:ln>
                <a:latin typeface="+mj-lt"/>
                <a:ea typeface="+mj-ea"/>
                <a:cs typeface="+mj-cs"/>
              </a:rPr>
              <a:t>Thank you</a:t>
            </a:r>
          </a:p>
        </p:txBody>
      </p:sp>
    </p:spTree>
    <p:extLst>
      <p:ext uri="{BB962C8B-B14F-4D97-AF65-F5344CB8AC3E}">
        <p14:creationId xmlns:p14="http://schemas.microsoft.com/office/powerpoint/2010/main" val="7808599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TotalTime>19</TotalTime>
  <Words>340</Words>
  <Application>Microsoft Office PowerPoint</Application>
  <PresentationFormat>Widescreen</PresentationFormat>
  <Paragraphs>12</Paragraphs>
  <Slides>5</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Calibri Light</vt:lpstr>
      <vt:lpstr>Celestial</vt:lpstr>
      <vt:lpstr>Lab#04  Introduction to Microsoft Office   (part-2 Microsoft Power point)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478</cp:revision>
  <dcterms:created xsi:type="dcterms:W3CDTF">2020-12-17T11:53:03Z</dcterms:created>
  <dcterms:modified xsi:type="dcterms:W3CDTF">2020-12-17T17:21:16Z</dcterms:modified>
</cp:coreProperties>
</file>