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z Habib" initials="MH" lastIdx="1" clrIdx="0">
    <p:extLst>
      <p:ext uri="{19B8F6BF-5375-455C-9EA6-DF929625EA0E}">
        <p15:presenceInfo xmlns:p15="http://schemas.microsoft.com/office/powerpoint/2012/main" userId="3b5890166c08a5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55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8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6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1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3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3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0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7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5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2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345051-2045-45DA-935E-2E3CA1A69ADC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32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408C-7E54-4FFF-BE7B-C863E31D6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825" y="692459"/>
            <a:ext cx="7055261" cy="5060271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Presenting by:</a:t>
            </a:r>
            <a:br>
              <a:rPr lang="en-US" sz="4800" dirty="0"/>
            </a:br>
            <a:r>
              <a:rPr lang="en-US" sz="4000" dirty="0"/>
              <a:t>Maaz Habib</a:t>
            </a:r>
            <a:br>
              <a:rPr lang="en-US" sz="4000" dirty="0"/>
            </a:br>
            <a:br>
              <a:rPr lang="en-US" sz="4000" dirty="0"/>
            </a:br>
            <a:r>
              <a:rPr lang="en-US" sz="2700" dirty="0"/>
              <a:t>Book name:</a:t>
            </a:r>
            <a:br>
              <a:rPr lang="en-US" sz="4000" dirty="0"/>
            </a:br>
            <a:r>
              <a:rPr lang="en-US" sz="4000" dirty="0"/>
              <a:t>lost Islamic History</a:t>
            </a:r>
            <a:br>
              <a:rPr lang="en-US" sz="4800" dirty="0"/>
            </a:br>
            <a:br>
              <a:rPr lang="en-US" sz="4800" dirty="0"/>
            </a:br>
            <a:r>
              <a:rPr lang="en-US" sz="4800" b="0" dirty="0"/>
              <a:t>writer</a:t>
            </a:r>
            <a:r>
              <a:rPr lang="en-US" sz="4800" b="0" dirty="0">
                <a:latin typeface="Algerian" panose="04020705040A02060702" pitchFamily="82" charset="0"/>
              </a:rPr>
              <a:t>:</a:t>
            </a:r>
            <a:br>
              <a:rPr lang="en-US" sz="4800" b="0" dirty="0">
                <a:latin typeface="Algerian" panose="04020705040A02060702" pitchFamily="82" charset="0"/>
              </a:rPr>
            </a:br>
            <a:r>
              <a:rPr lang="en-US" sz="4000" b="0" dirty="0"/>
              <a:t>Firas Alkhateeb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2EBCE-2C67-4DE7-8637-B8B8ECEB0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323" y="0"/>
            <a:ext cx="4885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0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C094D0-0777-47A3-A6FD-C86F92574291}"/>
              </a:ext>
            </a:extLst>
          </p:cNvPr>
          <p:cNvSpPr txBox="1"/>
          <p:nvPr/>
        </p:nvSpPr>
        <p:spPr>
          <a:xfrm>
            <a:off x="702815" y="2071437"/>
            <a:ext cx="1078636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Who should read the book? </a:t>
            </a:r>
            <a:endParaRPr lang="en-US" sz="2400" b="1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 little idea about Islam and its history.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Ideal start, brief description in this book.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curious about history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5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BEAD8C-360B-446D-BA53-12A125BF5C77}"/>
              </a:ext>
            </a:extLst>
          </p:cNvPr>
          <p:cNvSpPr txBox="1"/>
          <p:nvPr/>
        </p:nvSpPr>
        <p:spPr>
          <a:xfrm>
            <a:off x="786177" y="459243"/>
            <a:ext cx="111947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Location of Arabian peninsula.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Oman, Qatar, Yemen etc.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Alexander the great visit at 300s BCE.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Roman Empire attack in 20s BCE.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Threats from Nature.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Harsh environment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Strong winds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life of Prophet(P.B.U.H).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revelation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planning to kill or harm companions of prophet(P.B.U.H)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Battles fought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end of prophethood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0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3E06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3E06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3E06D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3E06D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3E06D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3E06D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3E06D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3E06D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59748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9748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59748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9748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59748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9748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59748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9748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59748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9748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59748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9748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59748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9748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59748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9748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3FB3B-AE23-4767-ACC4-0E5D1B14D1F4}"/>
              </a:ext>
            </a:extLst>
          </p:cNvPr>
          <p:cNvSpPr txBox="1"/>
          <p:nvPr/>
        </p:nvSpPr>
        <p:spPr>
          <a:xfrm>
            <a:off x="488272" y="355107"/>
            <a:ext cx="110526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 of the caliphs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Abu Bakr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Umar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Usman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Ali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Muawiya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806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CFD076-1159-41A5-A9EA-F721AFDEF1A9}"/>
              </a:ext>
            </a:extLst>
          </p:cNvPr>
          <p:cNvSpPr txBox="1"/>
          <p:nvPr/>
        </p:nvSpPr>
        <p:spPr>
          <a:xfrm>
            <a:off x="400975" y="382012"/>
            <a:ext cx="113900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The establishment of Muslim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Conflict of succession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Abbasid revolution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Abbasid Caliphate</a:t>
            </a:r>
          </a:p>
        </p:txBody>
      </p:sp>
    </p:spTree>
    <p:extLst>
      <p:ext uri="{BB962C8B-B14F-4D97-AF65-F5344CB8AC3E}">
        <p14:creationId xmlns:p14="http://schemas.microsoft.com/office/powerpoint/2010/main" val="9438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F06957-B05C-4D3F-B16A-4BFD3C76ADC5}"/>
              </a:ext>
            </a:extLst>
          </p:cNvPr>
          <p:cNvSpPr txBox="1"/>
          <p:nvPr/>
        </p:nvSpPr>
        <p:spPr>
          <a:xfrm>
            <a:off x="445363" y="204186"/>
            <a:ext cx="113012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Golden Age</a:t>
            </a:r>
          </a:p>
          <a:p>
            <a:pPr algn="ctr"/>
            <a:endParaRPr lang="en-US" sz="2800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Scientific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Philosophical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Cultural</a:t>
            </a:r>
          </a:p>
        </p:txBody>
      </p:sp>
    </p:spTree>
    <p:extLst>
      <p:ext uri="{BB962C8B-B14F-4D97-AF65-F5344CB8AC3E}">
        <p14:creationId xmlns:p14="http://schemas.microsoft.com/office/powerpoint/2010/main" val="10134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A18369-EF94-4087-8EC4-D1984F81B93F}"/>
              </a:ext>
            </a:extLst>
          </p:cNvPr>
          <p:cNvSpPr txBox="1"/>
          <p:nvPr/>
        </p:nvSpPr>
        <p:spPr>
          <a:xfrm>
            <a:off x="476435" y="417251"/>
            <a:ext cx="112391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Decline of the </a:t>
            </a:r>
            <a:r>
              <a:rPr lang="en-US" sz="2800" u="sng" dirty="0" err="1"/>
              <a:t>muslim</a:t>
            </a:r>
            <a:r>
              <a:rPr lang="en-US" sz="2800" u="sng" dirty="0"/>
              <a:t> world</a:t>
            </a:r>
          </a:p>
          <a:p>
            <a:pPr algn="ctr"/>
            <a:endParaRPr lang="en-US" sz="2800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Ending of rule of Muslim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Losing power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Last Sultans</a:t>
            </a:r>
          </a:p>
          <a:p>
            <a:pPr algn="ctr"/>
            <a:endParaRPr lang="en-US" sz="2800" u="sng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117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90E9C8-834D-437C-8C65-D88D35A2D204}"/>
              </a:ext>
            </a:extLst>
          </p:cNvPr>
          <p:cNvSpPr txBox="1"/>
          <p:nvPr/>
        </p:nvSpPr>
        <p:spPr>
          <a:xfrm>
            <a:off x="2752078" y="2539014"/>
            <a:ext cx="7546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794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1028</TotalTime>
  <Words>181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Wingdings</vt:lpstr>
      <vt:lpstr>Celestial</vt:lpstr>
      <vt:lpstr>Presenting by: Maaz Habib  Book name: lost Islamic History  writer: Firas Alkhateeb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Maaz Habib</dc:title>
  <dc:creator>Maaz Habib</dc:creator>
  <cp:lastModifiedBy>Maaz Habib</cp:lastModifiedBy>
  <cp:revision>27</cp:revision>
  <dcterms:created xsi:type="dcterms:W3CDTF">2021-03-10T10:55:25Z</dcterms:created>
  <dcterms:modified xsi:type="dcterms:W3CDTF">2021-04-01T09:06:48Z</dcterms:modified>
</cp:coreProperties>
</file>