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84" r:id="rId6"/>
    <p:sldId id="285" r:id="rId7"/>
    <p:sldId id="286" r:id="rId8"/>
    <p:sldId id="283" r:id="rId9"/>
  </p:sldIdLst>
  <p:sldSz cx="9144000" cy="5143500" type="screen16x9"/>
  <p:notesSz cx="6858000" cy="9144000"/>
  <p:embeddedFontLst>
    <p:embeddedFont>
      <p:font typeface="Alfa Slab One" panose="020B0604020202020204" charset="0"/>
      <p:regular r:id="rId11"/>
    </p:embeddedFont>
    <p:embeddedFont>
      <p:font typeface="Assistant" pitchFamily="2" charset="-79"/>
      <p:regular r:id="rId12"/>
      <p:bold r:id="rId13"/>
    </p:embeddedFont>
    <p:embeddedFont>
      <p:font typeface="Cuprum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F5A20-C1A8-4FF2-A566-C7B88AEC8A70}">
  <a:tblStyle styleId="{FBFF5A20-C1A8-4FF2-A566-C7B88AEC8A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gf7d89ae380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1" name="Google Shape;3661;gf7d89ae380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70275">
            <a:off x="1364110" y="1057363"/>
            <a:ext cx="6415779" cy="24695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4" name="Google Shape;14;p2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2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87" name="Google Shape;87;p2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9" name="Google Shape;509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0" name="Google Shape;510;p9"/>
          <p:cNvGrpSpPr/>
          <p:nvPr/>
        </p:nvGrpSpPr>
        <p:grpSpPr>
          <a:xfrm rot="5400000">
            <a:off x="1798158" y="3519195"/>
            <a:ext cx="160828" cy="2331228"/>
            <a:chOff x="8430900" y="3436150"/>
            <a:chExt cx="80575" cy="1167950"/>
          </a:xfrm>
        </p:grpSpPr>
        <p:sp>
          <p:nvSpPr>
            <p:cNvPr id="511" name="Google Shape;511;p9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9"/>
          <p:cNvSpPr/>
          <p:nvPr/>
        </p:nvSpPr>
        <p:spPr>
          <a:xfrm rot="10800000">
            <a:off x="8325382" y="4363962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9"/>
          <p:cNvSpPr/>
          <p:nvPr/>
        </p:nvSpPr>
        <p:spPr>
          <a:xfrm rot="10800000">
            <a:off x="8421200" y="42125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9"/>
          <p:cNvSpPr/>
          <p:nvPr/>
        </p:nvSpPr>
        <p:spPr>
          <a:xfrm rot="10800000">
            <a:off x="7981225" y="421255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9"/>
          <p:cNvSpPr/>
          <p:nvPr/>
        </p:nvSpPr>
        <p:spPr>
          <a:xfrm rot="10800000">
            <a:off x="439975" y="5394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9"/>
          <p:cNvSpPr/>
          <p:nvPr/>
        </p:nvSpPr>
        <p:spPr>
          <a:xfrm rot="10800000">
            <a:off x="0" y="53940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9"/>
          <p:cNvSpPr/>
          <p:nvPr/>
        </p:nvSpPr>
        <p:spPr>
          <a:xfrm rot="10800000">
            <a:off x="629125" y="7724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9"/>
          <p:cNvSpPr/>
          <p:nvPr/>
        </p:nvSpPr>
        <p:spPr>
          <a:xfrm rot="10800000">
            <a:off x="52222" y="772451"/>
            <a:ext cx="483353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9"/>
          <p:cNvGrpSpPr/>
          <p:nvPr/>
        </p:nvGrpSpPr>
        <p:grpSpPr>
          <a:xfrm rot="10800000">
            <a:off x="7372175" y="62599"/>
            <a:ext cx="1740175" cy="841225"/>
            <a:chOff x="-253075" y="231200"/>
            <a:chExt cx="1740175" cy="841225"/>
          </a:xfrm>
        </p:grpSpPr>
        <p:sp>
          <p:nvSpPr>
            <p:cNvPr id="524" name="Google Shape;524;p9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9" name="Google Shape;77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0" name="Google Shape;780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1" name="Google Shape;781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2" name="Google Shape;782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3" name="Google Shape;783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4" name="Google Shape;784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5" name="Google Shape;785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6" name="Google Shape;786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7" name="Google Shape;787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8" name="Google Shape;788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9" name="Google Shape;789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0" name="Google Shape;790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13"/>
          <p:cNvGrpSpPr/>
          <p:nvPr/>
        </p:nvGrpSpPr>
        <p:grpSpPr>
          <a:xfrm>
            <a:off x="0" y="166975"/>
            <a:ext cx="935450" cy="189399"/>
            <a:chOff x="0" y="166975"/>
            <a:chExt cx="935450" cy="189399"/>
          </a:xfrm>
        </p:grpSpPr>
        <p:sp>
          <p:nvSpPr>
            <p:cNvPr id="792" name="Google Shape;792;p13"/>
            <p:cNvSpPr/>
            <p:nvPr/>
          </p:nvSpPr>
          <p:spPr>
            <a:xfrm>
              <a:off x="0" y="2986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17625" y="298600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22150" y="16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796" name="Google Shape;796;p13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3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3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3"/>
          <p:cNvGrpSpPr/>
          <p:nvPr/>
        </p:nvGrpSpPr>
        <p:grpSpPr>
          <a:xfrm>
            <a:off x="-815825" y="4087300"/>
            <a:ext cx="1528925" cy="1528925"/>
            <a:chOff x="1156825" y="4602950"/>
            <a:chExt cx="1528925" cy="1528925"/>
          </a:xfrm>
        </p:grpSpPr>
        <p:sp>
          <p:nvSpPr>
            <p:cNvPr id="838" name="Google Shape;838;p13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22"/>
          <p:cNvSpPr txBox="1">
            <a:spLocks noGrp="1"/>
          </p:cNvSpPr>
          <p:nvPr>
            <p:ph type="title" idx="2"/>
          </p:nvPr>
        </p:nvSpPr>
        <p:spPr>
          <a:xfrm>
            <a:off x="3599548" y="3358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0" name="Google Shape;1490;p22"/>
          <p:cNvSpPr txBox="1">
            <a:spLocks noGrp="1"/>
          </p:cNvSpPr>
          <p:nvPr>
            <p:ph type="subTitle" idx="1"/>
          </p:nvPr>
        </p:nvSpPr>
        <p:spPr>
          <a:xfrm>
            <a:off x="3599552" y="38864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22"/>
          <p:cNvSpPr txBox="1">
            <a:spLocks noGrp="1"/>
          </p:cNvSpPr>
          <p:nvPr>
            <p:ph type="title" idx="3"/>
          </p:nvPr>
        </p:nvSpPr>
        <p:spPr>
          <a:xfrm>
            <a:off x="720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2" name="Google Shape;1492;p22"/>
          <p:cNvSpPr txBox="1">
            <a:spLocks noGrp="1"/>
          </p:cNvSpPr>
          <p:nvPr>
            <p:ph type="subTitle" idx="4"/>
          </p:nvPr>
        </p:nvSpPr>
        <p:spPr>
          <a:xfrm>
            <a:off x="720025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22"/>
          <p:cNvSpPr txBox="1">
            <a:spLocks noGrp="1"/>
          </p:cNvSpPr>
          <p:nvPr>
            <p:ph type="title" idx="5"/>
          </p:nvPr>
        </p:nvSpPr>
        <p:spPr>
          <a:xfrm>
            <a:off x="6486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4" name="Google Shape;1494;p22"/>
          <p:cNvSpPr txBox="1">
            <a:spLocks noGrp="1"/>
          </p:cNvSpPr>
          <p:nvPr>
            <p:ph type="subTitle" idx="6"/>
          </p:nvPr>
        </p:nvSpPr>
        <p:spPr>
          <a:xfrm>
            <a:off x="6486007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5" name="Google Shape;1495;p22"/>
          <p:cNvGrpSpPr/>
          <p:nvPr/>
        </p:nvGrpSpPr>
        <p:grpSpPr>
          <a:xfrm rot="10800000">
            <a:off x="7830156" y="-1836105"/>
            <a:ext cx="3111151" cy="3111151"/>
            <a:chOff x="-2714625" y="-3788412"/>
            <a:chExt cx="3390900" cy="3390900"/>
          </a:xfrm>
        </p:grpSpPr>
        <p:grpSp>
          <p:nvGrpSpPr>
            <p:cNvPr id="1496" name="Google Shape;1496;p22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497" name="Google Shape;1497;p2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04" name="Google Shape;1504;p22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505" name="Google Shape;1505;p2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2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2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2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2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2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2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12" name="Google Shape;1512;p22"/>
          <p:cNvGrpSpPr/>
          <p:nvPr/>
        </p:nvGrpSpPr>
        <p:grpSpPr>
          <a:xfrm rot="10800000">
            <a:off x="699" y="-1646358"/>
            <a:ext cx="733566" cy="3469376"/>
            <a:chOff x="-1092529" y="1167363"/>
            <a:chExt cx="492558" cy="2329534"/>
          </a:xfrm>
        </p:grpSpPr>
        <p:sp>
          <p:nvSpPr>
            <p:cNvPr id="1513" name="Google Shape;1513;p22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22"/>
          <p:cNvGrpSpPr/>
          <p:nvPr/>
        </p:nvGrpSpPr>
        <p:grpSpPr>
          <a:xfrm>
            <a:off x="1" y="4053564"/>
            <a:ext cx="1095412" cy="1095412"/>
            <a:chOff x="1989746" y="1227675"/>
            <a:chExt cx="1468184" cy="1468184"/>
          </a:xfrm>
        </p:grpSpPr>
        <p:sp>
          <p:nvSpPr>
            <p:cNvPr id="1530" name="Google Shape;1530;p22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22"/>
          <p:cNvSpPr/>
          <p:nvPr/>
        </p:nvSpPr>
        <p:spPr>
          <a:xfrm>
            <a:off x="8431296" y="4601250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22"/>
          <p:cNvGrpSpPr/>
          <p:nvPr/>
        </p:nvGrpSpPr>
        <p:grpSpPr>
          <a:xfrm rot="10800000">
            <a:off x="5403391" y="4601259"/>
            <a:ext cx="1460035" cy="733569"/>
            <a:chOff x="3333360" y="4608492"/>
            <a:chExt cx="1460035" cy="733569"/>
          </a:xfrm>
        </p:grpSpPr>
        <p:sp>
          <p:nvSpPr>
            <p:cNvPr id="1550" name="Google Shape;1550;p22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22"/>
          <p:cNvSpPr/>
          <p:nvPr/>
        </p:nvSpPr>
        <p:spPr>
          <a:xfrm>
            <a:off x="8188576" y="474325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22"/>
          <p:cNvSpPr/>
          <p:nvPr/>
        </p:nvSpPr>
        <p:spPr>
          <a:xfrm>
            <a:off x="7750250" y="48852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8"/>
          <p:cNvSpPr txBox="1">
            <a:spLocks noGrp="1"/>
          </p:cNvSpPr>
          <p:nvPr>
            <p:ph type="title"/>
          </p:nvPr>
        </p:nvSpPr>
        <p:spPr>
          <a:xfrm flipH="1">
            <a:off x="2199707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8" name="Google Shape;1908;p28"/>
          <p:cNvSpPr txBox="1">
            <a:spLocks noGrp="1"/>
          </p:cNvSpPr>
          <p:nvPr>
            <p:ph type="subTitle" idx="1"/>
          </p:nvPr>
        </p:nvSpPr>
        <p:spPr>
          <a:xfrm flipH="1">
            <a:off x="285607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9" name="Google Shape;1909;p28"/>
          <p:cNvSpPr txBox="1"/>
          <p:nvPr/>
        </p:nvSpPr>
        <p:spPr>
          <a:xfrm flipH="1">
            <a:off x="2162100" y="4219575"/>
            <a:ext cx="4821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infographics and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910" name="Google Shape;1910;p28"/>
          <p:cNvGrpSpPr/>
          <p:nvPr/>
        </p:nvGrpSpPr>
        <p:grpSpPr>
          <a:xfrm>
            <a:off x="-1752599" y="-1874205"/>
            <a:ext cx="10940608" cy="7170933"/>
            <a:chOff x="-1752599" y="-1874205"/>
            <a:chExt cx="10940608" cy="7170933"/>
          </a:xfrm>
        </p:grpSpPr>
        <p:grpSp>
          <p:nvGrpSpPr>
            <p:cNvPr id="1911" name="Google Shape;1911;p28"/>
            <p:cNvGrpSpPr/>
            <p:nvPr/>
          </p:nvGrpSpPr>
          <p:grpSpPr>
            <a:xfrm rot="10800000" flipH="1">
              <a:off x="-1752599" y="-1874205"/>
              <a:ext cx="3111151" cy="3111151"/>
              <a:chOff x="-2714625" y="-3788412"/>
              <a:chExt cx="3390900" cy="3390900"/>
            </a:xfrm>
          </p:grpSpPr>
          <p:grpSp>
            <p:nvGrpSpPr>
              <p:cNvPr id="1912" name="Google Shape;1912;p28"/>
              <p:cNvGrpSpPr/>
              <p:nvPr/>
            </p:nvGrpSpPr>
            <p:grpSpPr>
              <a:xfrm>
                <a:off x="-2714625" y="-3385887"/>
                <a:ext cx="3390900" cy="2569275"/>
                <a:chOff x="-2714625" y="-3448050"/>
                <a:chExt cx="3390900" cy="2569275"/>
              </a:xfrm>
            </p:grpSpPr>
            <p:cxnSp>
              <p:nvCxnSpPr>
                <p:cNvPr id="1913" name="Google Shape;1913;p28"/>
                <p:cNvCxnSpPr/>
                <p:nvPr/>
              </p:nvCxnSpPr>
              <p:spPr>
                <a:xfrm>
                  <a:off x="-2714625" y="-17240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4" name="Google Shape;1914;p28"/>
                <p:cNvCxnSpPr/>
                <p:nvPr/>
              </p:nvCxnSpPr>
              <p:spPr>
                <a:xfrm>
                  <a:off x="-2714625" y="-13049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8"/>
                <p:cNvCxnSpPr/>
                <p:nvPr/>
              </p:nvCxnSpPr>
              <p:spPr>
                <a:xfrm>
                  <a:off x="-2714625" y="-87877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8"/>
                <p:cNvCxnSpPr/>
                <p:nvPr/>
              </p:nvCxnSpPr>
              <p:spPr>
                <a:xfrm>
                  <a:off x="-2714625" y="-34480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8"/>
                <p:cNvCxnSpPr/>
                <p:nvPr/>
              </p:nvCxnSpPr>
              <p:spPr>
                <a:xfrm>
                  <a:off x="-2714625" y="-30289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8"/>
                <p:cNvCxnSpPr/>
                <p:nvPr/>
              </p:nvCxnSpPr>
              <p:spPr>
                <a:xfrm>
                  <a:off x="-2714625" y="-26028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8"/>
                <p:cNvCxnSpPr/>
                <p:nvPr/>
              </p:nvCxnSpPr>
              <p:spPr>
                <a:xfrm>
                  <a:off x="-2714625" y="-21837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0" name="Google Shape;1920;p28"/>
              <p:cNvGrpSpPr/>
              <p:nvPr/>
            </p:nvGrpSpPr>
            <p:grpSpPr>
              <a:xfrm rot="-5400000">
                <a:off x="-2732212" y="-3377600"/>
                <a:ext cx="3390900" cy="2569275"/>
                <a:chOff x="-2714625" y="-3448050"/>
                <a:chExt cx="3390900" cy="2569275"/>
              </a:xfrm>
            </p:grpSpPr>
            <p:cxnSp>
              <p:nvCxnSpPr>
                <p:cNvPr id="1921" name="Google Shape;1921;p28"/>
                <p:cNvCxnSpPr/>
                <p:nvPr/>
              </p:nvCxnSpPr>
              <p:spPr>
                <a:xfrm>
                  <a:off x="-2714625" y="-17240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8"/>
                <p:cNvCxnSpPr/>
                <p:nvPr/>
              </p:nvCxnSpPr>
              <p:spPr>
                <a:xfrm>
                  <a:off x="-2714625" y="-13049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3" name="Google Shape;1923;p28"/>
                <p:cNvCxnSpPr/>
                <p:nvPr/>
              </p:nvCxnSpPr>
              <p:spPr>
                <a:xfrm>
                  <a:off x="-2714625" y="-87877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4" name="Google Shape;1924;p28"/>
                <p:cNvCxnSpPr/>
                <p:nvPr/>
              </p:nvCxnSpPr>
              <p:spPr>
                <a:xfrm>
                  <a:off x="-2714625" y="-34480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8"/>
                <p:cNvCxnSpPr/>
                <p:nvPr/>
              </p:nvCxnSpPr>
              <p:spPr>
                <a:xfrm>
                  <a:off x="-2714625" y="-30289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8"/>
                <p:cNvCxnSpPr/>
                <p:nvPr/>
              </p:nvCxnSpPr>
              <p:spPr>
                <a:xfrm>
                  <a:off x="-2714625" y="-26028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8"/>
                <p:cNvCxnSpPr/>
                <p:nvPr/>
              </p:nvCxnSpPr>
              <p:spPr>
                <a:xfrm>
                  <a:off x="-2714625" y="-21837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28" name="Google Shape;1928;p28"/>
            <p:cNvGrpSpPr/>
            <p:nvPr/>
          </p:nvGrpSpPr>
          <p:grpSpPr>
            <a:xfrm rot="10800000">
              <a:off x="8074245" y="4034514"/>
              <a:ext cx="1095412" cy="1095412"/>
              <a:chOff x="1989746" y="1227675"/>
              <a:chExt cx="1468184" cy="1468184"/>
            </a:xfrm>
          </p:grpSpPr>
          <p:sp>
            <p:nvSpPr>
              <p:cNvPr id="1929" name="Google Shape;1929;p28"/>
              <p:cNvSpPr/>
              <p:nvPr/>
            </p:nvSpPr>
            <p:spPr>
              <a:xfrm>
                <a:off x="2482274" y="1720204"/>
                <a:ext cx="975637" cy="975637"/>
              </a:xfrm>
              <a:custGeom>
                <a:avLst/>
                <a:gdLst/>
                <a:ahLst/>
                <a:cxnLst/>
                <a:rect l="l" t="t" r="r" b="b"/>
                <a:pathLst>
                  <a:path w="86054" h="86054" fill="none" extrusionOk="0">
                    <a:moveTo>
                      <a:pt x="0" y="1"/>
                    </a:moveTo>
                    <a:lnTo>
                      <a:pt x="86054" y="1"/>
                    </a:lnTo>
                    <a:lnTo>
                      <a:pt x="86054" y="86054"/>
                    </a:lnTo>
                    <a:lnTo>
                      <a:pt x="0" y="8605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8"/>
              <p:cNvSpPr/>
              <p:nvPr/>
            </p:nvSpPr>
            <p:spPr>
              <a:xfrm>
                <a:off x="2965336" y="2203267"/>
                <a:ext cx="11" cy="1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8"/>
              <p:cNvSpPr/>
              <p:nvPr/>
            </p:nvSpPr>
            <p:spPr>
              <a:xfrm>
                <a:off x="2844721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8"/>
              <p:cNvSpPr/>
              <p:nvPr/>
            </p:nvSpPr>
            <p:spPr>
              <a:xfrm>
                <a:off x="2721146" y="1227675"/>
                <a:ext cx="493147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97" h="43445" fill="none" extrusionOk="0">
                    <a:moveTo>
                      <a:pt x="43496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8"/>
              <p:cNvSpPr/>
              <p:nvPr/>
            </p:nvSpPr>
            <p:spPr>
              <a:xfrm>
                <a:off x="2600520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8"/>
              <p:cNvSpPr/>
              <p:nvPr/>
            </p:nvSpPr>
            <p:spPr>
              <a:xfrm>
                <a:off x="2477535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8"/>
              <p:cNvSpPr/>
              <p:nvPr/>
            </p:nvSpPr>
            <p:spPr>
              <a:xfrm>
                <a:off x="2356920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8"/>
              <p:cNvSpPr/>
              <p:nvPr/>
            </p:nvSpPr>
            <p:spPr>
              <a:xfrm>
                <a:off x="2233346" y="1227675"/>
                <a:ext cx="493147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97" h="43445" fill="none" extrusionOk="0">
                    <a:moveTo>
                      <a:pt x="43497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8"/>
              <p:cNvSpPr/>
              <p:nvPr/>
            </p:nvSpPr>
            <p:spPr>
              <a:xfrm>
                <a:off x="2112731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8"/>
              <p:cNvSpPr/>
              <p:nvPr/>
            </p:nvSpPr>
            <p:spPr>
              <a:xfrm>
                <a:off x="1989746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8"/>
              <p:cNvSpPr/>
              <p:nvPr/>
            </p:nvSpPr>
            <p:spPr>
              <a:xfrm>
                <a:off x="1989746" y="1350660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8"/>
              <p:cNvSpPr/>
              <p:nvPr/>
            </p:nvSpPr>
            <p:spPr>
              <a:xfrm>
                <a:off x="1989746" y="1471876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8"/>
              <p:cNvSpPr/>
              <p:nvPr/>
            </p:nvSpPr>
            <p:spPr>
              <a:xfrm>
                <a:off x="1989746" y="1594861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8"/>
              <p:cNvSpPr/>
              <p:nvPr/>
            </p:nvSpPr>
            <p:spPr>
              <a:xfrm>
                <a:off x="1989746" y="1715477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8"/>
              <p:cNvSpPr/>
              <p:nvPr/>
            </p:nvSpPr>
            <p:spPr>
              <a:xfrm>
                <a:off x="1989746" y="1838462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8"/>
              <p:cNvSpPr/>
              <p:nvPr/>
            </p:nvSpPr>
            <p:spPr>
              <a:xfrm>
                <a:off x="1989746" y="1959667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8"/>
              <p:cNvSpPr/>
              <p:nvPr/>
            </p:nvSpPr>
            <p:spPr>
              <a:xfrm>
                <a:off x="1989746" y="2082652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8"/>
              <p:cNvSpPr/>
              <p:nvPr/>
            </p:nvSpPr>
            <p:spPr>
              <a:xfrm>
                <a:off x="1989746" y="1227675"/>
                <a:ext cx="1468184" cy="1468184"/>
              </a:xfrm>
              <a:custGeom>
                <a:avLst/>
                <a:gdLst/>
                <a:ahLst/>
                <a:cxnLst/>
                <a:rect l="l" t="t" r="r" b="b"/>
                <a:pathLst>
                  <a:path w="129498" h="129498" fill="none" extrusionOk="0">
                    <a:moveTo>
                      <a:pt x="43444" y="129498"/>
                    </a:moveTo>
                    <a:lnTo>
                      <a:pt x="0" y="86054"/>
                    </a:lnTo>
                    <a:lnTo>
                      <a:pt x="0" y="1"/>
                    </a:lnTo>
                    <a:lnTo>
                      <a:pt x="86054" y="1"/>
                    </a:lnTo>
                    <a:lnTo>
                      <a:pt x="129498" y="43445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7" name="Google Shape;1947;p28"/>
            <p:cNvGrpSpPr/>
            <p:nvPr/>
          </p:nvGrpSpPr>
          <p:grpSpPr>
            <a:xfrm rot="10800000">
              <a:off x="-396368" y="4563159"/>
              <a:ext cx="1460035" cy="733569"/>
              <a:chOff x="3333360" y="4608492"/>
              <a:chExt cx="1460035" cy="733569"/>
            </a:xfrm>
          </p:grpSpPr>
          <p:sp>
            <p:nvSpPr>
              <p:cNvPr id="1948" name="Google Shape;1948;p28"/>
              <p:cNvSpPr/>
              <p:nvPr/>
            </p:nvSpPr>
            <p:spPr>
              <a:xfrm rot="-5400000">
                <a:off x="3333351" y="4608500"/>
                <a:ext cx="733569" cy="733552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8"/>
              <p:cNvSpPr/>
              <p:nvPr/>
            </p:nvSpPr>
            <p:spPr>
              <a:xfrm rot="-5400000">
                <a:off x="3512992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8"/>
              <p:cNvSpPr/>
              <p:nvPr/>
            </p:nvSpPr>
            <p:spPr>
              <a:xfrm rot="-5400000">
                <a:off x="3696593" y="4608053"/>
                <a:ext cx="733569" cy="7344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8"/>
              <p:cNvSpPr/>
              <p:nvPr/>
            </p:nvSpPr>
            <p:spPr>
              <a:xfrm rot="-5400000">
                <a:off x="3876665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8"/>
              <p:cNvSpPr/>
              <p:nvPr/>
            </p:nvSpPr>
            <p:spPr>
              <a:xfrm rot="-5400000">
                <a:off x="4059826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28"/>
            <p:cNvGrpSpPr/>
            <p:nvPr/>
          </p:nvGrpSpPr>
          <p:grpSpPr>
            <a:xfrm rot="10800000" flipH="1">
              <a:off x="8454442" y="-1684458"/>
              <a:ext cx="733566" cy="3469376"/>
              <a:chOff x="-1092529" y="1167363"/>
              <a:chExt cx="492558" cy="2329534"/>
            </a:xfrm>
          </p:grpSpPr>
          <p:sp>
            <p:nvSpPr>
              <p:cNvPr id="1954" name="Google Shape;1954;p28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8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8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8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8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8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8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8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8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8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8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8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8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8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8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8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0" name="Google Shape;1970;p28"/>
            <p:cNvSpPr/>
            <p:nvPr/>
          </p:nvSpPr>
          <p:spPr>
            <a:xfrm>
              <a:off x="560016" y="29525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121690" y="30945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802736" y="28105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29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1975" name="Google Shape;1975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9"/>
          <p:cNvGrpSpPr/>
          <p:nvPr/>
        </p:nvGrpSpPr>
        <p:grpSpPr>
          <a:xfrm rot="-5400000" flipH="1">
            <a:off x="6329421" y="3236202"/>
            <a:ext cx="733566" cy="3469376"/>
            <a:chOff x="-1092529" y="1167363"/>
            <a:chExt cx="492558" cy="2329534"/>
          </a:xfrm>
        </p:grpSpPr>
        <p:sp>
          <p:nvSpPr>
            <p:cNvPr id="1992" name="Google Shape;1992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29"/>
          <p:cNvGrpSpPr/>
          <p:nvPr/>
        </p:nvGrpSpPr>
        <p:grpSpPr>
          <a:xfrm>
            <a:off x="7843250" y="169600"/>
            <a:ext cx="1573794" cy="597875"/>
            <a:chOff x="7843250" y="169600"/>
            <a:chExt cx="1573794" cy="597875"/>
          </a:xfrm>
        </p:grpSpPr>
        <p:sp>
          <p:nvSpPr>
            <p:cNvPr id="2009" name="Google Shape;2009;p29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9"/>
          <p:cNvGrpSpPr/>
          <p:nvPr/>
        </p:nvGrpSpPr>
        <p:grpSpPr>
          <a:xfrm>
            <a:off x="-278300" y="3149950"/>
            <a:ext cx="1557631" cy="2313775"/>
            <a:chOff x="-278300" y="3149950"/>
            <a:chExt cx="1557631" cy="2313775"/>
          </a:xfrm>
        </p:grpSpPr>
        <p:grpSp>
          <p:nvGrpSpPr>
            <p:cNvPr id="2015" name="Google Shape;2015;p29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2016" name="Google Shape;2016;p29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29"/>
            <p:cNvSpPr/>
            <p:nvPr/>
          </p:nvSpPr>
          <p:spPr>
            <a:xfrm>
              <a:off x="160026" y="32919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-278300" y="34339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402746" y="31499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30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2039" name="Google Shape;2039;p30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30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30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30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30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30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30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30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0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0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0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30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30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1" name="Google Shape;2111;p30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2112" name="Google Shape;2112;p30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0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30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31"/>
          <p:cNvGrpSpPr/>
          <p:nvPr/>
        </p:nvGrpSpPr>
        <p:grpSpPr>
          <a:xfrm rot="-5400000" flipH="1">
            <a:off x="1234305" y="-1334739"/>
            <a:ext cx="615152" cy="3133209"/>
            <a:chOff x="6482900" y="1354425"/>
            <a:chExt cx="235600" cy="1829825"/>
          </a:xfrm>
        </p:grpSpPr>
        <p:sp>
          <p:nvSpPr>
            <p:cNvPr id="2127" name="Google Shape;2127;p31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>
            <a:off x="8183752" y="295100"/>
            <a:ext cx="935450" cy="189399"/>
            <a:chOff x="8183752" y="295100"/>
            <a:chExt cx="935450" cy="189399"/>
          </a:xfrm>
        </p:grpSpPr>
        <p:sp>
          <p:nvSpPr>
            <p:cNvPr id="2142" name="Google Shape;2142;p31"/>
            <p:cNvSpPr/>
            <p:nvPr/>
          </p:nvSpPr>
          <p:spPr>
            <a:xfrm flipH="1">
              <a:off x="8623727" y="426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 flipH="1">
              <a:off x="8183752" y="426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 flipH="1">
              <a:off x="8301577" y="295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1"/>
          <p:cNvGrpSpPr/>
          <p:nvPr/>
        </p:nvGrpSpPr>
        <p:grpSpPr>
          <a:xfrm flipH="1">
            <a:off x="8449747" y="1962145"/>
            <a:ext cx="160828" cy="2331228"/>
            <a:chOff x="8430900" y="3436150"/>
            <a:chExt cx="80575" cy="1167950"/>
          </a:xfrm>
        </p:grpSpPr>
        <p:sp>
          <p:nvSpPr>
            <p:cNvPr id="2146" name="Google Shape;2146;p31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1"/>
          <p:cNvGrpSpPr/>
          <p:nvPr/>
        </p:nvGrpSpPr>
        <p:grpSpPr>
          <a:xfrm>
            <a:off x="8233725" y="4558175"/>
            <a:ext cx="1225226" cy="331700"/>
            <a:chOff x="8233725" y="4558175"/>
            <a:chExt cx="1225226" cy="331700"/>
          </a:xfrm>
        </p:grpSpPr>
        <p:sp>
          <p:nvSpPr>
            <p:cNvPr id="2152" name="Google Shape;2152;p31"/>
            <p:cNvSpPr/>
            <p:nvPr/>
          </p:nvSpPr>
          <p:spPr>
            <a:xfrm>
              <a:off x="8672051" y="47001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8233725" y="48421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8914771" y="45581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31"/>
          <p:cNvGrpSpPr/>
          <p:nvPr/>
        </p:nvGrpSpPr>
        <p:grpSpPr>
          <a:xfrm>
            <a:off x="464275" y="686975"/>
            <a:ext cx="935450" cy="57774"/>
            <a:chOff x="464275" y="686975"/>
            <a:chExt cx="935450" cy="57774"/>
          </a:xfrm>
        </p:grpSpPr>
        <p:sp>
          <p:nvSpPr>
            <p:cNvPr id="2156" name="Google Shape;2156;p31"/>
            <p:cNvSpPr/>
            <p:nvPr/>
          </p:nvSpPr>
          <p:spPr>
            <a:xfrm>
              <a:off x="464275" y="68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281900" y="6869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31"/>
          <p:cNvGrpSpPr/>
          <p:nvPr/>
        </p:nvGrpSpPr>
        <p:grpSpPr>
          <a:xfrm>
            <a:off x="-590717" y="3835555"/>
            <a:ext cx="2043172" cy="2037823"/>
            <a:chOff x="-24800" y="4736675"/>
            <a:chExt cx="572975" cy="571475"/>
          </a:xfrm>
        </p:grpSpPr>
        <p:sp>
          <p:nvSpPr>
            <p:cNvPr id="2159" name="Google Shape;2159;p31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31"/>
          <p:cNvGrpSpPr/>
          <p:nvPr/>
        </p:nvGrpSpPr>
        <p:grpSpPr>
          <a:xfrm>
            <a:off x="1649600" y="4644025"/>
            <a:ext cx="1473769" cy="330525"/>
            <a:chOff x="1649600" y="4644025"/>
            <a:chExt cx="1473769" cy="330525"/>
          </a:xfrm>
        </p:grpSpPr>
        <p:sp>
          <p:nvSpPr>
            <p:cNvPr id="2177" name="Google Shape;2177;p31"/>
            <p:cNvSpPr/>
            <p:nvPr/>
          </p:nvSpPr>
          <p:spPr>
            <a:xfrm>
              <a:off x="1649600" y="46440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336469" y="49268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259196" y="48078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/>
              <a:buNone/>
              <a:defRPr sz="32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8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5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our presentation begins</a:t>
            </a:r>
            <a:endParaRPr dirty="0"/>
          </a:p>
        </p:txBody>
      </p:sp>
      <p:sp>
        <p:nvSpPr>
          <p:cNvPr id="2191" name="Google Shape;2191;p35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  <a:highlight>
                  <a:schemeClr val="lt1"/>
                </a:highlight>
              </a:rPr>
              <a:t>ONLINE</a:t>
            </a:r>
            <a:r>
              <a:rPr lang="en" sz="4800" dirty="0">
                <a:highlight>
                  <a:schemeClr val="lt1"/>
                </a:highlight>
              </a:rPr>
              <a:t> </a:t>
            </a:r>
            <a:r>
              <a:rPr lang="en" sz="4800" dirty="0">
                <a:solidFill>
                  <a:schemeClr val="lt2"/>
                </a:solidFill>
                <a:highlight>
                  <a:schemeClr val="lt1"/>
                </a:highlight>
              </a:rPr>
              <a:t>RESTAURANT</a:t>
            </a:r>
            <a:br>
              <a:rPr lang="en" sz="4800" dirty="0">
                <a:solidFill>
                  <a:schemeClr val="lt2"/>
                </a:solidFill>
                <a:highlight>
                  <a:schemeClr val="lt1"/>
                </a:highlight>
              </a:rPr>
            </a:br>
            <a:r>
              <a:rPr lang="en" sz="4800" dirty="0">
                <a:solidFill>
                  <a:schemeClr val="lt2"/>
                </a:solidFill>
                <a:highlight>
                  <a:schemeClr val="lt1"/>
                </a:highlight>
              </a:rPr>
              <a:t>Management system</a:t>
            </a:r>
            <a:r>
              <a:rPr lang="en" sz="4800" dirty="0"/>
              <a:t> </a:t>
            </a:r>
            <a:endParaRPr sz="4800" dirty="0"/>
          </a:p>
        </p:txBody>
      </p:sp>
      <p:grpSp>
        <p:nvGrpSpPr>
          <p:cNvPr id="2192" name="Google Shape;2192;p35"/>
          <p:cNvGrpSpPr/>
          <p:nvPr/>
        </p:nvGrpSpPr>
        <p:grpSpPr>
          <a:xfrm>
            <a:off x="1822623" y="3969031"/>
            <a:ext cx="5503250" cy="0"/>
            <a:chOff x="1822623" y="3780891"/>
            <a:chExt cx="5503250" cy="0"/>
          </a:xfrm>
        </p:grpSpPr>
        <p:cxnSp>
          <p:nvCxnSpPr>
            <p:cNvPr id="2193" name="Google Shape;2193;p35"/>
            <p:cNvCxnSpPr/>
            <p:nvPr/>
          </p:nvCxnSpPr>
          <p:spPr>
            <a:xfrm>
              <a:off x="182262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4" name="Google Shape;2194;p35"/>
            <p:cNvCxnSpPr/>
            <p:nvPr/>
          </p:nvCxnSpPr>
          <p:spPr>
            <a:xfrm>
              <a:off x="646517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5" name="Google Shape;2195;p35"/>
          <p:cNvSpPr/>
          <p:nvPr/>
        </p:nvSpPr>
        <p:spPr>
          <a:xfrm>
            <a:off x="6400600" y="907200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5"/>
          <p:cNvSpPr/>
          <p:nvPr/>
        </p:nvSpPr>
        <p:spPr>
          <a:xfrm>
            <a:off x="6689219" y="1332891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B92D8-5338-12DD-267F-64A7046B7AEF}"/>
              </a:ext>
            </a:extLst>
          </p:cNvPr>
          <p:cNvSpPr txBox="1"/>
          <p:nvPr/>
        </p:nvSpPr>
        <p:spPr>
          <a:xfrm>
            <a:off x="1742489" y="4047582"/>
            <a:ext cx="2538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Maaz Habib </a:t>
            </a:r>
          </a:p>
          <a:p>
            <a:r>
              <a:rPr lang="en-US" dirty="0">
                <a:solidFill>
                  <a:schemeClr val="tx1"/>
                </a:solidFill>
              </a:rPr>
              <a:t>[20pwcse1952]</a:t>
            </a:r>
          </a:p>
          <a:p>
            <a:r>
              <a:rPr lang="en-US" dirty="0">
                <a:solidFill>
                  <a:schemeClr val="tx1"/>
                </a:solidFill>
              </a:rPr>
              <a:t>Hamid Ur Rehman [20PWCSE1969]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7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13" name="Google Shape;2213;p37"/>
          <p:cNvSpPr txBox="1">
            <a:spLocks noGrp="1"/>
          </p:cNvSpPr>
          <p:nvPr>
            <p:ph type="title" idx="2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215" name="Google Shape;2215;p37"/>
          <p:cNvSpPr txBox="1">
            <a:spLocks noGrp="1"/>
          </p:cNvSpPr>
          <p:nvPr>
            <p:ph type="title" idx="3"/>
          </p:nvPr>
        </p:nvSpPr>
        <p:spPr>
          <a:xfrm>
            <a:off x="3530966" y="2935001"/>
            <a:ext cx="2082068" cy="358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-US" dirty="0"/>
              <a:t>E-R Diagram</a:t>
            </a:r>
            <a:br>
              <a:rPr lang="en-US" dirty="0"/>
            </a:br>
            <a:endParaRPr dirty="0"/>
          </a:p>
        </p:txBody>
      </p:sp>
      <p:sp>
        <p:nvSpPr>
          <p:cNvPr id="2217" name="Google Shape;2217;p37"/>
          <p:cNvSpPr txBox="1">
            <a:spLocks noGrp="1"/>
          </p:cNvSpPr>
          <p:nvPr>
            <p:ph type="title" idx="6"/>
          </p:nvPr>
        </p:nvSpPr>
        <p:spPr>
          <a:xfrm>
            <a:off x="6414246" y="3652601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interface</a:t>
            </a:r>
            <a:endParaRPr dirty="0"/>
          </a:p>
        </p:txBody>
      </p:sp>
      <p:sp>
        <p:nvSpPr>
          <p:cNvPr id="2218" name="Google Shape;2218;p37"/>
          <p:cNvSpPr txBox="1">
            <a:spLocks noGrp="1"/>
          </p:cNvSpPr>
          <p:nvPr>
            <p:ph type="title" idx="4"/>
          </p:nvPr>
        </p:nvSpPr>
        <p:spPr>
          <a:xfrm>
            <a:off x="4125000" y="235975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7"/>
          </p:nvPr>
        </p:nvSpPr>
        <p:spPr>
          <a:xfrm>
            <a:off x="6940950" y="3293801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225" name="Google Shape;2225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</a:t>
            </a:r>
            <a:r>
              <a:rPr lang="en">
                <a:solidFill>
                  <a:schemeClr val="lt2"/>
                </a:solidFill>
              </a:rPr>
              <a:t>of contents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8"/>
          <p:cNvSpPr txBox="1">
            <a:spLocks noGrp="1"/>
          </p:cNvSpPr>
          <p:nvPr>
            <p:ph type="title"/>
          </p:nvPr>
        </p:nvSpPr>
        <p:spPr>
          <a:xfrm>
            <a:off x="408300" y="944470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31" name="Google Shape;2231;p38"/>
          <p:cNvSpPr txBox="1">
            <a:spLocks noGrp="1"/>
          </p:cNvSpPr>
          <p:nvPr>
            <p:ph type="subTitle" idx="1"/>
          </p:nvPr>
        </p:nvSpPr>
        <p:spPr>
          <a:xfrm>
            <a:off x="613748" y="1797929"/>
            <a:ext cx="4695000" cy="1338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Gudea"/>
              </a:rPr>
              <a:t>Different type of orders.</a:t>
            </a:r>
          </a:p>
          <a:p>
            <a:pPr marL="139700" indent="0" algn="l"/>
            <a:endParaRPr lang="en-US" b="0" i="0" dirty="0">
              <a:effectLst/>
              <a:latin typeface="Gudea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dirty="0">
                <a:latin typeface="Gudea"/>
              </a:rPr>
              <a:t>C</a:t>
            </a:r>
            <a:r>
              <a:rPr lang="en-US" b="0" i="0" dirty="0">
                <a:effectLst/>
                <a:latin typeface="Gudea"/>
              </a:rPr>
              <a:t>ategories</a:t>
            </a:r>
          </a:p>
          <a:p>
            <a:pPr marL="139700" indent="0" algn="l"/>
            <a:endParaRPr lang="en-US" b="0" i="0" dirty="0">
              <a:effectLst/>
              <a:latin typeface="Gudea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Gudea"/>
              </a:rPr>
              <a:t> Viewing short and </a:t>
            </a:r>
            <a:r>
              <a:rPr lang="en-US" dirty="0">
                <a:latin typeface="Gudea"/>
              </a:rPr>
              <a:t>long description for ordering easily.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2232" name="Google Shape;2232;p38"/>
          <p:cNvSpPr/>
          <p:nvPr/>
        </p:nvSpPr>
        <p:spPr>
          <a:xfrm>
            <a:off x="6659109" y="1391288"/>
            <a:ext cx="1523400" cy="1523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3" name="Google Shape;2233;p38"/>
          <p:cNvGrpSpPr/>
          <p:nvPr/>
        </p:nvGrpSpPr>
        <p:grpSpPr>
          <a:xfrm>
            <a:off x="6864557" y="1797929"/>
            <a:ext cx="946300" cy="688925"/>
            <a:chOff x="4581275" y="3407000"/>
            <a:chExt cx="946300" cy="688925"/>
          </a:xfrm>
        </p:grpSpPr>
        <p:sp>
          <p:nvSpPr>
            <p:cNvPr id="2234" name="Google Shape;2234;p38"/>
            <p:cNvSpPr/>
            <p:nvPr/>
          </p:nvSpPr>
          <p:spPr>
            <a:xfrm>
              <a:off x="4843350" y="3855275"/>
              <a:ext cx="684225" cy="35600"/>
            </a:xfrm>
            <a:custGeom>
              <a:avLst/>
              <a:gdLst/>
              <a:ahLst/>
              <a:cxnLst/>
              <a:rect l="l" t="t" r="r" b="b"/>
              <a:pathLst>
                <a:path w="27369" h="1424" extrusionOk="0">
                  <a:moveTo>
                    <a:pt x="691" y="1"/>
                  </a:moveTo>
                  <a:cubicBezTo>
                    <a:pt x="314" y="1"/>
                    <a:pt x="1" y="315"/>
                    <a:pt x="1" y="712"/>
                  </a:cubicBezTo>
                  <a:cubicBezTo>
                    <a:pt x="1" y="1110"/>
                    <a:pt x="314" y="1424"/>
                    <a:pt x="691" y="1424"/>
                  </a:cubicBezTo>
                  <a:lnTo>
                    <a:pt x="26678" y="1424"/>
                  </a:lnTo>
                  <a:cubicBezTo>
                    <a:pt x="27055" y="1424"/>
                    <a:pt x="27369" y="1110"/>
                    <a:pt x="27369" y="712"/>
                  </a:cubicBezTo>
                  <a:cubicBezTo>
                    <a:pt x="27369" y="315"/>
                    <a:pt x="27055" y="1"/>
                    <a:pt x="26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5163475" y="3771600"/>
              <a:ext cx="364100" cy="35575"/>
            </a:xfrm>
            <a:custGeom>
              <a:avLst/>
              <a:gdLst/>
              <a:ahLst/>
              <a:cxnLst/>
              <a:rect l="l" t="t" r="r" b="b"/>
              <a:pathLst>
                <a:path w="14564" h="1423" extrusionOk="0">
                  <a:moveTo>
                    <a:pt x="712" y="0"/>
                  </a:moveTo>
                  <a:cubicBezTo>
                    <a:pt x="315" y="0"/>
                    <a:pt x="1" y="314"/>
                    <a:pt x="1" y="711"/>
                  </a:cubicBezTo>
                  <a:cubicBezTo>
                    <a:pt x="1" y="1109"/>
                    <a:pt x="315" y="1423"/>
                    <a:pt x="712" y="1423"/>
                  </a:cubicBezTo>
                  <a:lnTo>
                    <a:pt x="13873" y="1423"/>
                  </a:lnTo>
                  <a:cubicBezTo>
                    <a:pt x="14250" y="1423"/>
                    <a:pt x="14564" y="1109"/>
                    <a:pt x="14564" y="711"/>
                  </a:cubicBezTo>
                  <a:cubicBezTo>
                    <a:pt x="14564" y="335"/>
                    <a:pt x="14250" y="0"/>
                    <a:pt x="13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4713100" y="3771600"/>
              <a:ext cx="285100" cy="35575"/>
            </a:xfrm>
            <a:custGeom>
              <a:avLst/>
              <a:gdLst/>
              <a:ahLst/>
              <a:cxnLst/>
              <a:rect l="l" t="t" r="r" b="b"/>
              <a:pathLst>
                <a:path w="11404" h="1423" extrusionOk="0">
                  <a:moveTo>
                    <a:pt x="691" y="0"/>
                  </a:moveTo>
                  <a:cubicBezTo>
                    <a:pt x="314" y="0"/>
                    <a:pt x="1" y="314"/>
                    <a:pt x="1" y="711"/>
                  </a:cubicBezTo>
                  <a:cubicBezTo>
                    <a:pt x="1" y="1109"/>
                    <a:pt x="314" y="1423"/>
                    <a:pt x="691" y="1423"/>
                  </a:cubicBezTo>
                  <a:lnTo>
                    <a:pt x="10693" y="1423"/>
                  </a:lnTo>
                  <a:cubicBezTo>
                    <a:pt x="11090" y="1402"/>
                    <a:pt x="11404" y="1109"/>
                    <a:pt x="11404" y="711"/>
                  </a:cubicBezTo>
                  <a:cubicBezTo>
                    <a:pt x="11404" y="314"/>
                    <a:pt x="11090" y="0"/>
                    <a:pt x="10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5009700" y="3547175"/>
              <a:ext cx="86325" cy="35600"/>
            </a:xfrm>
            <a:custGeom>
              <a:avLst/>
              <a:gdLst/>
              <a:ahLst/>
              <a:cxnLst/>
              <a:rect l="l" t="t" r="r" b="b"/>
              <a:pathLst>
                <a:path w="3453" h="1424" extrusionOk="0">
                  <a:moveTo>
                    <a:pt x="712" y="1"/>
                  </a:moveTo>
                  <a:cubicBezTo>
                    <a:pt x="314" y="1"/>
                    <a:pt x="0" y="315"/>
                    <a:pt x="0" y="712"/>
                  </a:cubicBezTo>
                  <a:cubicBezTo>
                    <a:pt x="0" y="1110"/>
                    <a:pt x="314" y="1424"/>
                    <a:pt x="712" y="1424"/>
                  </a:cubicBezTo>
                  <a:lnTo>
                    <a:pt x="2762" y="1424"/>
                  </a:lnTo>
                  <a:cubicBezTo>
                    <a:pt x="3139" y="1424"/>
                    <a:pt x="3453" y="1110"/>
                    <a:pt x="3453" y="712"/>
                  </a:cubicBezTo>
                  <a:cubicBezTo>
                    <a:pt x="3453" y="315"/>
                    <a:pt x="3139" y="1"/>
                    <a:pt x="2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5150400" y="3547175"/>
              <a:ext cx="86350" cy="35600"/>
            </a:xfrm>
            <a:custGeom>
              <a:avLst/>
              <a:gdLst/>
              <a:ahLst/>
              <a:cxnLst/>
              <a:rect l="l" t="t" r="r" b="b"/>
              <a:pathLst>
                <a:path w="3454" h="1424" extrusionOk="0">
                  <a:moveTo>
                    <a:pt x="712" y="1"/>
                  </a:moveTo>
                  <a:cubicBezTo>
                    <a:pt x="315" y="1"/>
                    <a:pt x="1" y="315"/>
                    <a:pt x="1" y="712"/>
                  </a:cubicBezTo>
                  <a:cubicBezTo>
                    <a:pt x="1" y="1110"/>
                    <a:pt x="315" y="1424"/>
                    <a:pt x="712" y="1424"/>
                  </a:cubicBezTo>
                  <a:lnTo>
                    <a:pt x="2742" y="1424"/>
                  </a:lnTo>
                  <a:cubicBezTo>
                    <a:pt x="3139" y="1424"/>
                    <a:pt x="3453" y="1110"/>
                    <a:pt x="3453" y="712"/>
                  </a:cubicBezTo>
                  <a:cubicBezTo>
                    <a:pt x="3432" y="315"/>
                    <a:pt x="3118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5290600" y="3547175"/>
              <a:ext cx="86325" cy="35600"/>
            </a:xfrm>
            <a:custGeom>
              <a:avLst/>
              <a:gdLst/>
              <a:ahLst/>
              <a:cxnLst/>
              <a:rect l="l" t="t" r="r" b="b"/>
              <a:pathLst>
                <a:path w="3453" h="1424" extrusionOk="0">
                  <a:moveTo>
                    <a:pt x="691" y="1"/>
                  </a:moveTo>
                  <a:cubicBezTo>
                    <a:pt x="314" y="1"/>
                    <a:pt x="0" y="315"/>
                    <a:pt x="0" y="712"/>
                  </a:cubicBezTo>
                  <a:cubicBezTo>
                    <a:pt x="0" y="1110"/>
                    <a:pt x="314" y="1424"/>
                    <a:pt x="691" y="1424"/>
                  </a:cubicBezTo>
                  <a:lnTo>
                    <a:pt x="2741" y="1424"/>
                  </a:lnTo>
                  <a:cubicBezTo>
                    <a:pt x="3139" y="1424"/>
                    <a:pt x="3453" y="1110"/>
                    <a:pt x="3453" y="712"/>
                  </a:cubicBezTo>
                  <a:cubicBezTo>
                    <a:pt x="3453" y="315"/>
                    <a:pt x="3139" y="1"/>
                    <a:pt x="2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5079800" y="3479175"/>
              <a:ext cx="86325" cy="35600"/>
            </a:xfrm>
            <a:custGeom>
              <a:avLst/>
              <a:gdLst/>
              <a:ahLst/>
              <a:cxnLst/>
              <a:rect l="l" t="t" r="r" b="b"/>
              <a:pathLst>
                <a:path w="3453" h="1424" extrusionOk="0">
                  <a:moveTo>
                    <a:pt x="711" y="1"/>
                  </a:moveTo>
                  <a:cubicBezTo>
                    <a:pt x="314" y="1"/>
                    <a:pt x="0" y="315"/>
                    <a:pt x="0" y="712"/>
                  </a:cubicBezTo>
                  <a:cubicBezTo>
                    <a:pt x="0" y="1110"/>
                    <a:pt x="314" y="1424"/>
                    <a:pt x="711" y="1424"/>
                  </a:cubicBezTo>
                  <a:lnTo>
                    <a:pt x="2741" y="1424"/>
                  </a:lnTo>
                  <a:cubicBezTo>
                    <a:pt x="3139" y="1424"/>
                    <a:pt x="3452" y="1110"/>
                    <a:pt x="3452" y="712"/>
                  </a:cubicBezTo>
                  <a:cubicBezTo>
                    <a:pt x="3452" y="315"/>
                    <a:pt x="3139" y="1"/>
                    <a:pt x="2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5220500" y="3479175"/>
              <a:ext cx="86325" cy="35600"/>
            </a:xfrm>
            <a:custGeom>
              <a:avLst/>
              <a:gdLst/>
              <a:ahLst/>
              <a:cxnLst/>
              <a:rect l="l" t="t" r="r" b="b"/>
              <a:pathLst>
                <a:path w="3453" h="1424" extrusionOk="0">
                  <a:moveTo>
                    <a:pt x="712" y="1"/>
                  </a:moveTo>
                  <a:cubicBezTo>
                    <a:pt x="314" y="1"/>
                    <a:pt x="1" y="315"/>
                    <a:pt x="1" y="712"/>
                  </a:cubicBezTo>
                  <a:cubicBezTo>
                    <a:pt x="1" y="1110"/>
                    <a:pt x="314" y="1424"/>
                    <a:pt x="712" y="1424"/>
                  </a:cubicBezTo>
                  <a:lnTo>
                    <a:pt x="2742" y="1424"/>
                  </a:lnTo>
                  <a:cubicBezTo>
                    <a:pt x="3139" y="1424"/>
                    <a:pt x="3453" y="1110"/>
                    <a:pt x="3453" y="712"/>
                  </a:cubicBezTo>
                  <a:cubicBezTo>
                    <a:pt x="3453" y="315"/>
                    <a:pt x="3139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4867950" y="3930075"/>
              <a:ext cx="650725" cy="165850"/>
            </a:xfrm>
            <a:custGeom>
              <a:avLst/>
              <a:gdLst/>
              <a:ahLst/>
              <a:cxnLst/>
              <a:rect l="l" t="t" r="r" b="b"/>
              <a:pathLst>
                <a:path w="26029" h="6634" extrusionOk="0">
                  <a:moveTo>
                    <a:pt x="24585" y="1403"/>
                  </a:moveTo>
                  <a:lnTo>
                    <a:pt x="24585" y="2093"/>
                  </a:lnTo>
                  <a:lnTo>
                    <a:pt x="24606" y="2093"/>
                  </a:lnTo>
                  <a:cubicBezTo>
                    <a:pt x="24606" y="3830"/>
                    <a:pt x="23204" y="5253"/>
                    <a:pt x="21447" y="5253"/>
                  </a:cubicBezTo>
                  <a:lnTo>
                    <a:pt x="4540" y="5253"/>
                  </a:lnTo>
                  <a:cubicBezTo>
                    <a:pt x="2804" y="5253"/>
                    <a:pt x="1381" y="3830"/>
                    <a:pt x="1381" y="2093"/>
                  </a:cubicBezTo>
                  <a:lnTo>
                    <a:pt x="1381" y="1403"/>
                  </a:lnTo>
                  <a:close/>
                  <a:moveTo>
                    <a:pt x="711" y="1"/>
                  </a:moveTo>
                  <a:cubicBezTo>
                    <a:pt x="314" y="1"/>
                    <a:pt x="0" y="315"/>
                    <a:pt x="0" y="691"/>
                  </a:cubicBezTo>
                  <a:lnTo>
                    <a:pt x="0" y="2093"/>
                  </a:lnTo>
                  <a:cubicBezTo>
                    <a:pt x="0" y="4604"/>
                    <a:pt x="2030" y="6634"/>
                    <a:pt x="4540" y="6634"/>
                  </a:cubicBezTo>
                  <a:lnTo>
                    <a:pt x="21447" y="6634"/>
                  </a:lnTo>
                  <a:cubicBezTo>
                    <a:pt x="23958" y="6634"/>
                    <a:pt x="26008" y="4604"/>
                    <a:pt x="26008" y="2093"/>
                  </a:cubicBezTo>
                  <a:lnTo>
                    <a:pt x="26008" y="691"/>
                  </a:lnTo>
                  <a:cubicBezTo>
                    <a:pt x="26029" y="294"/>
                    <a:pt x="25715" y="1"/>
                    <a:pt x="25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4581275" y="3687900"/>
              <a:ext cx="945775" cy="162700"/>
            </a:xfrm>
            <a:custGeom>
              <a:avLst/>
              <a:gdLst/>
              <a:ahLst/>
              <a:cxnLst/>
              <a:rect l="l" t="t" r="r" b="b"/>
              <a:pathLst>
                <a:path w="37831" h="6508" extrusionOk="0">
                  <a:moveTo>
                    <a:pt x="712" y="0"/>
                  </a:moveTo>
                  <a:cubicBezTo>
                    <a:pt x="315" y="0"/>
                    <a:pt x="1" y="314"/>
                    <a:pt x="1" y="712"/>
                  </a:cubicBezTo>
                  <a:cubicBezTo>
                    <a:pt x="1" y="1088"/>
                    <a:pt x="315" y="1423"/>
                    <a:pt x="712" y="1423"/>
                  </a:cubicBezTo>
                  <a:lnTo>
                    <a:pt x="17137" y="1423"/>
                  </a:lnTo>
                  <a:lnTo>
                    <a:pt x="17137" y="3704"/>
                  </a:lnTo>
                  <a:lnTo>
                    <a:pt x="17200" y="3704"/>
                  </a:lnTo>
                  <a:cubicBezTo>
                    <a:pt x="17200" y="5252"/>
                    <a:pt x="18456" y="6507"/>
                    <a:pt x="20004" y="6507"/>
                  </a:cubicBezTo>
                  <a:cubicBezTo>
                    <a:pt x="21531" y="6507"/>
                    <a:pt x="22787" y="5252"/>
                    <a:pt x="22787" y="3704"/>
                  </a:cubicBezTo>
                  <a:lnTo>
                    <a:pt x="22787" y="1423"/>
                  </a:lnTo>
                  <a:lnTo>
                    <a:pt x="37119" y="1423"/>
                  </a:lnTo>
                  <a:cubicBezTo>
                    <a:pt x="37517" y="1423"/>
                    <a:pt x="37831" y="1088"/>
                    <a:pt x="37831" y="712"/>
                  </a:cubicBezTo>
                  <a:cubicBezTo>
                    <a:pt x="37831" y="314"/>
                    <a:pt x="37517" y="0"/>
                    <a:pt x="37119" y="0"/>
                  </a:cubicBezTo>
                  <a:lnTo>
                    <a:pt x="22096" y="0"/>
                  </a:lnTo>
                  <a:cubicBezTo>
                    <a:pt x="21699" y="0"/>
                    <a:pt x="21385" y="314"/>
                    <a:pt x="21385" y="712"/>
                  </a:cubicBezTo>
                  <a:lnTo>
                    <a:pt x="21385" y="3683"/>
                  </a:lnTo>
                  <a:cubicBezTo>
                    <a:pt x="21385" y="4478"/>
                    <a:pt x="20757" y="5106"/>
                    <a:pt x="19962" y="5106"/>
                  </a:cubicBezTo>
                  <a:cubicBezTo>
                    <a:pt x="19188" y="5106"/>
                    <a:pt x="18560" y="4478"/>
                    <a:pt x="18560" y="3683"/>
                  </a:cubicBezTo>
                  <a:lnTo>
                    <a:pt x="18560" y="712"/>
                  </a:lnTo>
                  <a:cubicBezTo>
                    <a:pt x="18560" y="314"/>
                    <a:pt x="18246" y="0"/>
                    <a:pt x="17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4867425" y="3407000"/>
              <a:ext cx="651250" cy="241175"/>
            </a:xfrm>
            <a:custGeom>
              <a:avLst/>
              <a:gdLst/>
              <a:ahLst/>
              <a:cxnLst/>
              <a:rect l="l" t="t" r="r" b="b"/>
              <a:pathLst>
                <a:path w="26050" h="9647" extrusionOk="0">
                  <a:moveTo>
                    <a:pt x="19271" y="1402"/>
                  </a:moveTo>
                  <a:cubicBezTo>
                    <a:pt x="22221" y="1402"/>
                    <a:pt x="24669" y="3808"/>
                    <a:pt x="24669" y="6800"/>
                  </a:cubicBezTo>
                  <a:lnTo>
                    <a:pt x="24669" y="8223"/>
                  </a:lnTo>
                  <a:lnTo>
                    <a:pt x="1465" y="8223"/>
                  </a:lnTo>
                  <a:lnTo>
                    <a:pt x="1465" y="6800"/>
                  </a:lnTo>
                  <a:lnTo>
                    <a:pt x="1423" y="6800"/>
                  </a:lnTo>
                  <a:cubicBezTo>
                    <a:pt x="1423" y="3808"/>
                    <a:pt x="3850" y="1402"/>
                    <a:pt x="6821" y="1402"/>
                  </a:cubicBezTo>
                  <a:close/>
                  <a:moveTo>
                    <a:pt x="6800" y="0"/>
                  </a:moveTo>
                  <a:cubicBezTo>
                    <a:pt x="3055" y="0"/>
                    <a:pt x="0" y="3034"/>
                    <a:pt x="0" y="6800"/>
                  </a:cubicBezTo>
                  <a:lnTo>
                    <a:pt x="0" y="8935"/>
                  </a:lnTo>
                  <a:cubicBezTo>
                    <a:pt x="21" y="9332"/>
                    <a:pt x="335" y="9646"/>
                    <a:pt x="732" y="9646"/>
                  </a:cubicBezTo>
                  <a:lnTo>
                    <a:pt x="25339" y="9646"/>
                  </a:lnTo>
                  <a:cubicBezTo>
                    <a:pt x="25736" y="9646"/>
                    <a:pt x="26050" y="9332"/>
                    <a:pt x="26050" y="8935"/>
                  </a:cubicBezTo>
                  <a:lnTo>
                    <a:pt x="26050" y="6800"/>
                  </a:lnTo>
                  <a:cubicBezTo>
                    <a:pt x="26050" y="3055"/>
                    <a:pt x="23016" y="0"/>
                    <a:pt x="19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38"/>
          <p:cNvSpPr txBox="1"/>
          <p:nvPr/>
        </p:nvSpPr>
        <p:spPr>
          <a:xfrm>
            <a:off x="6780907" y="2969345"/>
            <a:ext cx="13317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Online Meal</a:t>
            </a:r>
            <a:endParaRPr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39"/>
          <p:cNvSpPr txBox="1">
            <a:spLocks noGrp="1"/>
          </p:cNvSpPr>
          <p:nvPr>
            <p:ph type="title"/>
          </p:nvPr>
        </p:nvSpPr>
        <p:spPr>
          <a:xfrm>
            <a:off x="574528" y="3003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E-R Diagram</a:t>
            </a:r>
          </a:p>
        </p:txBody>
      </p:sp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4D57B48E-A389-FE7A-3DB1-AFB8F3E5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120" y="885982"/>
            <a:ext cx="4717760" cy="3692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C2FE-82DF-BEA9-864B-A819D22C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4EA9C4-FC9E-B43E-135E-1ACD3AF50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 r="1356" b="5701"/>
          <a:stretch/>
        </p:blipFill>
        <p:spPr>
          <a:xfrm>
            <a:off x="1147543" y="1103741"/>
            <a:ext cx="7057425" cy="32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4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4A0F975-256B-A59A-2FFC-D45D0AE9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1" y="0"/>
            <a:ext cx="8339078" cy="1168053"/>
          </a:xfrm>
        </p:spPr>
        <p:txBody>
          <a:bodyPr/>
          <a:lstStyle/>
          <a:p>
            <a:pPr algn="ctr"/>
            <a:r>
              <a:rPr lang="en-GB" dirty="0"/>
              <a:t>Categories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0D1B2-1A78-E5F7-A535-58CB67D92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 r="1699" b="7176"/>
          <a:stretch/>
        </p:blipFill>
        <p:spPr>
          <a:xfrm>
            <a:off x="1363244" y="1089314"/>
            <a:ext cx="6626057" cy="29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D8845E-3D89-C811-D2BF-6E589D77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410" y="0"/>
            <a:ext cx="9370410" cy="1010515"/>
          </a:xfrm>
        </p:spPr>
        <p:txBody>
          <a:bodyPr/>
          <a:lstStyle/>
          <a:p>
            <a:pPr algn="ctr"/>
            <a:r>
              <a:rPr lang="en-US" dirty="0">
                <a:latin typeface="Open Sans" panose="020B0604020202020204" pitchFamily="34" charset="0"/>
              </a:rPr>
              <a:t>Sign up </a:t>
            </a:r>
            <a:endParaRPr lang="en-US" b="0" i="0" dirty="0">
              <a:effectLst/>
              <a:latin typeface="Open Sans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CF858-44B3-900A-7CAD-2FB182E10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7" r="224" b="6210"/>
          <a:stretch/>
        </p:blipFill>
        <p:spPr>
          <a:xfrm>
            <a:off x="1517604" y="960509"/>
            <a:ext cx="6219077" cy="33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8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p62"/>
          <p:cNvSpPr/>
          <p:nvPr/>
        </p:nvSpPr>
        <p:spPr>
          <a:xfrm rot="-370184">
            <a:off x="1805246" y="1656828"/>
            <a:ext cx="5267309" cy="2027465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4" name="Google Shape;3684;p62"/>
          <p:cNvSpPr/>
          <p:nvPr/>
        </p:nvSpPr>
        <p:spPr>
          <a:xfrm>
            <a:off x="5952925" y="259500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5" name="Google Shape;3685;p62"/>
          <p:cNvSpPr/>
          <p:nvPr/>
        </p:nvSpPr>
        <p:spPr>
          <a:xfrm>
            <a:off x="6393944" y="532791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6" name="Google Shape;3686;p62"/>
          <p:cNvSpPr txBox="1">
            <a:spLocks noGrp="1"/>
          </p:cNvSpPr>
          <p:nvPr>
            <p:ph type="title"/>
          </p:nvPr>
        </p:nvSpPr>
        <p:spPr>
          <a:xfrm>
            <a:off x="2269529" y="1979252"/>
            <a:ext cx="5239471" cy="1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highlight>
                  <a:schemeClr val="lt1"/>
                </a:highlight>
              </a:rPr>
              <a:t>Thank </a:t>
            </a:r>
            <a:r>
              <a:rPr lang="en" sz="5400" dirty="0">
                <a:solidFill>
                  <a:schemeClr val="lt2"/>
                </a:solidFill>
                <a:highlight>
                  <a:schemeClr val="lt1"/>
                </a:highlight>
              </a:rPr>
              <a:t>you!</a:t>
            </a:r>
            <a:endParaRPr sz="5400" dirty="0"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grpSp>
        <p:nvGrpSpPr>
          <p:cNvPr id="3689" name="Google Shape;3689;p62"/>
          <p:cNvGrpSpPr/>
          <p:nvPr/>
        </p:nvGrpSpPr>
        <p:grpSpPr>
          <a:xfrm>
            <a:off x="7624307" y="3655291"/>
            <a:ext cx="924025" cy="779750"/>
            <a:chOff x="4962050" y="2980900"/>
            <a:chExt cx="924025" cy="779750"/>
          </a:xfrm>
        </p:grpSpPr>
        <p:sp>
          <p:nvSpPr>
            <p:cNvPr id="3690" name="Google Shape;3690;p62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2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2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2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2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2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2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2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2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2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2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2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2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2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2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2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2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2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2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2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2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2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2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2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2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2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2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2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2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2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2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2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2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2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2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2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2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2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2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9" name="Google Shape;3729;p62"/>
          <p:cNvGrpSpPr/>
          <p:nvPr/>
        </p:nvGrpSpPr>
        <p:grpSpPr>
          <a:xfrm>
            <a:off x="652540" y="671691"/>
            <a:ext cx="925675" cy="779750"/>
            <a:chOff x="1716400" y="2980900"/>
            <a:chExt cx="925675" cy="779750"/>
          </a:xfrm>
        </p:grpSpPr>
        <p:sp>
          <p:nvSpPr>
            <p:cNvPr id="3730" name="Google Shape;3730;p62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2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2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2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2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2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2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2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2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2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2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2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2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2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2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2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2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2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2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2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2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2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2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2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2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2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2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2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2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2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2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2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2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2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2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2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nline Restaurant Business Proposal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09002"/>
      </a:accent1>
      <a:accent2>
        <a:srgbClr val="D63436"/>
      </a:accent2>
      <a:accent3>
        <a:srgbClr val="9CCC8D"/>
      </a:accent3>
      <a:accent4>
        <a:srgbClr val="F7DA6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On-screen Show (16:9)</PresentationFormat>
  <Paragraphs>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Assistant</vt:lpstr>
      <vt:lpstr>Gudea</vt:lpstr>
      <vt:lpstr>Cuprum</vt:lpstr>
      <vt:lpstr>Arial</vt:lpstr>
      <vt:lpstr>Alfa Slab One</vt:lpstr>
      <vt:lpstr>Wingdings</vt:lpstr>
      <vt:lpstr>Open Sans</vt:lpstr>
      <vt:lpstr>Online Restaurant Business Proposal by Slidesgo</vt:lpstr>
      <vt:lpstr>ONLINE RESTAURANT Management system </vt:lpstr>
      <vt:lpstr>Introduction</vt:lpstr>
      <vt:lpstr>Introduction</vt:lpstr>
      <vt:lpstr>E-R Diagram</vt:lpstr>
      <vt:lpstr>Web interface</vt:lpstr>
      <vt:lpstr>Categories</vt:lpstr>
      <vt:lpstr>Sign up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RESTAURANT Management system </dc:title>
  <cp:lastModifiedBy>20PWCSE1952</cp:lastModifiedBy>
  <cp:revision>3</cp:revision>
  <dcterms:modified xsi:type="dcterms:W3CDTF">2023-06-13T15:26:32Z</dcterms:modified>
</cp:coreProperties>
</file>