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84" r:id="rId6"/>
    <p:sldId id="285" r:id="rId7"/>
    <p:sldId id="286" r:id="rId8"/>
    <p:sldId id="283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Assistant" pitchFamily="2" charset="-79"/>
      <p:regular r:id="rId12"/>
      <p:bold r:id="rId13"/>
    </p:embeddedFont>
    <p:embeddedFont>
      <p:font typeface="Cuprum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F5A20-C1A8-4FF2-A566-C7B88AEC8A70}">
  <a:tblStyle styleId="{FBFF5A20-C1A8-4FF2-A566-C7B88AEC8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" name="Google Shape;509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9"/>
          <p:cNvGrpSpPr/>
          <p:nvPr/>
        </p:nvGrpSpPr>
        <p:grpSpPr>
          <a:xfrm rot="5400000">
            <a:off x="1798158" y="3519195"/>
            <a:ext cx="160828" cy="2331228"/>
            <a:chOff x="8430900" y="3436150"/>
            <a:chExt cx="80575" cy="1167950"/>
          </a:xfrm>
        </p:grpSpPr>
        <p:sp>
          <p:nvSpPr>
            <p:cNvPr id="511" name="Google Shape;511;p9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9"/>
          <p:cNvSpPr/>
          <p:nvPr/>
        </p:nvSpPr>
        <p:spPr>
          <a:xfrm rot="10800000">
            <a:off x="8325382" y="4363962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9"/>
          <p:cNvSpPr/>
          <p:nvPr/>
        </p:nvSpPr>
        <p:spPr>
          <a:xfrm rot="10800000">
            <a:off x="8421200" y="421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9"/>
          <p:cNvSpPr/>
          <p:nvPr/>
        </p:nvSpPr>
        <p:spPr>
          <a:xfrm rot="10800000">
            <a:off x="7981225" y="421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9"/>
          <p:cNvSpPr/>
          <p:nvPr/>
        </p:nvSpPr>
        <p:spPr>
          <a:xfrm rot="10800000">
            <a:off x="439975" y="5394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9"/>
          <p:cNvSpPr/>
          <p:nvPr/>
        </p:nvSpPr>
        <p:spPr>
          <a:xfrm rot="10800000">
            <a:off x="0" y="5394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9"/>
          <p:cNvSpPr/>
          <p:nvPr/>
        </p:nvSpPr>
        <p:spPr>
          <a:xfrm rot="10800000">
            <a:off x="629125" y="7724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"/>
          <p:cNvSpPr/>
          <p:nvPr/>
        </p:nvSpPr>
        <p:spPr>
          <a:xfrm rot="10800000">
            <a:off x="52222" y="772451"/>
            <a:ext cx="483353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9"/>
          <p:cNvGrpSpPr/>
          <p:nvPr/>
        </p:nvGrpSpPr>
        <p:grpSpPr>
          <a:xfrm rot="10800000">
            <a:off x="7372175" y="62599"/>
            <a:ext cx="1740175" cy="841225"/>
            <a:chOff x="-253075" y="231200"/>
            <a:chExt cx="1740175" cy="841225"/>
          </a:xfrm>
        </p:grpSpPr>
        <p:sp>
          <p:nvSpPr>
            <p:cNvPr id="524" name="Google Shape;524;p9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2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22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2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2" name="Google Shape;1492;p22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22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4" name="Google Shape;1494;p22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5" name="Google Shape;1495;p22"/>
          <p:cNvGrpSpPr/>
          <p:nvPr/>
        </p:nvGrpSpPr>
        <p:grpSpPr>
          <a:xfrm rot="10800000">
            <a:off x="7830156" y="-1836105"/>
            <a:ext cx="3111151" cy="3111151"/>
            <a:chOff x="-2714625" y="-3788412"/>
            <a:chExt cx="3390900" cy="3390900"/>
          </a:xfrm>
        </p:grpSpPr>
        <p:grpSp>
          <p:nvGrpSpPr>
            <p:cNvPr id="1496" name="Google Shape;1496;p2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497" name="Google Shape;1497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4" name="Google Shape;1504;p2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505" name="Google Shape;1505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12" name="Google Shape;1512;p22"/>
          <p:cNvGrpSpPr/>
          <p:nvPr/>
        </p:nvGrpSpPr>
        <p:grpSpPr>
          <a:xfrm rot="10800000">
            <a:off x="699" y="-1646358"/>
            <a:ext cx="733566" cy="3469376"/>
            <a:chOff x="-1092529" y="1167363"/>
            <a:chExt cx="492558" cy="2329534"/>
          </a:xfrm>
        </p:grpSpPr>
        <p:sp>
          <p:nvSpPr>
            <p:cNvPr id="1513" name="Google Shape;1513;p2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22"/>
          <p:cNvGrpSpPr/>
          <p:nvPr/>
        </p:nvGrpSpPr>
        <p:grpSpPr>
          <a:xfrm>
            <a:off x="1" y="4053564"/>
            <a:ext cx="1095412" cy="1095412"/>
            <a:chOff x="1989746" y="1227675"/>
            <a:chExt cx="1468184" cy="1468184"/>
          </a:xfrm>
        </p:grpSpPr>
        <p:sp>
          <p:nvSpPr>
            <p:cNvPr id="1530" name="Google Shape;1530;p2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22"/>
          <p:cNvSpPr/>
          <p:nvPr/>
        </p:nvSpPr>
        <p:spPr>
          <a:xfrm>
            <a:off x="8431296" y="46012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22"/>
          <p:cNvGrpSpPr/>
          <p:nvPr/>
        </p:nvGrpSpPr>
        <p:grpSpPr>
          <a:xfrm rot="10800000">
            <a:off x="5403391" y="4601259"/>
            <a:ext cx="1460035" cy="733569"/>
            <a:chOff x="3333360" y="4608492"/>
            <a:chExt cx="1460035" cy="733569"/>
          </a:xfrm>
        </p:grpSpPr>
        <p:sp>
          <p:nvSpPr>
            <p:cNvPr id="1550" name="Google Shape;1550;p22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2"/>
          <p:cNvSpPr/>
          <p:nvPr/>
        </p:nvSpPr>
        <p:spPr>
          <a:xfrm>
            <a:off x="8188576" y="47432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2"/>
          <p:cNvSpPr/>
          <p:nvPr/>
        </p:nvSpPr>
        <p:spPr>
          <a:xfrm>
            <a:off x="7750250" y="48852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8"/>
          <p:cNvSpPr txBox="1">
            <a:spLocks noGrp="1"/>
          </p:cNvSpPr>
          <p:nvPr>
            <p:ph type="title"/>
          </p:nvPr>
        </p:nvSpPr>
        <p:spPr>
          <a:xfrm flipH="1">
            <a:off x="2199707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8"/>
          <p:cNvSpPr txBox="1">
            <a:spLocks noGrp="1"/>
          </p:cNvSpPr>
          <p:nvPr>
            <p:ph type="subTitle" idx="1"/>
          </p:nvPr>
        </p:nvSpPr>
        <p:spPr>
          <a:xfrm flipH="1">
            <a:off x="285607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9" name="Google Shape;1909;p28"/>
          <p:cNvSpPr txBox="1"/>
          <p:nvPr/>
        </p:nvSpPr>
        <p:spPr>
          <a:xfrm flipH="1">
            <a:off x="2162100" y="4219575"/>
            <a:ext cx="4821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910" name="Google Shape;1910;p28"/>
          <p:cNvGrpSpPr/>
          <p:nvPr/>
        </p:nvGrpSpPr>
        <p:grpSpPr>
          <a:xfrm>
            <a:off x="-1752599" y="-1874205"/>
            <a:ext cx="10940608" cy="7170933"/>
            <a:chOff x="-1752599" y="-1874205"/>
            <a:chExt cx="10940608" cy="7170933"/>
          </a:xfrm>
        </p:grpSpPr>
        <p:grpSp>
          <p:nvGrpSpPr>
            <p:cNvPr id="1911" name="Google Shape;1911;p28"/>
            <p:cNvGrpSpPr/>
            <p:nvPr/>
          </p:nvGrpSpPr>
          <p:grpSpPr>
            <a:xfrm rot="10800000" flipH="1">
              <a:off x="-1752599" y="-1874205"/>
              <a:ext cx="3111151" cy="3111151"/>
              <a:chOff x="-2714625" y="-3788412"/>
              <a:chExt cx="3390900" cy="3390900"/>
            </a:xfrm>
          </p:grpSpPr>
          <p:grpSp>
            <p:nvGrpSpPr>
              <p:cNvPr id="1912" name="Google Shape;1912;p28"/>
              <p:cNvGrpSpPr/>
              <p:nvPr/>
            </p:nvGrpSpPr>
            <p:grpSpPr>
              <a:xfrm>
                <a:off x="-2714625" y="-3385887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13" name="Google Shape;1913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4" name="Google Shape;1914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0" name="Google Shape;1920;p28"/>
              <p:cNvGrpSpPr/>
              <p:nvPr/>
            </p:nvGrpSpPr>
            <p:grpSpPr>
              <a:xfrm rot="-5400000">
                <a:off x="-2732212" y="-3377600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21" name="Google Shape;1921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3" name="Google Shape;1923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4" name="Google Shape;1924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28" name="Google Shape;1928;p28"/>
            <p:cNvGrpSpPr/>
            <p:nvPr/>
          </p:nvGrpSpPr>
          <p:grpSpPr>
            <a:xfrm rot="10800000">
              <a:off x="8074245" y="4034514"/>
              <a:ext cx="1095412" cy="1095412"/>
              <a:chOff x="1989746" y="1227675"/>
              <a:chExt cx="1468184" cy="1468184"/>
            </a:xfrm>
          </p:grpSpPr>
          <p:sp>
            <p:nvSpPr>
              <p:cNvPr id="1929" name="Google Shape;1929;p28"/>
              <p:cNvSpPr/>
              <p:nvPr/>
            </p:nvSpPr>
            <p:spPr>
              <a:xfrm>
                <a:off x="2482274" y="1720204"/>
                <a:ext cx="975637" cy="975637"/>
              </a:xfrm>
              <a:custGeom>
                <a:avLst/>
                <a:gdLst/>
                <a:ahLst/>
                <a:cxnLst/>
                <a:rect l="l" t="t" r="r" b="b"/>
                <a:pathLst>
                  <a:path w="86054" h="86054" fill="none" extrusionOk="0">
                    <a:moveTo>
                      <a:pt x="0" y="1"/>
                    </a:moveTo>
                    <a:lnTo>
                      <a:pt x="86054" y="1"/>
                    </a:lnTo>
                    <a:lnTo>
                      <a:pt x="86054" y="86054"/>
                    </a:lnTo>
                    <a:lnTo>
                      <a:pt x="0" y="8605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8"/>
              <p:cNvSpPr/>
              <p:nvPr/>
            </p:nvSpPr>
            <p:spPr>
              <a:xfrm>
                <a:off x="2965336" y="2203267"/>
                <a:ext cx="11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8"/>
              <p:cNvSpPr/>
              <p:nvPr/>
            </p:nvSpPr>
            <p:spPr>
              <a:xfrm>
                <a:off x="284472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8"/>
              <p:cNvSpPr/>
              <p:nvPr/>
            </p:nvSpPr>
            <p:spPr>
              <a:xfrm>
                <a:off x="27211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6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8"/>
              <p:cNvSpPr/>
              <p:nvPr/>
            </p:nvSpPr>
            <p:spPr>
              <a:xfrm>
                <a:off x="26005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8"/>
              <p:cNvSpPr/>
              <p:nvPr/>
            </p:nvSpPr>
            <p:spPr>
              <a:xfrm>
                <a:off x="2477535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23569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8"/>
              <p:cNvSpPr/>
              <p:nvPr/>
            </p:nvSpPr>
            <p:spPr>
              <a:xfrm>
                <a:off x="22333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7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8"/>
              <p:cNvSpPr/>
              <p:nvPr/>
            </p:nvSpPr>
            <p:spPr>
              <a:xfrm>
                <a:off x="211273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>
                <a:off x="1989746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>
                <a:off x="1989746" y="1350660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>
                <a:off x="1989746" y="1471876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>
                <a:off x="1989746" y="1594861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8"/>
              <p:cNvSpPr/>
              <p:nvPr/>
            </p:nvSpPr>
            <p:spPr>
              <a:xfrm>
                <a:off x="1989746" y="171547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8"/>
              <p:cNvSpPr/>
              <p:nvPr/>
            </p:nvSpPr>
            <p:spPr>
              <a:xfrm>
                <a:off x="1989746" y="1838462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1989746" y="195966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1989746" y="2082652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8"/>
              <p:cNvSpPr/>
              <p:nvPr/>
            </p:nvSpPr>
            <p:spPr>
              <a:xfrm>
                <a:off x="1989746" y="1227675"/>
                <a:ext cx="1468184" cy="1468184"/>
              </a:xfrm>
              <a:custGeom>
                <a:avLst/>
                <a:gdLst/>
                <a:ahLst/>
                <a:cxnLst/>
                <a:rect l="l" t="t" r="r" b="b"/>
                <a:pathLst>
                  <a:path w="129498" h="129498" fill="none" extrusionOk="0">
                    <a:moveTo>
                      <a:pt x="43444" y="129498"/>
                    </a:moveTo>
                    <a:lnTo>
                      <a:pt x="0" y="86054"/>
                    </a:lnTo>
                    <a:lnTo>
                      <a:pt x="0" y="1"/>
                    </a:lnTo>
                    <a:lnTo>
                      <a:pt x="86054" y="1"/>
                    </a:lnTo>
                    <a:lnTo>
                      <a:pt x="129498" y="43445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7" name="Google Shape;1947;p28"/>
            <p:cNvGrpSpPr/>
            <p:nvPr/>
          </p:nvGrpSpPr>
          <p:grpSpPr>
            <a:xfrm rot="10800000">
              <a:off x="-396368" y="4563159"/>
              <a:ext cx="1460035" cy="733569"/>
              <a:chOff x="3333360" y="4608492"/>
              <a:chExt cx="1460035" cy="733569"/>
            </a:xfrm>
          </p:grpSpPr>
          <p:sp>
            <p:nvSpPr>
              <p:cNvPr id="1948" name="Google Shape;1948;p28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8"/>
            <p:cNvGrpSpPr/>
            <p:nvPr/>
          </p:nvGrpSpPr>
          <p:grpSpPr>
            <a:xfrm rot="10800000" flipH="1">
              <a:off x="8454442" y="-1684458"/>
              <a:ext cx="733566" cy="3469376"/>
              <a:chOff x="-1092529" y="1167363"/>
              <a:chExt cx="492558" cy="2329534"/>
            </a:xfrm>
          </p:grpSpPr>
          <p:sp>
            <p:nvSpPr>
              <p:cNvPr id="1954" name="Google Shape;1954;p28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8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8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8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8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8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8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8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8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8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8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8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8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8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8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28"/>
            <p:cNvSpPr/>
            <p:nvPr/>
          </p:nvSpPr>
          <p:spPr>
            <a:xfrm>
              <a:off x="560016" y="29525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121690" y="30945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802736" y="28105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8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our presentation begins</a:t>
            </a:r>
            <a:endParaRPr dirty="0"/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  <a:highlight>
                  <a:schemeClr val="lt1"/>
                </a:highlight>
              </a:rPr>
              <a:t>ONLINE</a:t>
            </a:r>
            <a:r>
              <a:rPr lang="en" sz="4800" dirty="0">
                <a:highlight>
                  <a:schemeClr val="lt1"/>
                </a:highlight>
              </a:rPr>
              <a:t> </a:t>
            </a:r>
            <a: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  <a:t>RESTAURANT</a:t>
            </a:r>
            <a:b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</a:br>
            <a: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  <a:t>Management system</a:t>
            </a:r>
            <a:r>
              <a:rPr lang="en" sz="4800" dirty="0"/>
              <a:t> </a:t>
            </a:r>
            <a:endParaRPr sz="4800" dirty="0"/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00600" y="9072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B92D8-5338-12DD-267F-64A7046B7AEF}"/>
              </a:ext>
            </a:extLst>
          </p:cNvPr>
          <p:cNvSpPr txBox="1"/>
          <p:nvPr/>
        </p:nvSpPr>
        <p:spPr>
          <a:xfrm>
            <a:off x="1742489" y="4047582"/>
            <a:ext cx="2538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Maaz Habib </a:t>
            </a:r>
          </a:p>
          <a:p>
            <a:r>
              <a:rPr lang="en-US" dirty="0">
                <a:solidFill>
                  <a:schemeClr val="tx1"/>
                </a:solidFill>
              </a:rPr>
              <a:t>[20pwcse1952]</a:t>
            </a:r>
          </a:p>
          <a:p>
            <a:r>
              <a:rPr lang="en-US" dirty="0">
                <a:solidFill>
                  <a:schemeClr val="tx1"/>
                </a:solidFill>
              </a:rPr>
              <a:t>Hamid Ur Rehman [20PWCSE1969]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13" name="Google Shape;2213;p37"/>
          <p:cNvSpPr txBox="1">
            <a:spLocks noGrp="1"/>
          </p:cNvSpPr>
          <p:nvPr>
            <p:ph type="title" idx="2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215" name="Google Shape;2215;p37"/>
          <p:cNvSpPr txBox="1">
            <a:spLocks noGrp="1"/>
          </p:cNvSpPr>
          <p:nvPr>
            <p:ph type="title" idx="3"/>
          </p:nvPr>
        </p:nvSpPr>
        <p:spPr>
          <a:xfrm>
            <a:off x="3530966" y="2935001"/>
            <a:ext cx="2082068" cy="358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/>
              <a:t>E-R Diagram</a:t>
            </a:r>
            <a:br>
              <a:rPr lang="en-US" dirty="0"/>
            </a:b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title" idx="6"/>
          </p:nvPr>
        </p:nvSpPr>
        <p:spPr>
          <a:xfrm>
            <a:off x="6414246" y="3652601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interface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4"/>
          </p:nvPr>
        </p:nvSpPr>
        <p:spPr>
          <a:xfrm>
            <a:off x="4125000" y="23597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7"/>
          </p:nvPr>
        </p:nvSpPr>
        <p:spPr>
          <a:xfrm>
            <a:off x="6940950" y="3293801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225" name="Google Shape;2225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</a:t>
            </a:r>
            <a:r>
              <a:rPr lang="en">
                <a:solidFill>
                  <a:schemeClr val="lt2"/>
                </a:solidFill>
              </a:rPr>
              <a:t>of contents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8"/>
          <p:cNvSpPr txBox="1">
            <a:spLocks noGrp="1"/>
          </p:cNvSpPr>
          <p:nvPr>
            <p:ph type="title"/>
          </p:nvPr>
        </p:nvSpPr>
        <p:spPr>
          <a:xfrm>
            <a:off x="408300" y="944470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31" name="Google Shape;2231;p38"/>
          <p:cNvSpPr txBox="1">
            <a:spLocks noGrp="1"/>
          </p:cNvSpPr>
          <p:nvPr>
            <p:ph type="subTitle" idx="1"/>
          </p:nvPr>
        </p:nvSpPr>
        <p:spPr>
          <a:xfrm>
            <a:off x="613748" y="1797929"/>
            <a:ext cx="4695000" cy="1338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udea"/>
              </a:rPr>
              <a:t>Different type of orders.</a:t>
            </a:r>
          </a:p>
          <a:p>
            <a:pPr marL="139700" indent="0" algn="l"/>
            <a:endParaRPr lang="en-US" b="0" i="0" dirty="0">
              <a:effectLst/>
              <a:latin typeface="Gudea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atin typeface="Gudea"/>
              </a:rPr>
              <a:t>C</a:t>
            </a:r>
            <a:r>
              <a:rPr lang="en-US" b="0" i="0" dirty="0">
                <a:effectLst/>
                <a:latin typeface="Gudea"/>
              </a:rPr>
              <a:t>ategories</a:t>
            </a:r>
          </a:p>
          <a:p>
            <a:pPr marL="139700" indent="0" algn="l"/>
            <a:endParaRPr lang="en-US" b="0" i="0" dirty="0">
              <a:effectLst/>
              <a:latin typeface="Gudea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udea"/>
              </a:rPr>
              <a:t> Viewing short and </a:t>
            </a:r>
            <a:r>
              <a:rPr lang="en-US" dirty="0">
                <a:latin typeface="Gudea"/>
              </a:rPr>
              <a:t>long description for ordering easily.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2232" name="Google Shape;2232;p38"/>
          <p:cNvSpPr/>
          <p:nvPr/>
        </p:nvSpPr>
        <p:spPr>
          <a:xfrm>
            <a:off x="6659109" y="1391288"/>
            <a:ext cx="1523400" cy="1523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3" name="Google Shape;2233;p38"/>
          <p:cNvGrpSpPr/>
          <p:nvPr/>
        </p:nvGrpSpPr>
        <p:grpSpPr>
          <a:xfrm>
            <a:off x="6864557" y="1797929"/>
            <a:ext cx="946300" cy="688925"/>
            <a:chOff x="4581275" y="3407000"/>
            <a:chExt cx="946300" cy="688925"/>
          </a:xfrm>
        </p:grpSpPr>
        <p:sp>
          <p:nvSpPr>
            <p:cNvPr id="2234" name="Google Shape;2234;p38"/>
            <p:cNvSpPr/>
            <p:nvPr/>
          </p:nvSpPr>
          <p:spPr>
            <a:xfrm>
              <a:off x="4843350" y="3855275"/>
              <a:ext cx="684225" cy="35600"/>
            </a:xfrm>
            <a:custGeom>
              <a:avLst/>
              <a:gdLst/>
              <a:ahLst/>
              <a:cxnLst/>
              <a:rect l="l" t="t" r="r" b="b"/>
              <a:pathLst>
                <a:path w="27369" h="1424" extrusionOk="0">
                  <a:moveTo>
                    <a:pt x="691" y="1"/>
                  </a:moveTo>
                  <a:cubicBezTo>
                    <a:pt x="314" y="1"/>
                    <a:pt x="1" y="315"/>
                    <a:pt x="1" y="712"/>
                  </a:cubicBezTo>
                  <a:cubicBezTo>
                    <a:pt x="1" y="1110"/>
                    <a:pt x="314" y="1424"/>
                    <a:pt x="691" y="1424"/>
                  </a:cubicBezTo>
                  <a:lnTo>
                    <a:pt x="26678" y="1424"/>
                  </a:lnTo>
                  <a:cubicBezTo>
                    <a:pt x="27055" y="1424"/>
                    <a:pt x="27369" y="1110"/>
                    <a:pt x="27369" y="712"/>
                  </a:cubicBezTo>
                  <a:cubicBezTo>
                    <a:pt x="27369" y="315"/>
                    <a:pt x="27055" y="1"/>
                    <a:pt x="26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5163475" y="3771600"/>
              <a:ext cx="364100" cy="35575"/>
            </a:xfrm>
            <a:custGeom>
              <a:avLst/>
              <a:gdLst/>
              <a:ahLst/>
              <a:cxnLst/>
              <a:rect l="l" t="t" r="r" b="b"/>
              <a:pathLst>
                <a:path w="14564" h="1423" extrusionOk="0">
                  <a:moveTo>
                    <a:pt x="712" y="0"/>
                  </a:moveTo>
                  <a:cubicBezTo>
                    <a:pt x="315" y="0"/>
                    <a:pt x="1" y="314"/>
                    <a:pt x="1" y="711"/>
                  </a:cubicBezTo>
                  <a:cubicBezTo>
                    <a:pt x="1" y="1109"/>
                    <a:pt x="315" y="1423"/>
                    <a:pt x="712" y="1423"/>
                  </a:cubicBezTo>
                  <a:lnTo>
                    <a:pt x="13873" y="1423"/>
                  </a:lnTo>
                  <a:cubicBezTo>
                    <a:pt x="14250" y="1423"/>
                    <a:pt x="14564" y="1109"/>
                    <a:pt x="14564" y="711"/>
                  </a:cubicBezTo>
                  <a:cubicBezTo>
                    <a:pt x="14564" y="335"/>
                    <a:pt x="14250" y="0"/>
                    <a:pt x="13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4713100" y="3771600"/>
              <a:ext cx="285100" cy="35575"/>
            </a:xfrm>
            <a:custGeom>
              <a:avLst/>
              <a:gdLst/>
              <a:ahLst/>
              <a:cxnLst/>
              <a:rect l="l" t="t" r="r" b="b"/>
              <a:pathLst>
                <a:path w="11404" h="1423" extrusionOk="0">
                  <a:moveTo>
                    <a:pt x="691" y="0"/>
                  </a:moveTo>
                  <a:cubicBezTo>
                    <a:pt x="314" y="0"/>
                    <a:pt x="1" y="314"/>
                    <a:pt x="1" y="711"/>
                  </a:cubicBezTo>
                  <a:cubicBezTo>
                    <a:pt x="1" y="1109"/>
                    <a:pt x="314" y="1423"/>
                    <a:pt x="691" y="1423"/>
                  </a:cubicBezTo>
                  <a:lnTo>
                    <a:pt x="10693" y="1423"/>
                  </a:lnTo>
                  <a:cubicBezTo>
                    <a:pt x="11090" y="1402"/>
                    <a:pt x="11404" y="1109"/>
                    <a:pt x="11404" y="711"/>
                  </a:cubicBezTo>
                  <a:cubicBezTo>
                    <a:pt x="11404" y="314"/>
                    <a:pt x="11090" y="0"/>
                    <a:pt x="10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5009700" y="3547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2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712" y="1424"/>
                  </a:cubicBezTo>
                  <a:lnTo>
                    <a:pt x="276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5150400" y="3547175"/>
              <a:ext cx="86350" cy="35600"/>
            </a:xfrm>
            <a:custGeom>
              <a:avLst/>
              <a:gdLst/>
              <a:ahLst/>
              <a:cxnLst/>
              <a:rect l="l" t="t" r="r" b="b"/>
              <a:pathLst>
                <a:path w="3454" h="1424" extrusionOk="0">
                  <a:moveTo>
                    <a:pt x="712" y="1"/>
                  </a:moveTo>
                  <a:cubicBezTo>
                    <a:pt x="315" y="1"/>
                    <a:pt x="1" y="315"/>
                    <a:pt x="1" y="712"/>
                  </a:cubicBezTo>
                  <a:cubicBezTo>
                    <a:pt x="1" y="1110"/>
                    <a:pt x="315" y="1424"/>
                    <a:pt x="712" y="1424"/>
                  </a:cubicBezTo>
                  <a:lnTo>
                    <a:pt x="274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32" y="315"/>
                    <a:pt x="3118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5290600" y="3547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691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691" y="1424"/>
                  </a:cubicBezTo>
                  <a:lnTo>
                    <a:pt x="2741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5079800" y="3479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1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711" y="1424"/>
                  </a:cubicBezTo>
                  <a:lnTo>
                    <a:pt x="2741" y="1424"/>
                  </a:lnTo>
                  <a:cubicBezTo>
                    <a:pt x="3139" y="1424"/>
                    <a:pt x="3452" y="1110"/>
                    <a:pt x="3452" y="712"/>
                  </a:cubicBezTo>
                  <a:cubicBezTo>
                    <a:pt x="3452" y="315"/>
                    <a:pt x="3139" y="1"/>
                    <a:pt x="2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5220500" y="3479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2" y="1"/>
                  </a:moveTo>
                  <a:cubicBezTo>
                    <a:pt x="314" y="1"/>
                    <a:pt x="1" y="315"/>
                    <a:pt x="1" y="712"/>
                  </a:cubicBezTo>
                  <a:cubicBezTo>
                    <a:pt x="1" y="1110"/>
                    <a:pt x="314" y="1424"/>
                    <a:pt x="712" y="1424"/>
                  </a:cubicBezTo>
                  <a:lnTo>
                    <a:pt x="274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4867950" y="3930075"/>
              <a:ext cx="650725" cy="165850"/>
            </a:xfrm>
            <a:custGeom>
              <a:avLst/>
              <a:gdLst/>
              <a:ahLst/>
              <a:cxnLst/>
              <a:rect l="l" t="t" r="r" b="b"/>
              <a:pathLst>
                <a:path w="26029" h="6634" extrusionOk="0">
                  <a:moveTo>
                    <a:pt x="24585" y="1403"/>
                  </a:moveTo>
                  <a:lnTo>
                    <a:pt x="24585" y="2093"/>
                  </a:lnTo>
                  <a:lnTo>
                    <a:pt x="24606" y="2093"/>
                  </a:lnTo>
                  <a:cubicBezTo>
                    <a:pt x="24606" y="3830"/>
                    <a:pt x="23204" y="5253"/>
                    <a:pt x="21447" y="5253"/>
                  </a:cubicBezTo>
                  <a:lnTo>
                    <a:pt x="4540" y="5253"/>
                  </a:lnTo>
                  <a:cubicBezTo>
                    <a:pt x="2804" y="5253"/>
                    <a:pt x="1381" y="3830"/>
                    <a:pt x="1381" y="2093"/>
                  </a:cubicBezTo>
                  <a:lnTo>
                    <a:pt x="1381" y="1403"/>
                  </a:lnTo>
                  <a:close/>
                  <a:moveTo>
                    <a:pt x="711" y="1"/>
                  </a:moveTo>
                  <a:cubicBezTo>
                    <a:pt x="314" y="1"/>
                    <a:pt x="0" y="315"/>
                    <a:pt x="0" y="691"/>
                  </a:cubicBezTo>
                  <a:lnTo>
                    <a:pt x="0" y="2093"/>
                  </a:lnTo>
                  <a:cubicBezTo>
                    <a:pt x="0" y="4604"/>
                    <a:pt x="2030" y="6634"/>
                    <a:pt x="4540" y="6634"/>
                  </a:cubicBezTo>
                  <a:lnTo>
                    <a:pt x="21447" y="6634"/>
                  </a:lnTo>
                  <a:cubicBezTo>
                    <a:pt x="23958" y="6634"/>
                    <a:pt x="26008" y="4604"/>
                    <a:pt x="26008" y="2093"/>
                  </a:cubicBezTo>
                  <a:lnTo>
                    <a:pt x="26008" y="691"/>
                  </a:lnTo>
                  <a:cubicBezTo>
                    <a:pt x="26029" y="294"/>
                    <a:pt x="25715" y="1"/>
                    <a:pt x="2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4581275" y="3687900"/>
              <a:ext cx="945775" cy="162700"/>
            </a:xfrm>
            <a:custGeom>
              <a:avLst/>
              <a:gdLst/>
              <a:ahLst/>
              <a:cxnLst/>
              <a:rect l="l" t="t" r="r" b="b"/>
              <a:pathLst>
                <a:path w="37831" h="6508" extrusionOk="0">
                  <a:moveTo>
                    <a:pt x="712" y="0"/>
                  </a:moveTo>
                  <a:cubicBezTo>
                    <a:pt x="315" y="0"/>
                    <a:pt x="1" y="314"/>
                    <a:pt x="1" y="712"/>
                  </a:cubicBezTo>
                  <a:cubicBezTo>
                    <a:pt x="1" y="1088"/>
                    <a:pt x="315" y="1423"/>
                    <a:pt x="712" y="1423"/>
                  </a:cubicBezTo>
                  <a:lnTo>
                    <a:pt x="17137" y="1423"/>
                  </a:lnTo>
                  <a:lnTo>
                    <a:pt x="17137" y="3704"/>
                  </a:lnTo>
                  <a:lnTo>
                    <a:pt x="17200" y="3704"/>
                  </a:lnTo>
                  <a:cubicBezTo>
                    <a:pt x="17200" y="5252"/>
                    <a:pt x="18456" y="6507"/>
                    <a:pt x="20004" y="6507"/>
                  </a:cubicBezTo>
                  <a:cubicBezTo>
                    <a:pt x="21531" y="6507"/>
                    <a:pt x="22787" y="5252"/>
                    <a:pt x="22787" y="3704"/>
                  </a:cubicBezTo>
                  <a:lnTo>
                    <a:pt x="22787" y="1423"/>
                  </a:lnTo>
                  <a:lnTo>
                    <a:pt x="37119" y="1423"/>
                  </a:lnTo>
                  <a:cubicBezTo>
                    <a:pt x="37517" y="1423"/>
                    <a:pt x="37831" y="1088"/>
                    <a:pt x="37831" y="712"/>
                  </a:cubicBezTo>
                  <a:cubicBezTo>
                    <a:pt x="37831" y="314"/>
                    <a:pt x="37517" y="0"/>
                    <a:pt x="37119" y="0"/>
                  </a:cubicBezTo>
                  <a:lnTo>
                    <a:pt x="22096" y="0"/>
                  </a:lnTo>
                  <a:cubicBezTo>
                    <a:pt x="21699" y="0"/>
                    <a:pt x="21385" y="314"/>
                    <a:pt x="21385" y="712"/>
                  </a:cubicBezTo>
                  <a:lnTo>
                    <a:pt x="21385" y="3683"/>
                  </a:lnTo>
                  <a:cubicBezTo>
                    <a:pt x="21385" y="4478"/>
                    <a:pt x="20757" y="5106"/>
                    <a:pt x="19962" y="5106"/>
                  </a:cubicBezTo>
                  <a:cubicBezTo>
                    <a:pt x="19188" y="5106"/>
                    <a:pt x="18560" y="4478"/>
                    <a:pt x="18560" y="3683"/>
                  </a:cubicBezTo>
                  <a:lnTo>
                    <a:pt x="18560" y="712"/>
                  </a:lnTo>
                  <a:cubicBezTo>
                    <a:pt x="18560" y="314"/>
                    <a:pt x="18246" y="0"/>
                    <a:pt x="17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4867425" y="3407000"/>
              <a:ext cx="651250" cy="241175"/>
            </a:xfrm>
            <a:custGeom>
              <a:avLst/>
              <a:gdLst/>
              <a:ahLst/>
              <a:cxnLst/>
              <a:rect l="l" t="t" r="r" b="b"/>
              <a:pathLst>
                <a:path w="26050" h="9647" extrusionOk="0">
                  <a:moveTo>
                    <a:pt x="19271" y="1402"/>
                  </a:moveTo>
                  <a:cubicBezTo>
                    <a:pt x="22221" y="1402"/>
                    <a:pt x="24669" y="3808"/>
                    <a:pt x="24669" y="6800"/>
                  </a:cubicBezTo>
                  <a:lnTo>
                    <a:pt x="24669" y="8223"/>
                  </a:lnTo>
                  <a:lnTo>
                    <a:pt x="1465" y="8223"/>
                  </a:lnTo>
                  <a:lnTo>
                    <a:pt x="1465" y="6800"/>
                  </a:lnTo>
                  <a:lnTo>
                    <a:pt x="1423" y="6800"/>
                  </a:lnTo>
                  <a:cubicBezTo>
                    <a:pt x="1423" y="3808"/>
                    <a:pt x="3850" y="1402"/>
                    <a:pt x="6821" y="1402"/>
                  </a:cubicBezTo>
                  <a:close/>
                  <a:moveTo>
                    <a:pt x="6800" y="0"/>
                  </a:moveTo>
                  <a:cubicBezTo>
                    <a:pt x="3055" y="0"/>
                    <a:pt x="0" y="3034"/>
                    <a:pt x="0" y="6800"/>
                  </a:cubicBezTo>
                  <a:lnTo>
                    <a:pt x="0" y="8935"/>
                  </a:lnTo>
                  <a:cubicBezTo>
                    <a:pt x="21" y="9332"/>
                    <a:pt x="335" y="9646"/>
                    <a:pt x="732" y="9646"/>
                  </a:cubicBezTo>
                  <a:lnTo>
                    <a:pt x="25339" y="9646"/>
                  </a:lnTo>
                  <a:cubicBezTo>
                    <a:pt x="25736" y="9646"/>
                    <a:pt x="26050" y="9332"/>
                    <a:pt x="26050" y="8935"/>
                  </a:cubicBezTo>
                  <a:lnTo>
                    <a:pt x="26050" y="6800"/>
                  </a:lnTo>
                  <a:cubicBezTo>
                    <a:pt x="26050" y="3055"/>
                    <a:pt x="23016" y="0"/>
                    <a:pt x="19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38"/>
          <p:cNvSpPr txBox="1"/>
          <p:nvPr/>
        </p:nvSpPr>
        <p:spPr>
          <a:xfrm>
            <a:off x="6780907" y="2969345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Online Meal</a:t>
            </a:r>
            <a:endParaRPr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"/>
          <p:cNvSpPr txBox="1">
            <a:spLocks noGrp="1"/>
          </p:cNvSpPr>
          <p:nvPr>
            <p:ph type="title"/>
          </p:nvPr>
        </p:nvSpPr>
        <p:spPr>
          <a:xfrm>
            <a:off x="574528" y="3003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E-R Diagram</a:t>
            </a:r>
          </a:p>
        </p:txBody>
      </p:sp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4D57B48E-A389-FE7A-3DB1-AFB8F3E5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20" y="885982"/>
            <a:ext cx="4717760" cy="3692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C2FE-82DF-BEA9-864B-A819D22C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4EA9C4-FC9E-B43E-135E-1ACD3AF50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r="1356" b="5701"/>
          <a:stretch/>
        </p:blipFill>
        <p:spPr>
          <a:xfrm>
            <a:off x="1147543" y="1103741"/>
            <a:ext cx="7057425" cy="3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4A0F975-256B-A59A-2FFC-D45D0AE9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1" y="0"/>
            <a:ext cx="8339078" cy="1168053"/>
          </a:xfrm>
        </p:spPr>
        <p:txBody>
          <a:bodyPr/>
          <a:lstStyle/>
          <a:p>
            <a:pPr algn="ctr"/>
            <a:r>
              <a:rPr lang="en-GB" dirty="0"/>
              <a:t>Categories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0D1B2-1A78-E5F7-A535-58CB67D92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r="1699" b="7176"/>
          <a:stretch/>
        </p:blipFill>
        <p:spPr>
          <a:xfrm>
            <a:off x="1363244" y="1089314"/>
            <a:ext cx="6626057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D8845E-3D89-C811-D2BF-6E589D77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410" y="0"/>
            <a:ext cx="9370410" cy="1010515"/>
          </a:xfrm>
        </p:spPr>
        <p:txBody>
          <a:bodyPr/>
          <a:lstStyle/>
          <a:p>
            <a:pPr algn="ctr"/>
            <a:r>
              <a:rPr lang="en-US" dirty="0">
                <a:latin typeface="Open Sans" panose="020B0604020202020204" pitchFamily="34" charset="0"/>
              </a:rPr>
              <a:t>Sign up </a:t>
            </a:r>
            <a:endParaRPr lang="en-US" b="0" i="0" dirty="0">
              <a:effectLst/>
              <a:latin typeface="Open Sans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CF858-44B3-900A-7CAD-2FB182E1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7" r="224" b="6210"/>
          <a:stretch/>
        </p:blipFill>
        <p:spPr>
          <a:xfrm>
            <a:off x="1517604" y="960509"/>
            <a:ext cx="6219077" cy="33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p62"/>
          <p:cNvSpPr/>
          <p:nvPr/>
        </p:nvSpPr>
        <p:spPr>
          <a:xfrm rot="-370184">
            <a:off x="1805246" y="1656828"/>
            <a:ext cx="5267309" cy="2027465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4" name="Google Shape;3684;p62"/>
          <p:cNvSpPr/>
          <p:nvPr/>
        </p:nvSpPr>
        <p:spPr>
          <a:xfrm>
            <a:off x="5952925" y="2595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62"/>
          <p:cNvSpPr/>
          <p:nvPr/>
        </p:nvSpPr>
        <p:spPr>
          <a:xfrm>
            <a:off x="6393944" y="5327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62"/>
          <p:cNvSpPr txBox="1">
            <a:spLocks noGrp="1"/>
          </p:cNvSpPr>
          <p:nvPr>
            <p:ph type="title"/>
          </p:nvPr>
        </p:nvSpPr>
        <p:spPr>
          <a:xfrm>
            <a:off x="2269529" y="1979252"/>
            <a:ext cx="5239471" cy="1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highlight>
                  <a:schemeClr val="lt1"/>
                </a:highlight>
              </a:rPr>
              <a:t>Thank </a:t>
            </a:r>
            <a:r>
              <a:rPr lang="en" sz="5400" dirty="0">
                <a:solidFill>
                  <a:schemeClr val="lt2"/>
                </a:solidFill>
                <a:highlight>
                  <a:schemeClr val="lt1"/>
                </a:highlight>
              </a:rPr>
              <a:t>you!</a:t>
            </a:r>
            <a:endParaRPr sz="5400" dirty="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grpSp>
        <p:nvGrpSpPr>
          <p:cNvPr id="3689" name="Google Shape;3689;p62"/>
          <p:cNvGrpSpPr/>
          <p:nvPr/>
        </p:nvGrpSpPr>
        <p:grpSpPr>
          <a:xfrm>
            <a:off x="7624307" y="3655291"/>
            <a:ext cx="924025" cy="779750"/>
            <a:chOff x="4962050" y="2980900"/>
            <a:chExt cx="924025" cy="779750"/>
          </a:xfrm>
        </p:grpSpPr>
        <p:sp>
          <p:nvSpPr>
            <p:cNvPr id="3690" name="Google Shape;3690;p62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2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2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2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2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2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2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2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2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2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2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2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2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2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2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2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2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2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2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2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2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2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2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2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2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2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2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2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2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2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2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2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2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2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2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2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2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2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2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9" name="Google Shape;3729;p62"/>
          <p:cNvGrpSpPr/>
          <p:nvPr/>
        </p:nvGrpSpPr>
        <p:grpSpPr>
          <a:xfrm>
            <a:off x="652540" y="671691"/>
            <a:ext cx="925675" cy="779750"/>
            <a:chOff x="1716400" y="2980900"/>
            <a:chExt cx="925675" cy="779750"/>
          </a:xfrm>
        </p:grpSpPr>
        <p:sp>
          <p:nvSpPr>
            <p:cNvPr id="3730" name="Google Shape;3730;p62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2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2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2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2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2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2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2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2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2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2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2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2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2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2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2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2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2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2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2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2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2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2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2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2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2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2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2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2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2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2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2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2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2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2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2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On-screen Show (16:9)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Assistant</vt:lpstr>
      <vt:lpstr>Gudea</vt:lpstr>
      <vt:lpstr>Cuprum</vt:lpstr>
      <vt:lpstr>Arial</vt:lpstr>
      <vt:lpstr>Alfa Slab One</vt:lpstr>
      <vt:lpstr>Wingdings</vt:lpstr>
      <vt:lpstr>Open Sans</vt:lpstr>
      <vt:lpstr>Online Restaurant Business Proposal by Slidesgo</vt:lpstr>
      <vt:lpstr>ONLINE RESTAURANT Management system </vt:lpstr>
      <vt:lpstr>Introduction</vt:lpstr>
      <vt:lpstr>Introduction</vt:lpstr>
      <vt:lpstr>E-R Diagram</vt:lpstr>
      <vt:lpstr>Web interface</vt:lpstr>
      <vt:lpstr>Categories</vt:lpstr>
      <vt:lpstr>Sign up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RESTAURANT Management system</dc:title>
  <dc:creator>Maaz</dc:creator>
  <cp:lastModifiedBy>20PWCSE1952</cp:lastModifiedBy>
  <cp:revision>3</cp:revision>
  <dcterms:modified xsi:type="dcterms:W3CDTF">2023-06-13T15:26:55Z</dcterms:modified>
</cp:coreProperties>
</file>