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9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5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8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3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99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9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0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73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3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62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3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4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46EC-AE14-437C-8040-C0BA8856F898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E19E-372F-4925-AF54-076780321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13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1161-B499-45BF-8F06-27D746523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96" y="-172532"/>
            <a:ext cx="12137207" cy="2006785"/>
          </a:xfrm>
        </p:spPr>
        <p:txBody>
          <a:bodyPr/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Restaurant MANAGEMENT System</a:t>
            </a:r>
            <a:endParaRPr lang="en-GB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45240-4B7D-49F5-A928-688286881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297" y="2880550"/>
            <a:ext cx="819622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Hamid Ur Rehman(20PWCSE1969)</a:t>
            </a:r>
          </a:p>
          <a:p>
            <a:pPr algn="l"/>
            <a:r>
              <a:rPr lang="en-US" dirty="0"/>
              <a:t>Maaz Habib(20PWCSE1952)</a:t>
            </a:r>
          </a:p>
        </p:txBody>
      </p:sp>
    </p:spTree>
    <p:extLst>
      <p:ext uri="{BB962C8B-B14F-4D97-AF65-F5344CB8AC3E}">
        <p14:creationId xmlns:p14="http://schemas.microsoft.com/office/powerpoint/2010/main" val="358785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994-C800-4560-BB21-F9ED66D7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342"/>
            <a:ext cx="9613861" cy="1080938"/>
          </a:xfrm>
        </p:spPr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5A1-FB04-438A-94B9-C69CF0C5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Entity-Relation Diagram</a:t>
            </a:r>
          </a:p>
          <a:p>
            <a:r>
              <a:rPr lang="en-US" dirty="0"/>
              <a:t>Web Interface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67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92BD-1DCC-4790-936F-F1AE2B92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342"/>
            <a:ext cx="9613861" cy="108093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4165-B6BC-4E06-833E-E7CE99A7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udea"/>
              </a:rPr>
              <a:t>Different type of orders.</a:t>
            </a:r>
          </a:p>
          <a:p>
            <a:r>
              <a:rPr lang="en-US" dirty="0">
                <a:latin typeface="Gudea"/>
              </a:rPr>
              <a:t>C</a:t>
            </a:r>
            <a:r>
              <a:rPr lang="en-US" b="0" i="0" dirty="0">
                <a:effectLst/>
                <a:latin typeface="Gudea"/>
              </a:rPr>
              <a:t>ategories</a:t>
            </a:r>
          </a:p>
          <a:p>
            <a:r>
              <a:rPr lang="en-US" b="0" i="0" dirty="0">
                <a:effectLst/>
                <a:latin typeface="Gudea"/>
              </a:rPr>
              <a:t> Viewing short and </a:t>
            </a:r>
            <a:r>
              <a:rPr lang="en-US" dirty="0">
                <a:latin typeface="Gudea"/>
              </a:rPr>
              <a:t>long description for ordering easily.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31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5AB-0271-453F-931B-1F1A141A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932"/>
            <a:ext cx="9613861" cy="1080938"/>
          </a:xfrm>
        </p:spPr>
        <p:txBody>
          <a:bodyPr/>
          <a:lstStyle/>
          <a:p>
            <a:r>
              <a:rPr lang="en-US" dirty="0"/>
              <a:t>ENTITY RELATION 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5E931-56B3-1FEE-9586-9A2F15612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418" y="1995854"/>
            <a:ext cx="8399972" cy="4862146"/>
          </a:xfrm>
        </p:spPr>
      </p:pic>
    </p:spTree>
    <p:extLst>
      <p:ext uri="{BB962C8B-B14F-4D97-AF65-F5344CB8AC3E}">
        <p14:creationId xmlns:p14="http://schemas.microsoft.com/office/powerpoint/2010/main" val="140214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32E6-0044-4C91-9788-BAFDD1B9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07" y="60341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WEB INTERFACE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91FB-B542-4608-B6DB-9229B0B2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1" y="1087494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95FF5-ED7C-FA76-CB27-3B922F742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 r="1356" b="5701"/>
          <a:stretch/>
        </p:blipFill>
        <p:spPr>
          <a:xfrm>
            <a:off x="898610" y="2138484"/>
            <a:ext cx="9250277" cy="42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F21C-22E6-4443-BA83-F18DA0FA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706289"/>
            <a:ext cx="8339078" cy="1168053"/>
          </a:xfrm>
        </p:spPr>
        <p:txBody>
          <a:bodyPr/>
          <a:lstStyle/>
          <a:p>
            <a:pPr algn="ctr"/>
            <a:r>
              <a:rPr lang="en-GB" dirty="0"/>
              <a:t>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60063-1449-ADFA-63EC-7ABE38146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 r="1699" b="7176"/>
          <a:stretch/>
        </p:blipFill>
        <p:spPr>
          <a:xfrm>
            <a:off x="1340780" y="2294792"/>
            <a:ext cx="8763691" cy="39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0EB0-A537-42BD-BBCF-9731423B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64" y="725194"/>
            <a:ext cx="9613861" cy="1080938"/>
          </a:xfrm>
        </p:spPr>
        <p:txBody>
          <a:bodyPr/>
          <a:lstStyle/>
          <a:p>
            <a:pPr algn="ctr"/>
            <a:r>
              <a:rPr lang="en-US" dirty="0">
                <a:latin typeface="Open Sans" panose="020B0604020202020204" pitchFamily="34" charset="0"/>
              </a:rPr>
              <a:t>Sign up page</a:t>
            </a:r>
            <a:endParaRPr lang="en-US" b="0" i="0" dirty="0">
              <a:effectLst/>
              <a:latin typeface="Open Sans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FE6CF-D537-55E4-C303-D232AEC21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7" r="224" b="6210"/>
          <a:stretch/>
        </p:blipFill>
        <p:spPr>
          <a:xfrm>
            <a:off x="1634069" y="2301284"/>
            <a:ext cx="7846524" cy="4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A438-1ED0-4C98-A152-DDCE735C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76" y="2450483"/>
            <a:ext cx="10570142" cy="1957033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3184923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332</TotalTime>
  <Words>53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Gudea</vt:lpstr>
      <vt:lpstr>Open Sans</vt:lpstr>
      <vt:lpstr>Trebuchet MS</vt:lpstr>
      <vt:lpstr>Berlin</vt:lpstr>
      <vt:lpstr>Online Restaurant MANAGEMENT System</vt:lpstr>
      <vt:lpstr>CONTENTS</vt:lpstr>
      <vt:lpstr>INTRODUCTION</vt:lpstr>
      <vt:lpstr>ENTITY RELATION DIAGRAM</vt:lpstr>
      <vt:lpstr>WEB INTERFACE </vt:lpstr>
      <vt:lpstr>Categories</vt:lpstr>
      <vt:lpstr>Sign up 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platform</dc:title>
  <dc:creator>Sumaiya Sami</dc:creator>
  <cp:lastModifiedBy>20PWCSE1952</cp:lastModifiedBy>
  <cp:revision>18</cp:revision>
  <dcterms:created xsi:type="dcterms:W3CDTF">2023-06-12T05:25:35Z</dcterms:created>
  <dcterms:modified xsi:type="dcterms:W3CDTF">2023-06-13T15:27:28Z</dcterms:modified>
</cp:coreProperties>
</file>