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E56C8-9F1E-4E9E-A20E-59FC59EC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374C41-6837-4562-8975-817D54868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1107C-0F29-4772-A3BC-E2D4FA16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0EBA80-337B-4510-8916-513ADCEE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A2504F-E5B3-41BB-82B9-5BB90671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70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764DE-4431-4048-B202-3BC077FD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834F8D-8CFC-49FF-B8F3-B4A9D056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B825B-47B1-4F4B-9450-09C9985A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03B8B-CB6A-497F-B302-16193B88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275EA-06A4-4161-9DA6-FBA8F5C4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1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C3DD53-7475-4FEB-BF4D-2A1F5831D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39864-5673-4845-9E10-609495C0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4CFF3-9B21-49A5-8E4B-4310885A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30AAB-F1E8-4DB0-90C0-7A0D81D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881D0-83C8-4208-B97D-A27F6697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9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7F1A-794D-4ABF-BDB5-AE9EE03A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13663C-4890-46D6-9893-D804986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C58F2B-FFD3-420A-B271-81C5426C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C8D93-E947-4D36-A2FC-676270DD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F88C2E-37C7-4D18-9077-BB67B765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29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39529-8324-44B8-8410-8E6DD3C9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82BB8-A44B-4236-8582-5CEE4BF4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0A2D0-3683-40E4-88DC-5E258037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2DAEFD-E9DC-48DA-83F4-FF3F4286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8D99DA-41EC-4CB8-AF51-F1DA7BE1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93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E4CDE-AC87-4DB5-8FED-EF6A2FB3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17AC0-9B3D-47B4-8CC3-F40E62F9B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8ECB91-555A-4237-9909-2323ACA68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FE098D-1166-4BA7-A10A-10F78269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08B980-8611-4932-9E8E-8DFFE216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81CDFF-3F2F-424E-ADC2-F4A21B75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37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D535-A54B-486E-81AF-FD1A2038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C5CF37-F1D0-410C-9D35-7D704424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BF34B6-5D5F-490D-B23A-2352AB3BA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4D0518-D758-45C3-B1A2-AE1E8CDC4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54505A-EF08-4023-B5F1-3ECB6D4A3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DAB7E6-7FD0-4662-BD8E-EA1E361C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A7E3E0-26AB-403A-8D6A-5A0FB08A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F7A396-74C2-4E29-AE75-5B144616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24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1698B-D590-45AA-BF18-5C4BF8AC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D26DC1-B9F2-42BE-B7F2-8A6AB36A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3FA983-B417-4DDB-AAF0-DEDE91A3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60240B-229B-44B7-BCBA-357E1D56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4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6BC9DC-9385-40AA-9E64-2343B8C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B35004-3638-4BBA-9796-293118A5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C2925E-C211-4160-887A-AF99735A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B9E58-C918-4A9C-8E69-33196D8A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C3765-ABEC-4FEB-B93E-AA8C8EBA9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A63AA3-BA33-433D-B701-9B94B4E09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A0FD9-531D-4ED1-97AC-1BDE613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D2CD18-9F7E-4E29-83DD-FFF76C41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78FFAE-DD54-4820-87B6-133EB4D7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2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4ED25-B76C-4C34-878E-CB6C933E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6308D8-3601-4457-A9DA-DA131303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86B360-4FE8-45E4-B61B-AC54403B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FCF81F-4EFE-476A-868B-DA2671D0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7EE374-2A83-4348-AAFF-DA472007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ACC06A-077A-4746-BCD8-4AA8F6A1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25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E2DCE0-627D-46E3-A111-DAB26BA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3CF43D-113E-4155-B450-29ACBA61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FC9BE-7B5F-47D0-A9B5-E16F99D59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B1C9-2ECE-40A4-9BF5-327491448F61}" type="datetimeFigureOut">
              <a:rPr kumimoji="1" lang="ja-JP" altLang="en-US" smtClean="0"/>
              <a:t>2020/7/16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6A30DD-BF5C-4D24-A70C-71288555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B3E2CE-295D-4E6A-97FC-B6587453F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F20C-9AB0-4F11-B6F0-04257956E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9712974-DA07-4FDF-8F7D-FB0709923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2" t="22396" r="2193" b="7708"/>
          <a:stretch/>
        </p:blipFill>
        <p:spPr>
          <a:xfrm>
            <a:off x="0" y="-74909"/>
            <a:ext cx="12192000" cy="69329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D75266-BB63-4E6B-B721-DC44552B6188}"/>
              </a:ext>
            </a:extLst>
          </p:cNvPr>
          <p:cNvSpPr txBox="1"/>
          <p:nvPr/>
        </p:nvSpPr>
        <p:spPr>
          <a:xfrm>
            <a:off x="2866616" y="819032"/>
            <a:ext cx="28890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マキダ　マサヒロ</a:t>
            </a:r>
            <a:endParaRPr kumimoji="1" lang="en-US" altLang="ja-JP" dirty="0"/>
          </a:p>
          <a:p>
            <a:r>
              <a:rPr lang="ja-JP" altLang="en-US" sz="3200" dirty="0"/>
              <a:t>牧田　昌大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5FB306-837F-4B68-9AFE-27C5708057EB}"/>
              </a:ext>
            </a:extLst>
          </p:cNvPr>
          <p:cNvSpPr txBox="1"/>
          <p:nvPr/>
        </p:nvSpPr>
        <p:spPr>
          <a:xfrm>
            <a:off x="3183568" y="1705560"/>
            <a:ext cx="2956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情報理工学部　</a:t>
            </a:r>
            <a:endParaRPr kumimoji="1" lang="en-US" altLang="ja-JP" sz="2000" dirty="0"/>
          </a:p>
          <a:p>
            <a:r>
              <a:rPr kumimoji="1" lang="ja-JP" altLang="en-US" sz="2000" dirty="0"/>
              <a:t>実世界情報コース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7C6F2C-1B5A-42C5-9556-4D6A2815AC59}"/>
              </a:ext>
            </a:extLst>
          </p:cNvPr>
          <p:cNvSpPr txBox="1"/>
          <p:nvPr/>
        </p:nvSpPr>
        <p:spPr>
          <a:xfrm>
            <a:off x="6782540" y="4614053"/>
            <a:ext cx="4148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副会長</a:t>
            </a:r>
            <a:r>
              <a:rPr kumimoji="1" lang="en-US" altLang="ja-JP" dirty="0"/>
              <a:t>(</a:t>
            </a:r>
            <a:r>
              <a:rPr kumimoji="1" lang="ja-JP" altLang="en-US" dirty="0"/>
              <a:t>京都</a:t>
            </a:r>
            <a:r>
              <a:rPr kumimoji="1" lang="en-US" altLang="ja-JP" dirty="0"/>
              <a:t>)</a:t>
            </a:r>
            <a:r>
              <a:rPr kumimoji="1" lang="ja-JP" altLang="en-US" dirty="0"/>
              <a:t>やってます◎</a:t>
            </a:r>
            <a:endParaRPr kumimoji="1" lang="en-US" altLang="ja-JP" dirty="0"/>
          </a:p>
          <a:p>
            <a:r>
              <a:rPr kumimoji="1" lang="ja-JP" altLang="en-US" dirty="0"/>
              <a:t>大会やイベント等たくさん参加してね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/>
          </a:p>
          <a:p>
            <a:endParaRPr kumimoji="1" lang="en-US" altLang="ja-JP" dirty="0"/>
          </a:p>
          <a:p>
            <a:r>
              <a:rPr lang="en-US" altLang="ja-JP" dirty="0"/>
              <a:t>Instagram:mackey_2882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26D687-B246-4825-AF2D-A636D83B6AB1}"/>
              </a:ext>
            </a:extLst>
          </p:cNvPr>
          <p:cNvSpPr txBox="1"/>
          <p:nvPr/>
        </p:nvSpPr>
        <p:spPr>
          <a:xfrm>
            <a:off x="2503844" y="2800697"/>
            <a:ext cx="135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愛知県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1B2E6F-76B1-4D40-AC3F-3D46BF128892}"/>
              </a:ext>
            </a:extLst>
          </p:cNvPr>
          <p:cNvSpPr txBox="1"/>
          <p:nvPr/>
        </p:nvSpPr>
        <p:spPr>
          <a:xfrm>
            <a:off x="5142330" y="2739142"/>
            <a:ext cx="2316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9</a:t>
            </a:r>
            <a:r>
              <a:rPr kumimoji="1" lang="ja-JP" altLang="en-US" sz="3200" dirty="0"/>
              <a:t>年目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35E2DD-E734-41D5-ADB3-C70F58EF2785}"/>
              </a:ext>
            </a:extLst>
          </p:cNvPr>
          <p:cNvSpPr txBox="1"/>
          <p:nvPr/>
        </p:nvSpPr>
        <p:spPr>
          <a:xfrm>
            <a:off x="1666269" y="3703582"/>
            <a:ext cx="4047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お肉　お菓子</a:t>
            </a:r>
            <a:endParaRPr kumimoji="1"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9B5007-4802-4E77-BC85-980B069A6145}"/>
              </a:ext>
            </a:extLst>
          </p:cNvPr>
          <p:cNvSpPr txBox="1"/>
          <p:nvPr/>
        </p:nvSpPr>
        <p:spPr>
          <a:xfrm>
            <a:off x="1720916" y="4729258"/>
            <a:ext cx="40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Mrs. GREEN APPLE</a:t>
            </a:r>
            <a:r>
              <a:rPr lang="ja-JP" altLang="en-US" dirty="0"/>
              <a:t>🍎　</a:t>
            </a:r>
            <a:r>
              <a:rPr lang="en-US" altLang="ja-JP" dirty="0" err="1"/>
              <a:t>Polyphia</a:t>
            </a:r>
            <a:r>
              <a:rPr lang="ja-JP" altLang="en-US" dirty="0"/>
              <a:t>🎸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E6CF5C-2416-431C-8D6D-2938DED55562}"/>
              </a:ext>
            </a:extLst>
          </p:cNvPr>
          <p:cNvSpPr txBox="1"/>
          <p:nvPr/>
        </p:nvSpPr>
        <p:spPr>
          <a:xfrm>
            <a:off x="3298616" y="5198828"/>
            <a:ext cx="3483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えびのや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 dirty="0"/>
              <a:t>草津イオンの中だよ、来てね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9C294-A304-4585-868F-FD4FB8ABE18A}"/>
              </a:ext>
            </a:extLst>
          </p:cNvPr>
          <p:cNvSpPr txBox="1"/>
          <p:nvPr/>
        </p:nvSpPr>
        <p:spPr>
          <a:xfrm>
            <a:off x="1634635" y="6168119"/>
            <a:ext cx="2316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3A7AE3-F39C-4B60-A2D4-95504470581C}"/>
              </a:ext>
            </a:extLst>
          </p:cNvPr>
          <p:cNvSpPr txBox="1"/>
          <p:nvPr/>
        </p:nvSpPr>
        <p:spPr>
          <a:xfrm>
            <a:off x="2228966" y="2269572"/>
            <a:ext cx="2316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3</a:t>
            </a:r>
            <a:r>
              <a:rPr kumimoji="1" lang="ja-JP" altLang="en-US" sz="3200" dirty="0"/>
              <a:t>回生</a:t>
            </a:r>
          </a:p>
        </p:txBody>
      </p:sp>
    </p:spTree>
    <p:extLst>
      <p:ext uri="{BB962C8B-B14F-4D97-AF65-F5344CB8AC3E}">
        <p14:creationId xmlns:p14="http://schemas.microsoft.com/office/powerpoint/2010/main" val="45855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48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川島 未晴</dc:creator>
  <cp:lastModifiedBy>牧田 昌大</cp:lastModifiedBy>
  <cp:revision>12</cp:revision>
  <dcterms:created xsi:type="dcterms:W3CDTF">2020-07-10T12:08:45Z</dcterms:created>
  <dcterms:modified xsi:type="dcterms:W3CDTF">2020-07-15T15:15:13Z</dcterms:modified>
</cp:coreProperties>
</file>