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我是第一个章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我是第二章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24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25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26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27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28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29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我是第三章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30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31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我是第四章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我是第五章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我是第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张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50</Words>
  <PresentationFormat>全屏显示(4:3)</PresentationFormat>
  <Paragraphs>31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我是第一个章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我是第一个章 </dc:title>
  <dc:creator>Administrator</dc:creator>
  <cp:lastModifiedBy>Windows User</cp:lastModifiedBy>
  <cp:revision>13</cp:revision>
  <dcterms:created xsi:type="dcterms:W3CDTF">2019-07-30T04:01:09Z</dcterms:created>
  <dcterms:modified xsi:type="dcterms:W3CDTF">2019-07-30T06:04:58Z</dcterms:modified>
</cp:coreProperties>
</file>