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9"/>
  </p:notesMasterIdLst>
  <p:sldIdLst>
    <p:sldId id="256" r:id="rId2"/>
    <p:sldId id="257" r:id="rId3"/>
    <p:sldId id="278" r:id="rId4"/>
    <p:sldId id="258" r:id="rId5"/>
    <p:sldId id="260" r:id="rId6"/>
    <p:sldId id="261" r:id="rId7"/>
    <p:sldId id="275" r:id="rId8"/>
    <p:sldId id="277" r:id="rId9"/>
    <p:sldId id="264" r:id="rId10"/>
    <p:sldId id="265" r:id="rId11"/>
    <p:sldId id="266" r:id="rId12"/>
    <p:sldId id="269" r:id="rId13"/>
    <p:sldId id="270" r:id="rId14"/>
    <p:sldId id="271" r:id="rId15"/>
    <p:sldId id="273"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F69187-BECC-4204-B249-76DE0DC9DCE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BF5FC915-5971-426F-8394-EC718932793F}">
      <dgm:prSet custT="1"/>
      <dgm:spPr/>
      <dgm:t>
        <a:bodyPr/>
        <a:lstStyle/>
        <a:p>
          <a:pPr algn="ctr"/>
          <a:r>
            <a:rPr lang="en-US" sz="2000" b="1" i="0" dirty="0">
              <a:latin typeface="Aharoni" panose="02010803020104030203" pitchFamily="2" charset="-79"/>
              <a:cs typeface="Aharoni" panose="02010803020104030203" pitchFamily="2" charset="-79"/>
            </a:rPr>
            <a:t>Actors</a:t>
          </a:r>
          <a:r>
            <a:rPr lang="en-US" sz="2000" b="1" i="0" dirty="0"/>
            <a:t> </a:t>
          </a:r>
          <a:endParaRPr lang="ar-EG" sz="2000" dirty="0">
            <a:latin typeface="Aharoni" panose="02010803020104030203" pitchFamily="2" charset="-79"/>
          </a:endParaRPr>
        </a:p>
        <a:p>
          <a:pPr algn="ctr"/>
          <a:r>
            <a:rPr lang="ar-EG" sz="1800" b="0" i="0" dirty="0"/>
            <a:t>المستخدمون الذين يتفاعلون مع النظام. يمكن أن يكون الممثل شخصًا أو مؤسسة أو نظامًا خارجيًا يتفاعل مع تطبيقك أو نظامك. يجب أن تكون كائنات خارجية تنتج البيانات أو تستهلكها</a:t>
          </a:r>
          <a:endParaRPr lang="en-US" sz="1800" dirty="0"/>
        </a:p>
      </dgm:t>
    </dgm:pt>
    <dgm:pt modelId="{53CA6855-BA1E-415D-B3F5-C5E5DCA2F2B5}" type="parTrans" cxnId="{B9E1509E-8DC1-4B6D-8115-9D7B8AB690F4}">
      <dgm:prSet/>
      <dgm:spPr/>
      <dgm:t>
        <a:bodyPr/>
        <a:lstStyle/>
        <a:p>
          <a:endParaRPr lang="en-US"/>
        </a:p>
      </dgm:t>
    </dgm:pt>
    <dgm:pt modelId="{C28DEBE1-48FF-424C-BE2A-24192F699853}" type="sibTrans" cxnId="{B9E1509E-8DC1-4B6D-8115-9D7B8AB690F4}">
      <dgm:prSet/>
      <dgm:spPr/>
      <dgm:t>
        <a:bodyPr/>
        <a:lstStyle/>
        <a:p>
          <a:endParaRPr lang="en-US"/>
        </a:p>
      </dgm:t>
    </dgm:pt>
    <dgm:pt modelId="{82319C4A-9251-4C7C-AA23-D1666B0B9C6C}">
      <dgm:prSet custT="1"/>
      <dgm:spPr/>
      <dgm:t>
        <a:bodyPr/>
        <a:lstStyle/>
        <a:p>
          <a:pPr algn="ctr"/>
          <a:r>
            <a:rPr lang="en-US" sz="2000" b="1" i="0" dirty="0">
              <a:latin typeface="Aharoni" panose="02010803020104030203" pitchFamily="2" charset="-79"/>
              <a:cs typeface="Aharoni" panose="02010803020104030203" pitchFamily="2" charset="-79"/>
            </a:rPr>
            <a:t>System</a:t>
          </a:r>
          <a:endParaRPr lang="ar-EG" sz="2000" dirty="0">
            <a:latin typeface="Aharoni" panose="02010803020104030203" pitchFamily="2" charset="-79"/>
          </a:endParaRPr>
        </a:p>
        <a:p>
          <a:pPr algn="ctr"/>
          <a:r>
            <a:rPr lang="ar-EG" sz="1800" b="0" i="0" dirty="0"/>
            <a:t>تسلسل محدد من الإجراءات والتفاعلات بين الجهات الفاعلة والنظام. يمكن أيضًا الإشارة إلى النظام على أنه سيناريو</a:t>
          </a:r>
          <a:endParaRPr lang="en-US" sz="1800" dirty="0"/>
        </a:p>
      </dgm:t>
    </dgm:pt>
    <dgm:pt modelId="{8CFCF5F7-7A1E-4AAA-AFDC-A423038E9F65}" type="parTrans" cxnId="{65464B7F-E3FC-4F97-8F98-544618356DAF}">
      <dgm:prSet/>
      <dgm:spPr/>
      <dgm:t>
        <a:bodyPr/>
        <a:lstStyle/>
        <a:p>
          <a:endParaRPr lang="en-US"/>
        </a:p>
      </dgm:t>
    </dgm:pt>
    <dgm:pt modelId="{9327377C-473A-4A61-915C-317DB7EDFE7D}" type="sibTrans" cxnId="{65464B7F-E3FC-4F97-8F98-544618356DAF}">
      <dgm:prSet/>
      <dgm:spPr/>
      <dgm:t>
        <a:bodyPr/>
        <a:lstStyle/>
        <a:p>
          <a:endParaRPr lang="en-US"/>
        </a:p>
      </dgm:t>
    </dgm:pt>
    <dgm:pt modelId="{44340468-C5FE-44D4-9FCD-6C9A7A0AF8BA}">
      <dgm:prSet custT="1"/>
      <dgm:spPr/>
      <dgm:t>
        <a:bodyPr/>
        <a:lstStyle/>
        <a:p>
          <a:pPr algn="ctr"/>
          <a:r>
            <a:rPr lang="en-US" sz="2000" b="1" i="0" dirty="0">
              <a:latin typeface="Aharoni" panose="02010803020104030203" pitchFamily="2" charset="-79"/>
              <a:cs typeface="Aharoni" panose="02010803020104030203" pitchFamily="2" charset="-79"/>
            </a:rPr>
            <a:t>Goals</a:t>
          </a:r>
          <a:endParaRPr lang="ar-EG" sz="2000" b="1" i="0" dirty="0">
            <a:latin typeface="Aharoni" panose="02010803020104030203" pitchFamily="2" charset="-79"/>
          </a:endParaRPr>
        </a:p>
        <a:p>
          <a:pPr algn="ctr"/>
          <a:r>
            <a:rPr lang="ar-EG" sz="1800" b="0" i="0" dirty="0"/>
            <a:t>النتيجة النهائية لمعظم حالات الاستخدام. يجب أن يصف المخطط الناجح الأنشطة والمتغيرات المستخدمة للوصول إلى الهدف</a:t>
          </a:r>
          <a:endParaRPr lang="ar-EG" sz="1800" dirty="0">
            <a:latin typeface="Aharoni" panose="02010803020104030203" pitchFamily="2" charset="-79"/>
          </a:endParaRPr>
        </a:p>
      </dgm:t>
    </dgm:pt>
    <dgm:pt modelId="{DEE9F124-F4E5-4B49-9004-3D94FCEF33E3}" type="parTrans" cxnId="{76D3DB04-6CDE-46FA-9C38-69B31F85C117}">
      <dgm:prSet/>
      <dgm:spPr/>
      <dgm:t>
        <a:bodyPr/>
        <a:lstStyle/>
        <a:p>
          <a:endParaRPr lang="en-US"/>
        </a:p>
      </dgm:t>
    </dgm:pt>
    <dgm:pt modelId="{5DFA8919-B629-4B0E-B761-35000D0AAC27}" type="sibTrans" cxnId="{76D3DB04-6CDE-46FA-9C38-69B31F85C117}">
      <dgm:prSet/>
      <dgm:spPr/>
      <dgm:t>
        <a:bodyPr/>
        <a:lstStyle/>
        <a:p>
          <a:endParaRPr lang="en-US"/>
        </a:p>
      </dgm:t>
    </dgm:pt>
    <dgm:pt modelId="{0FF8BCB2-7579-4AC7-B591-DD9A4BD0D0B2}" type="pres">
      <dgm:prSet presAssocID="{17F69187-BECC-4204-B249-76DE0DC9DCE5}" presName="Name0" presStyleCnt="0">
        <dgm:presLayoutVars>
          <dgm:dir/>
          <dgm:resizeHandles val="exact"/>
        </dgm:presLayoutVars>
      </dgm:prSet>
      <dgm:spPr/>
    </dgm:pt>
    <dgm:pt modelId="{3B598AFB-C952-458E-80CF-BDC03570DE83}" type="pres">
      <dgm:prSet presAssocID="{BF5FC915-5971-426F-8394-EC718932793F}" presName="node" presStyleLbl="node1" presStyleIdx="0" presStyleCnt="3" custScaleY="130161" custLinFactNeighborX="4815" custLinFactNeighborY="2184">
        <dgm:presLayoutVars>
          <dgm:bulletEnabled val="1"/>
        </dgm:presLayoutVars>
      </dgm:prSet>
      <dgm:spPr>
        <a:prstGeom prst="roundRect">
          <a:avLst/>
        </a:prstGeom>
      </dgm:spPr>
    </dgm:pt>
    <dgm:pt modelId="{DE48A6FF-32B8-4079-876E-C57E52F09F96}" type="pres">
      <dgm:prSet presAssocID="{C28DEBE1-48FF-424C-BE2A-24192F699853}" presName="sibTrans" presStyleLbl="sibTrans1D1" presStyleIdx="0" presStyleCnt="2"/>
      <dgm:spPr/>
    </dgm:pt>
    <dgm:pt modelId="{C902067F-DFB6-485B-AA62-859F1712DA3A}" type="pres">
      <dgm:prSet presAssocID="{C28DEBE1-48FF-424C-BE2A-24192F699853}" presName="connectorText" presStyleLbl="sibTrans1D1" presStyleIdx="0" presStyleCnt="2"/>
      <dgm:spPr/>
    </dgm:pt>
    <dgm:pt modelId="{89FC8ED8-3DFB-46B6-BD82-1AC4813832BE}" type="pres">
      <dgm:prSet presAssocID="{82319C4A-9251-4C7C-AA23-D1666B0B9C6C}" presName="node" presStyleLbl="node1" presStyleIdx="1" presStyleCnt="3" custScaleY="106250">
        <dgm:presLayoutVars>
          <dgm:bulletEnabled val="1"/>
        </dgm:presLayoutVars>
      </dgm:prSet>
      <dgm:spPr>
        <a:prstGeom prst="roundRect">
          <a:avLst/>
        </a:prstGeom>
      </dgm:spPr>
    </dgm:pt>
    <dgm:pt modelId="{C6D1633B-BF06-420A-ABA8-B419A794789B}" type="pres">
      <dgm:prSet presAssocID="{9327377C-473A-4A61-915C-317DB7EDFE7D}" presName="sibTrans" presStyleLbl="sibTrans1D1" presStyleIdx="1" presStyleCnt="2"/>
      <dgm:spPr/>
    </dgm:pt>
    <dgm:pt modelId="{A15614E2-FFF8-4491-9619-D160A4F65126}" type="pres">
      <dgm:prSet presAssocID="{9327377C-473A-4A61-915C-317DB7EDFE7D}" presName="connectorText" presStyleLbl="sibTrans1D1" presStyleIdx="1" presStyleCnt="2"/>
      <dgm:spPr/>
    </dgm:pt>
    <dgm:pt modelId="{4C3FE195-329C-4363-834B-F2745C642AEA}" type="pres">
      <dgm:prSet presAssocID="{44340468-C5FE-44D4-9FCD-6C9A7A0AF8BA}" presName="node" presStyleLbl="node1" presStyleIdx="2" presStyleCnt="3" custScaleY="106250" custLinFactNeighborX="1598" custLinFactNeighborY="-3318">
        <dgm:presLayoutVars>
          <dgm:bulletEnabled val="1"/>
        </dgm:presLayoutVars>
      </dgm:prSet>
      <dgm:spPr>
        <a:prstGeom prst="roundRect">
          <a:avLst/>
        </a:prstGeom>
      </dgm:spPr>
    </dgm:pt>
  </dgm:ptLst>
  <dgm:cxnLst>
    <dgm:cxn modelId="{C47C4D03-550F-4981-B247-814208D2BE71}" type="presOf" srcId="{BF5FC915-5971-426F-8394-EC718932793F}" destId="{3B598AFB-C952-458E-80CF-BDC03570DE83}" srcOrd="0" destOrd="0" presId="urn:microsoft.com/office/officeart/2016/7/layout/RepeatingBendingProcessNew"/>
    <dgm:cxn modelId="{76D3DB04-6CDE-46FA-9C38-69B31F85C117}" srcId="{17F69187-BECC-4204-B249-76DE0DC9DCE5}" destId="{44340468-C5FE-44D4-9FCD-6C9A7A0AF8BA}" srcOrd="2" destOrd="0" parTransId="{DEE9F124-F4E5-4B49-9004-3D94FCEF33E3}" sibTransId="{5DFA8919-B629-4B0E-B761-35000D0AAC27}"/>
    <dgm:cxn modelId="{04717E52-03E3-456E-9D41-3953F5732FCD}" type="presOf" srcId="{9327377C-473A-4A61-915C-317DB7EDFE7D}" destId="{C6D1633B-BF06-420A-ABA8-B419A794789B}" srcOrd="0" destOrd="0" presId="urn:microsoft.com/office/officeart/2016/7/layout/RepeatingBendingProcessNew"/>
    <dgm:cxn modelId="{65464B7F-E3FC-4F97-8F98-544618356DAF}" srcId="{17F69187-BECC-4204-B249-76DE0DC9DCE5}" destId="{82319C4A-9251-4C7C-AA23-D1666B0B9C6C}" srcOrd="1" destOrd="0" parTransId="{8CFCF5F7-7A1E-4AAA-AFDC-A423038E9F65}" sibTransId="{9327377C-473A-4A61-915C-317DB7EDFE7D}"/>
    <dgm:cxn modelId="{4E5CE494-5AE0-4E9B-90C1-FF20B199BA5B}" type="presOf" srcId="{44340468-C5FE-44D4-9FCD-6C9A7A0AF8BA}" destId="{4C3FE195-329C-4363-834B-F2745C642AEA}" srcOrd="0" destOrd="0" presId="urn:microsoft.com/office/officeart/2016/7/layout/RepeatingBendingProcessNew"/>
    <dgm:cxn modelId="{5CD25097-7181-46A1-BA0A-C0AEEA474DC0}" type="presOf" srcId="{C28DEBE1-48FF-424C-BE2A-24192F699853}" destId="{DE48A6FF-32B8-4079-876E-C57E52F09F96}" srcOrd="0" destOrd="0" presId="urn:microsoft.com/office/officeart/2016/7/layout/RepeatingBendingProcessNew"/>
    <dgm:cxn modelId="{B9E1509E-8DC1-4B6D-8115-9D7B8AB690F4}" srcId="{17F69187-BECC-4204-B249-76DE0DC9DCE5}" destId="{BF5FC915-5971-426F-8394-EC718932793F}" srcOrd="0" destOrd="0" parTransId="{53CA6855-BA1E-415D-B3F5-C5E5DCA2F2B5}" sibTransId="{C28DEBE1-48FF-424C-BE2A-24192F699853}"/>
    <dgm:cxn modelId="{2135C7C2-E09F-4F83-8196-BD5DB231265A}" type="presOf" srcId="{82319C4A-9251-4C7C-AA23-D1666B0B9C6C}" destId="{89FC8ED8-3DFB-46B6-BD82-1AC4813832BE}" srcOrd="0" destOrd="0" presId="urn:microsoft.com/office/officeart/2016/7/layout/RepeatingBendingProcessNew"/>
    <dgm:cxn modelId="{890B68CA-C36D-43C9-8BB8-321B46CCE2E9}" type="presOf" srcId="{C28DEBE1-48FF-424C-BE2A-24192F699853}" destId="{C902067F-DFB6-485B-AA62-859F1712DA3A}" srcOrd="1" destOrd="0" presId="urn:microsoft.com/office/officeart/2016/7/layout/RepeatingBendingProcessNew"/>
    <dgm:cxn modelId="{2AE696F0-9B6F-4053-8158-1D99D54B787B}" type="presOf" srcId="{9327377C-473A-4A61-915C-317DB7EDFE7D}" destId="{A15614E2-FFF8-4491-9619-D160A4F65126}" srcOrd="1" destOrd="0" presId="urn:microsoft.com/office/officeart/2016/7/layout/RepeatingBendingProcessNew"/>
    <dgm:cxn modelId="{410309F4-A1F1-481C-807C-32B225333E1E}" type="presOf" srcId="{17F69187-BECC-4204-B249-76DE0DC9DCE5}" destId="{0FF8BCB2-7579-4AC7-B591-DD9A4BD0D0B2}" srcOrd="0" destOrd="0" presId="urn:microsoft.com/office/officeart/2016/7/layout/RepeatingBendingProcessNew"/>
    <dgm:cxn modelId="{98F5CA6D-B33E-41BC-8526-418BEDFE683E}" type="presParOf" srcId="{0FF8BCB2-7579-4AC7-B591-DD9A4BD0D0B2}" destId="{3B598AFB-C952-458E-80CF-BDC03570DE83}" srcOrd="0" destOrd="0" presId="urn:microsoft.com/office/officeart/2016/7/layout/RepeatingBendingProcessNew"/>
    <dgm:cxn modelId="{4D6163A5-BFA1-411F-A5FC-8EA21C59EDF0}" type="presParOf" srcId="{0FF8BCB2-7579-4AC7-B591-DD9A4BD0D0B2}" destId="{DE48A6FF-32B8-4079-876E-C57E52F09F96}" srcOrd="1" destOrd="0" presId="urn:microsoft.com/office/officeart/2016/7/layout/RepeatingBendingProcessNew"/>
    <dgm:cxn modelId="{4EF7D1F5-78AF-4F4E-A397-BD9D22A6C23F}" type="presParOf" srcId="{DE48A6FF-32B8-4079-876E-C57E52F09F96}" destId="{C902067F-DFB6-485B-AA62-859F1712DA3A}" srcOrd="0" destOrd="0" presId="urn:microsoft.com/office/officeart/2016/7/layout/RepeatingBendingProcessNew"/>
    <dgm:cxn modelId="{4A46C9AE-8389-4699-B5EE-4BA31766A176}" type="presParOf" srcId="{0FF8BCB2-7579-4AC7-B591-DD9A4BD0D0B2}" destId="{89FC8ED8-3DFB-46B6-BD82-1AC4813832BE}" srcOrd="2" destOrd="0" presId="urn:microsoft.com/office/officeart/2016/7/layout/RepeatingBendingProcessNew"/>
    <dgm:cxn modelId="{628656C1-60DF-4011-9834-F8573D142034}" type="presParOf" srcId="{0FF8BCB2-7579-4AC7-B591-DD9A4BD0D0B2}" destId="{C6D1633B-BF06-420A-ABA8-B419A794789B}" srcOrd="3" destOrd="0" presId="urn:microsoft.com/office/officeart/2016/7/layout/RepeatingBendingProcessNew"/>
    <dgm:cxn modelId="{81137695-0C5A-4527-BFA4-2D94F0D93ABB}" type="presParOf" srcId="{C6D1633B-BF06-420A-ABA8-B419A794789B}" destId="{A15614E2-FFF8-4491-9619-D160A4F65126}" srcOrd="0" destOrd="0" presId="urn:microsoft.com/office/officeart/2016/7/layout/RepeatingBendingProcessNew"/>
    <dgm:cxn modelId="{0E25EB46-02DC-48BF-933D-4789B301F62D}" type="presParOf" srcId="{0FF8BCB2-7579-4AC7-B591-DD9A4BD0D0B2}" destId="{4C3FE195-329C-4363-834B-F2745C642AEA}" srcOrd="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F69187-BECC-4204-B249-76DE0DC9DCE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BF5FC915-5971-426F-8394-EC718932793F}">
      <dgm:prSet/>
      <dgm:spPr/>
      <dgm:t>
        <a:bodyPr/>
        <a:lstStyle/>
        <a:p>
          <a:pPr algn="ctr"/>
          <a:r>
            <a:rPr lang="en-US" dirty="0">
              <a:latin typeface="Aharoni" panose="02010803020104030203" pitchFamily="2" charset="-79"/>
              <a:cs typeface="Aharoni" panose="02010803020104030203" pitchFamily="2" charset="-79"/>
            </a:rPr>
            <a:t>Feature Name</a:t>
          </a:r>
          <a:endParaRPr lang="ar-EG" dirty="0">
            <a:latin typeface="Aharoni" panose="02010803020104030203" pitchFamily="2" charset="-79"/>
          </a:endParaRPr>
        </a:p>
        <a:p>
          <a:pPr algn="ctr"/>
          <a:r>
            <a:rPr lang="ar-SA" dirty="0"/>
            <a:t>يحدد اسم الميزة التي سيتم وثائقها</a:t>
          </a:r>
          <a:endParaRPr lang="en-US" dirty="0"/>
        </a:p>
      </dgm:t>
    </dgm:pt>
    <dgm:pt modelId="{53CA6855-BA1E-415D-B3F5-C5E5DCA2F2B5}" type="parTrans" cxnId="{B9E1509E-8DC1-4B6D-8115-9D7B8AB690F4}">
      <dgm:prSet/>
      <dgm:spPr/>
      <dgm:t>
        <a:bodyPr/>
        <a:lstStyle/>
        <a:p>
          <a:endParaRPr lang="en-US"/>
        </a:p>
      </dgm:t>
    </dgm:pt>
    <dgm:pt modelId="{C28DEBE1-48FF-424C-BE2A-24192F699853}" type="sibTrans" cxnId="{B9E1509E-8DC1-4B6D-8115-9D7B8AB690F4}">
      <dgm:prSet/>
      <dgm:spPr/>
      <dgm:t>
        <a:bodyPr/>
        <a:lstStyle/>
        <a:p>
          <a:endParaRPr lang="en-US"/>
        </a:p>
      </dgm:t>
    </dgm:pt>
    <dgm:pt modelId="{82319C4A-9251-4C7C-AA23-D1666B0B9C6C}">
      <dgm:prSet/>
      <dgm:spPr/>
      <dgm:t>
        <a:bodyPr/>
        <a:lstStyle/>
        <a:p>
          <a:pPr algn="ctr"/>
          <a:r>
            <a:rPr lang="en-US" dirty="0">
              <a:latin typeface="Aharoni" panose="02010803020104030203" pitchFamily="2" charset="-79"/>
              <a:cs typeface="Aharoni" panose="02010803020104030203" pitchFamily="2" charset="-79"/>
            </a:rPr>
            <a:t>Description</a:t>
          </a:r>
          <a:endParaRPr lang="ar-EG" dirty="0">
            <a:latin typeface="Aharoni" panose="02010803020104030203" pitchFamily="2" charset="-79"/>
          </a:endParaRPr>
        </a:p>
        <a:p>
          <a:pPr algn="ctr"/>
          <a:r>
            <a:rPr lang="ar-SA" dirty="0"/>
            <a:t>يقدم وصفًا موجزًا للميزة ويحدد الهدف الرئيسي لها</a:t>
          </a:r>
          <a:endParaRPr lang="en-US" dirty="0"/>
        </a:p>
      </dgm:t>
    </dgm:pt>
    <dgm:pt modelId="{8CFCF5F7-7A1E-4AAA-AFDC-A423038E9F65}" type="parTrans" cxnId="{65464B7F-E3FC-4F97-8F98-544618356DAF}">
      <dgm:prSet/>
      <dgm:spPr/>
      <dgm:t>
        <a:bodyPr/>
        <a:lstStyle/>
        <a:p>
          <a:endParaRPr lang="en-US"/>
        </a:p>
      </dgm:t>
    </dgm:pt>
    <dgm:pt modelId="{9327377C-473A-4A61-915C-317DB7EDFE7D}" type="sibTrans" cxnId="{65464B7F-E3FC-4F97-8F98-544618356DAF}">
      <dgm:prSet/>
      <dgm:spPr/>
      <dgm:t>
        <a:bodyPr/>
        <a:lstStyle/>
        <a:p>
          <a:endParaRPr lang="en-US"/>
        </a:p>
      </dgm:t>
    </dgm:pt>
    <dgm:pt modelId="{44340468-C5FE-44D4-9FCD-6C9A7A0AF8BA}">
      <dgm:prSet/>
      <dgm:spPr/>
      <dgm:t>
        <a:bodyPr/>
        <a:lstStyle/>
        <a:p>
          <a:pPr algn="ctr"/>
          <a:r>
            <a:rPr lang="en-US" dirty="0">
              <a:latin typeface="Aharoni" panose="02010803020104030203" pitchFamily="2" charset="-79"/>
              <a:cs typeface="Aharoni" panose="02010803020104030203" pitchFamily="2" charset="-79"/>
            </a:rPr>
            <a:t>Actors</a:t>
          </a:r>
          <a:endParaRPr lang="ar-EG" dirty="0">
            <a:latin typeface="Aharoni" panose="02010803020104030203" pitchFamily="2" charset="-79"/>
          </a:endParaRPr>
        </a:p>
        <a:p>
          <a:pPr algn="ctr"/>
          <a:r>
            <a:rPr lang="ar-SA" dirty="0"/>
            <a:t>تعريف للأطراف التي ستتفاعل مع الميزة</a:t>
          </a:r>
          <a:endParaRPr lang="en-US" dirty="0"/>
        </a:p>
      </dgm:t>
    </dgm:pt>
    <dgm:pt modelId="{DEE9F124-F4E5-4B49-9004-3D94FCEF33E3}" type="parTrans" cxnId="{76D3DB04-6CDE-46FA-9C38-69B31F85C117}">
      <dgm:prSet/>
      <dgm:spPr/>
      <dgm:t>
        <a:bodyPr/>
        <a:lstStyle/>
        <a:p>
          <a:endParaRPr lang="en-US"/>
        </a:p>
      </dgm:t>
    </dgm:pt>
    <dgm:pt modelId="{5DFA8919-B629-4B0E-B761-35000D0AAC27}" type="sibTrans" cxnId="{76D3DB04-6CDE-46FA-9C38-69B31F85C117}">
      <dgm:prSet/>
      <dgm:spPr/>
      <dgm:t>
        <a:bodyPr/>
        <a:lstStyle/>
        <a:p>
          <a:endParaRPr lang="en-US"/>
        </a:p>
      </dgm:t>
    </dgm:pt>
    <dgm:pt modelId="{8C423C9B-576D-4F4F-BCAD-BCE2E9E4BE1B}">
      <dgm:prSet/>
      <dgm:spPr/>
      <dgm:t>
        <a:bodyPr/>
        <a:lstStyle/>
        <a:p>
          <a:pPr algn="ctr"/>
          <a:r>
            <a:rPr lang="en-US" dirty="0">
              <a:latin typeface="Aharoni" panose="02010803020104030203" pitchFamily="2" charset="-79"/>
              <a:cs typeface="Aharoni" panose="02010803020104030203" pitchFamily="2" charset="-79"/>
            </a:rPr>
            <a:t>Preconditions</a:t>
          </a:r>
          <a:endParaRPr lang="ar-EG" dirty="0">
            <a:latin typeface="Aharoni" panose="02010803020104030203" pitchFamily="2" charset="-79"/>
          </a:endParaRPr>
        </a:p>
        <a:p>
          <a:pPr algn="ctr"/>
          <a:r>
            <a:rPr lang="ar-SA" dirty="0"/>
            <a:t>يحدد الشروط التي يجب تحقيقها قبل استخدام الميزة</a:t>
          </a:r>
          <a:endParaRPr lang="en-US" dirty="0"/>
        </a:p>
      </dgm:t>
    </dgm:pt>
    <dgm:pt modelId="{0AB1A3CF-913F-4054-AC44-984BB89C0654}" type="parTrans" cxnId="{F804A2E2-FEEA-489A-ABF3-1C1C32AB45E4}">
      <dgm:prSet/>
      <dgm:spPr/>
      <dgm:t>
        <a:bodyPr/>
        <a:lstStyle/>
        <a:p>
          <a:endParaRPr lang="en-US"/>
        </a:p>
      </dgm:t>
    </dgm:pt>
    <dgm:pt modelId="{99D49C40-F0B8-433F-B51A-BC3301EB7CF1}" type="sibTrans" cxnId="{F804A2E2-FEEA-489A-ABF3-1C1C32AB45E4}">
      <dgm:prSet/>
      <dgm:spPr/>
      <dgm:t>
        <a:bodyPr/>
        <a:lstStyle/>
        <a:p>
          <a:endParaRPr lang="en-US"/>
        </a:p>
      </dgm:t>
    </dgm:pt>
    <dgm:pt modelId="{8DA70521-433E-4976-8BA3-9E29D6F3F1AB}">
      <dgm:prSet/>
      <dgm:spPr/>
      <dgm:t>
        <a:bodyPr/>
        <a:lstStyle/>
        <a:p>
          <a:pPr algn="ctr"/>
          <a:r>
            <a:rPr lang="en-US" dirty="0">
              <a:latin typeface="Aharoni" panose="02010803020104030203" pitchFamily="2" charset="-79"/>
              <a:cs typeface="Aharoni" panose="02010803020104030203" pitchFamily="2" charset="-79"/>
            </a:rPr>
            <a:t>Postconditions</a:t>
          </a:r>
          <a:endParaRPr lang="ar-EG" dirty="0">
            <a:latin typeface="Aharoni" panose="02010803020104030203" pitchFamily="2" charset="-79"/>
          </a:endParaRPr>
        </a:p>
        <a:p>
          <a:pPr algn="ctr"/>
          <a:r>
            <a:rPr lang="ar-SA" dirty="0"/>
            <a:t>يوضح الحالة المتوقعة بعد نجاح استخدام الميزة</a:t>
          </a:r>
          <a:endParaRPr lang="en-US" dirty="0"/>
        </a:p>
      </dgm:t>
    </dgm:pt>
    <dgm:pt modelId="{E774068E-5CD2-4CAF-97C8-F8E253894480}" type="parTrans" cxnId="{986D54C7-A494-4B12-B83D-B616A397E23E}">
      <dgm:prSet/>
      <dgm:spPr/>
      <dgm:t>
        <a:bodyPr/>
        <a:lstStyle/>
        <a:p>
          <a:endParaRPr lang="en-US"/>
        </a:p>
      </dgm:t>
    </dgm:pt>
    <dgm:pt modelId="{FD5C06E1-74DA-46B8-91F0-2507F2969FBB}" type="sibTrans" cxnId="{986D54C7-A494-4B12-B83D-B616A397E23E}">
      <dgm:prSet/>
      <dgm:spPr/>
      <dgm:t>
        <a:bodyPr/>
        <a:lstStyle/>
        <a:p>
          <a:endParaRPr lang="en-US"/>
        </a:p>
      </dgm:t>
    </dgm:pt>
    <dgm:pt modelId="{213B6D9C-7B4F-4B55-BDA5-271E9234692E}">
      <dgm:prSet/>
      <dgm:spPr/>
      <dgm:t>
        <a:bodyPr/>
        <a:lstStyle/>
        <a:p>
          <a:pPr algn="ctr"/>
          <a:r>
            <a:rPr lang="en-US" dirty="0">
              <a:latin typeface="Aharoni" panose="02010803020104030203" pitchFamily="2" charset="-79"/>
              <a:cs typeface="Aharoni" panose="02010803020104030203" pitchFamily="2" charset="-79"/>
            </a:rPr>
            <a:t>Normal</a:t>
          </a:r>
          <a:r>
            <a:rPr lang="en-US" dirty="0"/>
            <a:t> </a:t>
          </a:r>
          <a:r>
            <a:rPr lang="en-US" dirty="0">
              <a:latin typeface="Aharoni" panose="02010803020104030203" pitchFamily="2" charset="-79"/>
              <a:cs typeface="Aharoni" panose="02010803020104030203" pitchFamily="2" charset="-79"/>
            </a:rPr>
            <a:t>Flow</a:t>
          </a:r>
          <a:endParaRPr lang="ar-EG" dirty="0">
            <a:latin typeface="Aharoni" panose="02010803020104030203" pitchFamily="2" charset="-79"/>
          </a:endParaRPr>
        </a:p>
        <a:p>
          <a:pPr algn="ctr"/>
          <a:r>
            <a:rPr lang="ar-SA" dirty="0"/>
            <a:t>يصف تسلسل الخطوات الأساسية لاستخدام الميزة</a:t>
          </a:r>
          <a:endParaRPr lang="en-US" dirty="0"/>
        </a:p>
      </dgm:t>
    </dgm:pt>
    <dgm:pt modelId="{EE782C1E-797F-46A8-A79E-4A8479FD258E}" type="parTrans" cxnId="{3CD5EACE-9DFF-4957-BBF9-EF60B9617A1E}">
      <dgm:prSet/>
      <dgm:spPr/>
      <dgm:t>
        <a:bodyPr/>
        <a:lstStyle/>
        <a:p>
          <a:endParaRPr lang="en-US"/>
        </a:p>
      </dgm:t>
    </dgm:pt>
    <dgm:pt modelId="{A617128F-0D89-4148-AFC3-6D16F00F3E52}" type="sibTrans" cxnId="{3CD5EACE-9DFF-4957-BBF9-EF60B9617A1E}">
      <dgm:prSet/>
      <dgm:spPr/>
      <dgm:t>
        <a:bodyPr/>
        <a:lstStyle/>
        <a:p>
          <a:endParaRPr lang="en-US"/>
        </a:p>
      </dgm:t>
    </dgm:pt>
    <dgm:pt modelId="{89EAB126-FD8D-42DA-B8CE-E73E1827A801}">
      <dgm:prSet/>
      <dgm:spPr/>
      <dgm:t>
        <a:bodyPr/>
        <a:lstStyle/>
        <a:p>
          <a:pPr algn="ctr"/>
          <a:r>
            <a:rPr lang="en-US" dirty="0">
              <a:latin typeface="Aharoni" panose="02010803020104030203" pitchFamily="2" charset="-79"/>
              <a:cs typeface="Aharoni" panose="02010803020104030203" pitchFamily="2" charset="-79"/>
            </a:rPr>
            <a:t>Alternative</a:t>
          </a:r>
          <a:r>
            <a:rPr lang="en-US" dirty="0"/>
            <a:t> </a:t>
          </a:r>
          <a:r>
            <a:rPr lang="en-US" dirty="0">
              <a:latin typeface="Aharoni" panose="02010803020104030203" pitchFamily="2" charset="-79"/>
              <a:cs typeface="Aharoni" panose="02010803020104030203" pitchFamily="2" charset="-79"/>
            </a:rPr>
            <a:t>Flow</a:t>
          </a:r>
          <a:endParaRPr lang="ar-EG" dirty="0">
            <a:latin typeface="Aharoni" panose="02010803020104030203" pitchFamily="2" charset="-79"/>
          </a:endParaRPr>
        </a:p>
        <a:p>
          <a:pPr algn="ctr"/>
          <a:r>
            <a:rPr lang="ar-SA" dirty="0"/>
            <a:t>يعرض سيناريوهات بديلة أو خطوات بديلة يمكن أن يتبعها المستخدم في حالات خاصة</a:t>
          </a:r>
          <a:endParaRPr lang="en-US" dirty="0"/>
        </a:p>
      </dgm:t>
    </dgm:pt>
    <dgm:pt modelId="{7A929D91-7A92-4915-B1F3-2C7338147FA5}" type="parTrans" cxnId="{F688AAC2-17BD-4DDF-A7C5-FF3FB45E322E}">
      <dgm:prSet/>
      <dgm:spPr/>
      <dgm:t>
        <a:bodyPr/>
        <a:lstStyle/>
        <a:p>
          <a:endParaRPr lang="en-US"/>
        </a:p>
      </dgm:t>
    </dgm:pt>
    <dgm:pt modelId="{823C3088-71B2-40C6-8568-42334660E962}" type="sibTrans" cxnId="{F688AAC2-17BD-4DDF-A7C5-FF3FB45E322E}">
      <dgm:prSet/>
      <dgm:spPr/>
      <dgm:t>
        <a:bodyPr/>
        <a:lstStyle/>
        <a:p>
          <a:endParaRPr lang="en-US"/>
        </a:p>
      </dgm:t>
    </dgm:pt>
    <dgm:pt modelId="{0FF8BCB2-7579-4AC7-B591-DD9A4BD0D0B2}" type="pres">
      <dgm:prSet presAssocID="{17F69187-BECC-4204-B249-76DE0DC9DCE5}" presName="Name0" presStyleCnt="0">
        <dgm:presLayoutVars>
          <dgm:dir/>
          <dgm:resizeHandles val="exact"/>
        </dgm:presLayoutVars>
      </dgm:prSet>
      <dgm:spPr/>
    </dgm:pt>
    <dgm:pt modelId="{3B598AFB-C952-458E-80CF-BDC03570DE83}" type="pres">
      <dgm:prSet presAssocID="{BF5FC915-5971-426F-8394-EC718932793F}" presName="node" presStyleLbl="node1" presStyleIdx="0" presStyleCnt="7">
        <dgm:presLayoutVars>
          <dgm:bulletEnabled val="1"/>
        </dgm:presLayoutVars>
      </dgm:prSet>
      <dgm:spPr>
        <a:prstGeom prst="roundRect">
          <a:avLst/>
        </a:prstGeom>
      </dgm:spPr>
    </dgm:pt>
    <dgm:pt modelId="{DE48A6FF-32B8-4079-876E-C57E52F09F96}" type="pres">
      <dgm:prSet presAssocID="{C28DEBE1-48FF-424C-BE2A-24192F699853}" presName="sibTrans" presStyleLbl="sibTrans1D1" presStyleIdx="0" presStyleCnt="6"/>
      <dgm:spPr/>
    </dgm:pt>
    <dgm:pt modelId="{C902067F-DFB6-485B-AA62-859F1712DA3A}" type="pres">
      <dgm:prSet presAssocID="{C28DEBE1-48FF-424C-BE2A-24192F699853}" presName="connectorText" presStyleLbl="sibTrans1D1" presStyleIdx="0" presStyleCnt="6"/>
      <dgm:spPr/>
    </dgm:pt>
    <dgm:pt modelId="{89FC8ED8-3DFB-46B6-BD82-1AC4813832BE}" type="pres">
      <dgm:prSet presAssocID="{82319C4A-9251-4C7C-AA23-D1666B0B9C6C}" presName="node" presStyleLbl="node1" presStyleIdx="1" presStyleCnt="7">
        <dgm:presLayoutVars>
          <dgm:bulletEnabled val="1"/>
        </dgm:presLayoutVars>
      </dgm:prSet>
      <dgm:spPr>
        <a:prstGeom prst="roundRect">
          <a:avLst/>
        </a:prstGeom>
      </dgm:spPr>
    </dgm:pt>
    <dgm:pt modelId="{C6D1633B-BF06-420A-ABA8-B419A794789B}" type="pres">
      <dgm:prSet presAssocID="{9327377C-473A-4A61-915C-317DB7EDFE7D}" presName="sibTrans" presStyleLbl="sibTrans1D1" presStyleIdx="1" presStyleCnt="6"/>
      <dgm:spPr/>
    </dgm:pt>
    <dgm:pt modelId="{A15614E2-FFF8-4491-9619-D160A4F65126}" type="pres">
      <dgm:prSet presAssocID="{9327377C-473A-4A61-915C-317DB7EDFE7D}" presName="connectorText" presStyleLbl="sibTrans1D1" presStyleIdx="1" presStyleCnt="6"/>
      <dgm:spPr/>
    </dgm:pt>
    <dgm:pt modelId="{4C3FE195-329C-4363-834B-F2745C642AEA}" type="pres">
      <dgm:prSet presAssocID="{44340468-C5FE-44D4-9FCD-6C9A7A0AF8BA}" presName="node" presStyleLbl="node1" presStyleIdx="2" presStyleCnt="7">
        <dgm:presLayoutVars>
          <dgm:bulletEnabled val="1"/>
        </dgm:presLayoutVars>
      </dgm:prSet>
      <dgm:spPr>
        <a:prstGeom prst="roundRect">
          <a:avLst/>
        </a:prstGeom>
      </dgm:spPr>
    </dgm:pt>
    <dgm:pt modelId="{F0B99969-E05C-474D-8776-AB595D6C235C}" type="pres">
      <dgm:prSet presAssocID="{5DFA8919-B629-4B0E-B761-35000D0AAC27}" presName="sibTrans" presStyleLbl="sibTrans1D1" presStyleIdx="2" presStyleCnt="6"/>
      <dgm:spPr/>
    </dgm:pt>
    <dgm:pt modelId="{91CB51C2-E69E-4756-B648-A22A4C552A21}" type="pres">
      <dgm:prSet presAssocID="{5DFA8919-B629-4B0E-B761-35000D0AAC27}" presName="connectorText" presStyleLbl="sibTrans1D1" presStyleIdx="2" presStyleCnt="6"/>
      <dgm:spPr/>
    </dgm:pt>
    <dgm:pt modelId="{11A55026-D8B5-431D-940C-8E40DEB90FE3}" type="pres">
      <dgm:prSet presAssocID="{8C423C9B-576D-4F4F-BCAD-BCE2E9E4BE1B}" presName="node" presStyleLbl="node1" presStyleIdx="3" presStyleCnt="7">
        <dgm:presLayoutVars>
          <dgm:bulletEnabled val="1"/>
        </dgm:presLayoutVars>
      </dgm:prSet>
      <dgm:spPr>
        <a:prstGeom prst="roundRect">
          <a:avLst/>
        </a:prstGeom>
      </dgm:spPr>
    </dgm:pt>
    <dgm:pt modelId="{4C3B1CEA-5432-424F-8311-384CF2972237}" type="pres">
      <dgm:prSet presAssocID="{99D49C40-F0B8-433F-B51A-BC3301EB7CF1}" presName="sibTrans" presStyleLbl="sibTrans1D1" presStyleIdx="3" presStyleCnt="6"/>
      <dgm:spPr/>
    </dgm:pt>
    <dgm:pt modelId="{0E6B8A61-B71B-4FB9-95F6-9A6B3849D757}" type="pres">
      <dgm:prSet presAssocID="{99D49C40-F0B8-433F-B51A-BC3301EB7CF1}" presName="connectorText" presStyleLbl="sibTrans1D1" presStyleIdx="3" presStyleCnt="6"/>
      <dgm:spPr/>
    </dgm:pt>
    <dgm:pt modelId="{89DCA3D4-D114-46F7-A028-FF15AD7DDF95}" type="pres">
      <dgm:prSet presAssocID="{8DA70521-433E-4976-8BA3-9E29D6F3F1AB}" presName="node" presStyleLbl="node1" presStyleIdx="4" presStyleCnt="7">
        <dgm:presLayoutVars>
          <dgm:bulletEnabled val="1"/>
        </dgm:presLayoutVars>
      </dgm:prSet>
      <dgm:spPr>
        <a:prstGeom prst="roundRect">
          <a:avLst/>
        </a:prstGeom>
      </dgm:spPr>
    </dgm:pt>
    <dgm:pt modelId="{4A29924D-D04F-4E86-8847-7DA47B96DDE6}" type="pres">
      <dgm:prSet presAssocID="{FD5C06E1-74DA-46B8-91F0-2507F2969FBB}" presName="sibTrans" presStyleLbl="sibTrans1D1" presStyleIdx="4" presStyleCnt="6"/>
      <dgm:spPr/>
    </dgm:pt>
    <dgm:pt modelId="{575B66DA-AB26-4EE3-AC62-D963C5A33004}" type="pres">
      <dgm:prSet presAssocID="{FD5C06E1-74DA-46B8-91F0-2507F2969FBB}" presName="connectorText" presStyleLbl="sibTrans1D1" presStyleIdx="4" presStyleCnt="6"/>
      <dgm:spPr/>
    </dgm:pt>
    <dgm:pt modelId="{F8983986-157B-40DC-BCC6-11E84CAB32EB}" type="pres">
      <dgm:prSet presAssocID="{213B6D9C-7B4F-4B55-BDA5-271E9234692E}" presName="node" presStyleLbl="node1" presStyleIdx="5" presStyleCnt="7">
        <dgm:presLayoutVars>
          <dgm:bulletEnabled val="1"/>
        </dgm:presLayoutVars>
      </dgm:prSet>
      <dgm:spPr>
        <a:prstGeom prst="roundRect">
          <a:avLst/>
        </a:prstGeom>
      </dgm:spPr>
    </dgm:pt>
    <dgm:pt modelId="{4A7E992E-DD44-4285-82C8-C6D5E4375A10}" type="pres">
      <dgm:prSet presAssocID="{A617128F-0D89-4148-AFC3-6D16F00F3E52}" presName="sibTrans" presStyleLbl="sibTrans1D1" presStyleIdx="5" presStyleCnt="6"/>
      <dgm:spPr/>
    </dgm:pt>
    <dgm:pt modelId="{ACBA876D-AD3A-4BFE-A52B-F89A16C3F538}" type="pres">
      <dgm:prSet presAssocID="{A617128F-0D89-4148-AFC3-6D16F00F3E52}" presName="connectorText" presStyleLbl="sibTrans1D1" presStyleIdx="5" presStyleCnt="6"/>
      <dgm:spPr/>
    </dgm:pt>
    <dgm:pt modelId="{DDBAB22F-5CCA-49B4-BC33-53B1C736C46F}" type="pres">
      <dgm:prSet presAssocID="{89EAB126-FD8D-42DA-B8CE-E73E1827A801}" presName="node" presStyleLbl="node1" presStyleIdx="6" presStyleCnt="7">
        <dgm:presLayoutVars>
          <dgm:bulletEnabled val="1"/>
        </dgm:presLayoutVars>
      </dgm:prSet>
      <dgm:spPr>
        <a:prstGeom prst="roundRect">
          <a:avLst/>
        </a:prstGeom>
      </dgm:spPr>
    </dgm:pt>
  </dgm:ptLst>
  <dgm:cxnLst>
    <dgm:cxn modelId="{C47C4D03-550F-4981-B247-814208D2BE71}" type="presOf" srcId="{BF5FC915-5971-426F-8394-EC718932793F}" destId="{3B598AFB-C952-458E-80CF-BDC03570DE83}" srcOrd="0" destOrd="0" presId="urn:microsoft.com/office/officeart/2016/7/layout/RepeatingBendingProcessNew"/>
    <dgm:cxn modelId="{76D3DB04-6CDE-46FA-9C38-69B31F85C117}" srcId="{17F69187-BECC-4204-B249-76DE0DC9DCE5}" destId="{44340468-C5FE-44D4-9FCD-6C9A7A0AF8BA}" srcOrd="2" destOrd="0" parTransId="{DEE9F124-F4E5-4B49-9004-3D94FCEF33E3}" sibTransId="{5DFA8919-B629-4B0E-B761-35000D0AAC27}"/>
    <dgm:cxn modelId="{25ECCA1B-9EB0-4CAA-8DB9-43693DBCB485}" type="presOf" srcId="{99D49C40-F0B8-433F-B51A-BC3301EB7CF1}" destId="{4C3B1CEA-5432-424F-8311-384CF2972237}" srcOrd="0" destOrd="0" presId="urn:microsoft.com/office/officeart/2016/7/layout/RepeatingBendingProcessNew"/>
    <dgm:cxn modelId="{187FEA23-3686-4554-96E4-D02783A03399}" type="presOf" srcId="{8C423C9B-576D-4F4F-BCAD-BCE2E9E4BE1B}" destId="{11A55026-D8B5-431D-940C-8E40DEB90FE3}" srcOrd="0" destOrd="0" presId="urn:microsoft.com/office/officeart/2016/7/layout/RepeatingBendingProcessNew"/>
    <dgm:cxn modelId="{E3B9C826-F552-4071-8133-E9BB8B2E6474}" type="presOf" srcId="{89EAB126-FD8D-42DA-B8CE-E73E1827A801}" destId="{DDBAB22F-5CCA-49B4-BC33-53B1C736C46F}" srcOrd="0" destOrd="0" presId="urn:microsoft.com/office/officeart/2016/7/layout/RepeatingBendingProcessNew"/>
    <dgm:cxn modelId="{3BCC2227-9227-445B-B239-D22690A754DC}" type="presOf" srcId="{5DFA8919-B629-4B0E-B761-35000D0AAC27}" destId="{91CB51C2-E69E-4756-B648-A22A4C552A21}" srcOrd="1" destOrd="0" presId="urn:microsoft.com/office/officeart/2016/7/layout/RepeatingBendingProcessNew"/>
    <dgm:cxn modelId="{2628812B-F151-4586-9F0A-A30A6FD90975}" type="presOf" srcId="{5DFA8919-B629-4B0E-B761-35000D0AAC27}" destId="{F0B99969-E05C-474D-8776-AB595D6C235C}" srcOrd="0" destOrd="0" presId="urn:microsoft.com/office/officeart/2016/7/layout/RepeatingBendingProcessNew"/>
    <dgm:cxn modelId="{C6EADD35-265B-4FF9-8AE4-C81D211858DD}" type="presOf" srcId="{A617128F-0D89-4148-AFC3-6D16F00F3E52}" destId="{4A7E992E-DD44-4285-82C8-C6D5E4375A10}" srcOrd="0" destOrd="0" presId="urn:microsoft.com/office/officeart/2016/7/layout/RepeatingBendingProcessNew"/>
    <dgm:cxn modelId="{9AF19D5D-83D9-4055-A65B-B3043DAC39BB}" type="presOf" srcId="{FD5C06E1-74DA-46B8-91F0-2507F2969FBB}" destId="{4A29924D-D04F-4E86-8847-7DA47B96DDE6}" srcOrd="0" destOrd="0" presId="urn:microsoft.com/office/officeart/2016/7/layout/RepeatingBendingProcessNew"/>
    <dgm:cxn modelId="{74C2ED4F-D31A-45E5-95EA-6D1DDBBBE02F}" type="presOf" srcId="{FD5C06E1-74DA-46B8-91F0-2507F2969FBB}" destId="{575B66DA-AB26-4EE3-AC62-D963C5A33004}" srcOrd="1" destOrd="0" presId="urn:microsoft.com/office/officeart/2016/7/layout/RepeatingBendingProcessNew"/>
    <dgm:cxn modelId="{04717E52-03E3-456E-9D41-3953F5732FCD}" type="presOf" srcId="{9327377C-473A-4A61-915C-317DB7EDFE7D}" destId="{C6D1633B-BF06-420A-ABA8-B419A794789B}" srcOrd="0" destOrd="0" presId="urn:microsoft.com/office/officeart/2016/7/layout/RepeatingBendingProcessNew"/>
    <dgm:cxn modelId="{65464B7F-E3FC-4F97-8F98-544618356DAF}" srcId="{17F69187-BECC-4204-B249-76DE0DC9DCE5}" destId="{82319C4A-9251-4C7C-AA23-D1666B0B9C6C}" srcOrd="1" destOrd="0" parTransId="{8CFCF5F7-7A1E-4AAA-AFDC-A423038E9F65}" sibTransId="{9327377C-473A-4A61-915C-317DB7EDFE7D}"/>
    <dgm:cxn modelId="{3DACC486-EBFD-4FFC-8A2E-0E7D5DEC6AE6}" type="presOf" srcId="{A617128F-0D89-4148-AFC3-6D16F00F3E52}" destId="{ACBA876D-AD3A-4BFE-A52B-F89A16C3F538}" srcOrd="1" destOrd="0" presId="urn:microsoft.com/office/officeart/2016/7/layout/RepeatingBendingProcessNew"/>
    <dgm:cxn modelId="{4E5CE494-5AE0-4E9B-90C1-FF20B199BA5B}" type="presOf" srcId="{44340468-C5FE-44D4-9FCD-6C9A7A0AF8BA}" destId="{4C3FE195-329C-4363-834B-F2745C642AEA}" srcOrd="0" destOrd="0" presId="urn:microsoft.com/office/officeart/2016/7/layout/RepeatingBendingProcessNew"/>
    <dgm:cxn modelId="{5CD25097-7181-46A1-BA0A-C0AEEA474DC0}" type="presOf" srcId="{C28DEBE1-48FF-424C-BE2A-24192F699853}" destId="{DE48A6FF-32B8-4079-876E-C57E52F09F96}" srcOrd="0" destOrd="0" presId="urn:microsoft.com/office/officeart/2016/7/layout/RepeatingBendingProcessNew"/>
    <dgm:cxn modelId="{B9E1509E-8DC1-4B6D-8115-9D7B8AB690F4}" srcId="{17F69187-BECC-4204-B249-76DE0DC9DCE5}" destId="{BF5FC915-5971-426F-8394-EC718932793F}" srcOrd="0" destOrd="0" parTransId="{53CA6855-BA1E-415D-B3F5-C5E5DCA2F2B5}" sibTransId="{C28DEBE1-48FF-424C-BE2A-24192F699853}"/>
    <dgm:cxn modelId="{C4C0E8A5-C14D-47C7-BD02-F99EE7BE9B37}" type="presOf" srcId="{99D49C40-F0B8-433F-B51A-BC3301EB7CF1}" destId="{0E6B8A61-B71B-4FB9-95F6-9A6B3849D757}" srcOrd="1" destOrd="0" presId="urn:microsoft.com/office/officeart/2016/7/layout/RepeatingBendingProcessNew"/>
    <dgm:cxn modelId="{91EBEFAD-A634-48EA-8F40-949EA6375086}" type="presOf" srcId="{8DA70521-433E-4976-8BA3-9E29D6F3F1AB}" destId="{89DCA3D4-D114-46F7-A028-FF15AD7DDF95}" srcOrd="0" destOrd="0" presId="urn:microsoft.com/office/officeart/2016/7/layout/RepeatingBendingProcessNew"/>
    <dgm:cxn modelId="{F688AAC2-17BD-4DDF-A7C5-FF3FB45E322E}" srcId="{17F69187-BECC-4204-B249-76DE0DC9DCE5}" destId="{89EAB126-FD8D-42DA-B8CE-E73E1827A801}" srcOrd="6" destOrd="0" parTransId="{7A929D91-7A92-4915-B1F3-2C7338147FA5}" sibTransId="{823C3088-71B2-40C6-8568-42334660E962}"/>
    <dgm:cxn modelId="{2135C7C2-E09F-4F83-8196-BD5DB231265A}" type="presOf" srcId="{82319C4A-9251-4C7C-AA23-D1666B0B9C6C}" destId="{89FC8ED8-3DFB-46B6-BD82-1AC4813832BE}" srcOrd="0" destOrd="0" presId="urn:microsoft.com/office/officeart/2016/7/layout/RepeatingBendingProcessNew"/>
    <dgm:cxn modelId="{986D54C7-A494-4B12-B83D-B616A397E23E}" srcId="{17F69187-BECC-4204-B249-76DE0DC9DCE5}" destId="{8DA70521-433E-4976-8BA3-9E29D6F3F1AB}" srcOrd="4" destOrd="0" parTransId="{E774068E-5CD2-4CAF-97C8-F8E253894480}" sibTransId="{FD5C06E1-74DA-46B8-91F0-2507F2969FBB}"/>
    <dgm:cxn modelId="{890B68CA-C36D-43C9-8BB8-321B46CCE2E9}" type="presOf" srcId="{C28DEBE1-48FF-424C-BE2A-24192F699853}" destId="{C902067F-DFB6-485B-AA62-859F1712DA3A}" srcOrd="1" destOrd="0" presId="urn:microsoft.com/office/officeart/2016/7/layout/RepeatingBendingProcessNew"/>
    <dgm:cxn modelId="{3CD5EACE-9DFF-4957-BBF9-EF60B9617A1E}" srcId="{17F69187-BECC-4204-B249-76DE0DC9DCE5}" destId="{213B6D9C-7B4F-4B55-BDA5-271E9234692E}" srcOrd="5" destOrd="0" parTransId="{EE782C1E-797F-46A8-A79E-4A8479FD258E}" sibTransId="{A617128F-0D89-4148-AFC3-6D16F00F3E52}"/>
    <dgm:cxn modelId="{F804A2E2-FEEA-489A-ABF3-1C1C32AB45E4}" srcId="{17F69187-BECC-4204-B249-76DE0DC9DCE5}" destId="{8C423C9B-576D-4F4F-BCAD-BCE2E9E4BE1B}" srcOrd="3" destOrd="0" parTransId="{0AB1A3CF-913F-4054-AC44-984BB89C0654}" sibTransId="{99D49C40-F0B8-433F-B51A-BC3301EB7CF1}"/>
    <dgm:cxn modelId="{2AE696F0-9B6F-4053-8158-1D99D54B787B}" type="presOf" srcId="{9327377C-473A-4A61-915C-317DB7EDFE7D}" destId="{A15614E2-FFF8-4491-9619-D160A4F65126}" srcOrd="1" destOrd="0" presId="urn:microsoft.com/office/officeart/2016/7/layout/RepeatingBendingProcessNew"/>
    <dgm:cxn modelId="{410309F4-A1F1-481C-807C-32B225333E1E}" type="presOf" srcId="{17F69187-BECC-4204-B249-76DE0DC9DCE5}" destId="{0FF8BCB2-7579-4AC7-B591-DD9A4BD0D0B2}" srcOrd="0" destOrd="0" presId="urn:microsoft.com/office/officeart/2016/7/layout/RepeatingBendingProcessNew"/>
    <dgm:cxn modelId="{3C8F90F5-6769-443D-9FCE-9F62AE83C606}" type="presOf" srcId="{213B6D9C-7B4F-4B55-BDA5-271E9234692E}" destId="{F8983986-157B-40DC-BCC6-11E84CAB32EB}" srcOrd="0" destOrd="0" presId="urn:microsoft.com/office/officeart/2016/7/layout/RepeatingBendingProcessNew"/>
    <dgm:cxn modelId="{98F5CA6D-B33E-41BC-8526-418BEDFE683E}" type="presParOf" srcId="{0FF8BCB2-7579-4AC7-B591-DD9A4BD0D0B2}" destId="{3B598AFB-C952-458E-80CF-BDC03570DE83}" srcOrd="0" destOrd="0" presId="urn:microsoft.com/office/officeart/2016/7/layout/RepeatingBendingProcessNew"/>
    <dgm:cxn modelId="{4D6163A5-BFA1-411F-A5FC-8EA21C59EDF0}" type="presParOf" srcId="{0FF8BCB2-7579-4AC7-B591-DD9A4BD0D0B2}" destId="{DE48A6FF-32B8-4079-876E-C57E52F09F96}" srcOrd="1" destOrd="0" presId="urn:microsoft.com/office/officeart/2016/7/layout/RepeatingBendingProcessNew"/>
    <dgm:cxn modelId="{4EF7D1F5-78AF-4F4E-A397-BD9D22A6C23F}" type="presParOf" srcId="{DE48A6FF-32B8-4079-876E-C57E52F09F96}" destId="{C902067F-DFB6-485B-AA62-859F1712DA3A}" srcOrd="0" destOrd="0" presId="urn:microsoft.com/office/officeart/2016/7/layout/RepeatingBendingProcessNew"/>
    <dgm:cxn modelId="{4A46C9AE-8389-4699-B5EE-4BA31766A176}" type="presParOf" srcId="{0FF8BCB2-7579-4AC7-B591-DD9A4BD0D0B2}" destId="{89FC8ED8-3DFB-46B6-BD82-1AC4813832BE}" srcOrd="2" destOrd="0" presId="urn:microsoft.com/office/officeart/2016/7/layout/RepeatingBendingProcessNew"/>
    <dgm:cxn modelId="{628656C1-60DF-4011-9834-F8573D142034}" type="presParOf" srcId="{0FF8BCB2-7579-4AC7-B591-DD9A4BD0D0B2}" destId="{C6D1633B-BF06-420A-ABA8-B419A794789B}" srcOrd="3" destOrd="0" presId="urn:microsoft.com/office/officeart/2016/7/layout/RepeatingBendingProcessNew"/>
    <dgm:cxn modelId="{81137695-0C5A-4527-BFA4-2D94F0D93ABB}" type="presParOf" srcId="{C6D1633B-BF06-420A-ABA8-B419A794789B}" destId="{A15614E2-FFF8-4491-9619-D160A4F65126}" srcOrd="0" destOrd="0" presId="urn:microsoft.com/office/officeart/2016/7/layout/RepeatingBendingProcessNew"/>
    <dgm:cxn modelId="{0E25EB46-02DC-48BF-933D-4789B301F62D}" type="presParOf" srcId="{0FF8BCB2-7579-4AC7-B591-DD9A4BD0D0B2}" destId="{4C3FE195-329C-4363-834B-F2745C642AEA}" srcOrd="4" destOrd="0" presId="urn:microsoft.com/office/officeart/2016/7/layout/RepeatingBendingProcessNew"/>
    <dgm:cxn modelId="{A1FD152D-3CFE-424A-9697-1350A8FE4D4D}" type="presParOf" srcId="{0FF8BCB2-7579-4AC7-B591-DD9A4BD0D0B2}" destId="{F0B99969-E05C-474D-8776-AB595D6C235C}" srcOrd="5" destOrd="0" presId="urn:microsoft.com/office/officeart/2016/7/layout/RepeatingBendingProcessNew"/>
    <dgm:cxn modelId="{E5CF07AE-2189-4E40-AE90-BC879CA5BCF5}" type="presParOf" srcId="{F0B99969-E05C-474D-8776-AB595D6C235C}" destId="{91CB51C2-E69E-4756-B648-A22A4C552A21}" srcOrd="0" destOrd="0" presId="urn:microsoft.com/office/officeart/2016/7/layout/RepeatingBendingProcessNew"/>
    <dgm:cxn modelId="{EA32FBA4-1B52-4A74-A448-D63336EB19DA}" type="presParOf" srcId="{0FF8BCB2-7579-4AC7-B591-DD9A4BD0D0B2}" destId="{11A55026-D8B5-431D-940C-8E40DEB90FE3}" srcOrd="6" destOrd="0" presId="urn:microsoft.com/office/officeart/2016/7/layout/RepeatingBendingProcessNew"/>
    <dgm:cxn modelId="{DEAC2AF5-8109-4771-AA2D-5DEE47B2FE41}" type="presParOf" srcId="{0FF8BCB2-7579-4AC7-B591-DD9A4BD0D0B2}" destId="{4C3B1CEA-5432-424F-8311-384CF2972237}" srcOrd="7" destOrd="0" presId="urn:microsoft.com/office/officeart/2016/7/layout/RepeatingBendingProcessNew"/>
    <dgm:cxn modelId="{0D53D1E9-562C-4DF3-BA34-05536B4B2784}" type="presParOf" srcId="{4C3B1CEA-5432-424F-8311-384CF2972237}" destId="{0E6B8A61-B71B-4FB9-95F6-9A6B3849D757}" srcOrd="0" destOrd="0" presId="urn:microsoft.com/office/officeart/2016/7/layout/RepeatingBendingProcessNew"/>
    <dgm:cxn modelId="{CD425CD8-5A07-469F-8465-9F96854858D1}" type="presParOf" srcId="{0FF8BCB2-7579-4AC7-B591-DD9A4BD0D0B2}" destId="{89DCA3D4-D114-46F7-A028-FF15AD7DDF95}" srcOrd="8" destOrd="0" presId="urn:microsoft.com/office/officeart/2016/7/layout/RepeatingBendingProcessNew"/>
    <dgm:cxn modelId="{B4142928-440D-4C9C-819F-148E81B6B1F5}" type="presParOf" srcId="{0FF8BCB2-7579-4AC7-B591-DD9A4BD0D0B2}" destId="{4A29924D-D04F-4E86-8847-7DA47B96DDE6}" srcOrd="9" destOrd="0" presId="urn:microsoft.com/office/officeart/2016/7/layout/RepeatingBendingProcessNew"/>
    <dgm:cxn modelId="{B663044F-E857-4328-8F59-74EB9BDA1761}" type="presParOf" srcId="{4A29924D-D04F-4E86-8847-7DA47B96DDE6}" destId="{575B66DA-AB26-4EE3-AC62-D963C5A33004}" srcOrd="0" destOrd="0" presId="urn:microsoft.com/office/officeart/2016/7/layout/RepeatingBendingProcessNew"/>
    <dgm:cxn modelId="{78824381-5AFB-49CA-88DD-8C90092BA336}" type="presParOf" srcId="{0FF8BCB2-7579-4AC7-B591-DD9A4BD0D0B2}" destId="{F8983986-157B-40DC-BCC6-11E84CAB32EB}" srcOrd="10" destOrd="0" presId="urn:microsoft.com/office/officeart/2016/7/layout/RepeatingBendingProcessNew"/>
    <dgm:cxn modelId="{F35884E6-F452-403F-93E1-68530CFE85D4}" type="presParOf" srcId="{0FF8BCB2-7579-4AC7-B591-DD9A4BD0D0B2}" destId="{4A7E992E-DD44-4285-82C8-C6D5E4375A10}" srcOrd="11" destOrd="0" presId="urn:microsoft.com/office/officeart/2016/7/layout/RepeatingBendingProcessNew"/>
    <dgm:cxn modelId="{16028C4D-84F0-4D32-9C51-E47A06C3CA19}" type="presParOf" srcId="{4A7E992E-DD44-4285-82C8-C6D5E4375A10}" destId="{ACBA876D-AD3A-4BFE-A52B-F89A16C3F538}" srcOrd="0" destOrd="0" presId="urn:microsoft.com/office/officeart/2016/7/layout/RepeatingBendingProcessNew"/>
    <dgm:cxn modelId="{B92D9BCD-1F80-4C88-ABB4-319CAE2FC33B}" type="presParOf" srcId="{0FF8BCB2-7579-4AC7-B591-DD9A4BD0D0B2}" destId="{DDBAB22F-5CCA-49B4-BC33-53B1C736C46F}"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69187-BECC-4204-B249-76DE0DC9DCE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BF5FC915-5971-426F-8394-EC718932793F}">
      <dgm:prSet custT="1"/>
      <dgm:spPr/>
      <dgm:t>
        <a:bodyPr/>
        <a:lstStyle/>
        <a:p>
          <a:pPr algn="ctr"/>
          <a:r>
            <a:rPr lang="en-US" sz="1400" dirty="0">
              <a:latin typeface="Aharoni" panose="02010803020104030203" pitchFamily="2" charset="-79"/>
              <a:cs typeface="Aharoni" panose="02010803020104030203" pitchFamily="2" charset="-79"/>
            </a:rPr>
            <a:t>Exceptions</a:t>
          </a:r>
          <a:endParaRPr lang="ar-EG" sz="1400" dirty="0">
            <a:latin typeface="Aharoni" panose="02010803020104030203" pitchFamily="2" charset="-79"/>
          </a:endParaRPr>
        </a:p>
        <a:p>
          <a:pPr algn="ctr"/>
          <a:r>
            <a:rPr lang="ar-SA" sz="1400" dirty="0"/>
            <a:t>يتعامل مع حالات الخطأ أو الاستثناءات التي قد تحدث</a:t>
          </a:r>
          <a:endParaRPr lang="en-US" sz="1400" dirty="0"/>
        </a:p>
      </dgm:t>
    </dgm:pt>
    <dgm:pt modelId="{53CA6855-BA1E-415D-B3F5-C5E5DCA2F2B5}" type="parTrans" cxnId="{B9E1509E-8DC1-4B6D-8115-9D7B8AB690F4}">
      <dgm:prSet/>
      <dgm:spPr/>
      <dgm:t>
        <a:bodyPr/>
        <a:lstStyle/>
        <a:p>
          <a:endParaRPr lang="en-US"/>
        </a:p>
      </dgm:t>
    </dgm:pt>
    <dgm:pt modelId="{C28DEBE1-48FF-424C-BE2A-24192F699853}" type="sibTrans" cxnId="{B9E1509E-8DC1-4B6D-8115-9D7B8AB690F4}">
      <dgm:prSet/>
      <dgm:spPr/>
      <dgm:t>
        <a:bodyPr/>
        <a:lstStyle/>
        <a:p>
          <a:endParaRPr lang="en-US"/>
        </a:p>
      </dgm:t>
    </dgm:pt>
    <dgm:pt modelId="{82319C4A-9251-4C7C-AA23-D1666B0B9C6C}">
      <dgm:prSet custT="1"/>
      <dgm:spPr/>
      <dgm:t>
        <a:bodyPr/>
        <a:lstStyle/>
        <a:p>
          <a:pPr algn="ctr"/>
          <a:r>
            <a:rPr lang="en-US" sz="1400" dirty="0">
              <a:latin typeface="Aharoni" panose="02010803020104030203" pitchFamily="2" charset="-79"/>
              <a:cs typeface="Aharoni" panose="02010803020104030203" pitchFamily="2" charset="-79"/>
            </a:rPr>
            <a:t>Includes</a:t>
          </a:r>
          <a:endParaRPr lang="ar-EG" sz="1400" dirty="0">
            <a:latin typeface="Aharoni" panose="02010803020104030203" pitchFamily="2" charset="-79"/>
          </a:endParaRPr>
        </a:p>
        <a:p>
          <a:pPr algn="ctr"/>
          <a:r>
            <a:rPr lang="ar-SA" sz="1400" dirty="0"/>
            <a:t>يوضح أي تضمينات لميزات أو وحدات أخرى يجب أن تتفاعل معها </a:t>
          </a:r>
          <a:r>
            <a:rPr lang="ar-EG" sz="1400" dirty="0"/>
            <a:t>الميزة</a:t>
          </a:r>
          <a:endParaRPr lang="en-US" sz="1400" dirty="0"/>
        </a:p>
      </dgm:t>
    </dgm:pt>
    <dgm:pt modelId="{8CFCF5F7-7A1E-4AAA-AFDC-A423038E9F65}" type="parTrans" cxnId="{65464B7F-E3FC-4F97-8F98-544618356DAF}">
      <dgm:prSet/>
      <dgm:spPr/>
      <dgm:t>
        <a:bodyPr/>
        <a:lstStyle/>
        <a:p>
          <a:endParaRPr lang="en-US"/>
        </a:p>
      </dgm:t>
    </dgm:pt>
    <dgm:pt modelId="{9327377C-473A-4A61-915C-317DB7EDFE7D}" type="sibTrans" cxnId="{65464B7F-E3FC-4F97-8F98-544618356DAF}">
      <dgm:prSet/>
      <dgm:spPr/>
      <dgm:t>
        <a:bodyPr/>
        <a:lstStyle/>
        <a:p>
          <a:endParaRPr lang="en-US"/>
        </a:p>
      </dgm:t>
    </dgm:pt>
    <dgm:pt modelId="{44340468-C5FE-44D4-9FCD-6C9A7A0AF8BA}">
      <dgm:prSet custT="1"/>
      <dgm:spPr/>
      <dgm:t>
        <a:bodyPr/>
        <a:lstStyle/>
        <a:p>
          <a:pPr algn="ctr"/>
          <a:r>
            <a:rPr lang="en-US" sz="1400" dirty="0">
              <a:latin typeface="Aharoni" panose="02010803020104030203" pitchFamily="2" charset="-79"/>
              <a:cs typeface="Aharoni" panose="02010803020104030203" pitchFamily="2" charset="-79"/>
            </a:rPr>
            <a:t>Frequency of Use</a:t>
          </a:r>
          <a:endParaRPr lang="ar-EG" sz="1400" dirty="0">
            <a:latin typeface="Aharoni" panose="02010803020104030203" pitchFamily="2" charset="-79"/>
          </a:endParaRPr>
        </a:p>
        <a:p>
          <a:pPr algn="ctr"/>
          <a:r>
            <a:rPr lang="ar-EG" sz="1400" dirty="0"/>
            <a:t>يوضح تقديرًا لكيفية تكرار استخدام الميزة، وفي هذه الحالة يشير إلى أنها تستخدم بشكل متكرر</a:t>
          </a:r>
          <a:endParaRPr lang="ar-EG" sz="1400" dirty="0">
            <a:latin typeface="Aharoni" panose="02010803020104030203" pitchFamily="2" charset="-79"/>
          </a:endParaRPr>
        </a:p>
      </dgm:t>
    </dgm:pt>
    <dgm:pt modelId="{DEE9F124-F4E5-4B49-9004-3D94FCEF33E3}" type="parTrans" cxnId="{76D3DB04-6CDE-46FA-9C38-69B31F85C117}">
      <dgm:prSet/>
      <dgm:spPr/>
      <dgm:t>
        <a:bodyPr/>
        <a:lstStyle/>
        <a:p>
          <a:endParaRPr lang="en-US"/>
        </a:p>
      </dgm:t>
    </dgm:pt>
    <dgm:pt modelId="{5DFA8919-B629-4B0E-B761-35000D0AAC27}" type="sibTrans" cxnId="{76D3DB04-6CDE-46FA-9C38-69B31F85C117}">
      <dgm:prSet/>
      <dgm:spPr/>
      <dgm:t>
        <a:bodyPr/>
        <a:lstStyle/>
        <a:p>
          <a:endParaRPr lang="en-US"/>
        </a:p>
      </dgm:t>
    </dgm:pt>
    <dgm:pt modelId="{8C423C9B-576D-4F4F-BCAD-BCE2E9E4BE1B}">
      <dgm:prSet custT="1"/>
      <dgm:spPr/>
      <dgm:t>
        <a:bodyPr/>
        <a:lstStyle/>
        <a:p>
          <a:pPr algn="ctr"/>
          <a:r>
            <a:rPr lang="en-US" sz="1400" dirty="0">
              <a:latin typeface="Aharoni" panose="02010803020104030203" pitchFamily="2" charset="-79"/>
              <a:cs typeface="Aharoni" panose="02010803020104030203" pitchFamily="2" charset="-79"/>
            </a:rPr>
            <a:t>Special Requirements</a:t>
          </a:r>
          <a:endParaRPr lang="ar-EG" sz="1400" dirty="0">
            <a:latin typeface="Aharoni" panose="02010803020104030203" pitchFamily="2" charset="-79"/>
          </a:endParaRPr>
        </a:p>
        <a:p>
          <a:pPr algn="ctr"/>
          <a:r>
            <a:rPr lang="ar-SA" sz="1400" dirty="0"/>
            <a:t>يتناول أي متطلبات خاصة يجب مراعاتها أثناء تطوير أو استخدام الميزة</a:t>
          </a:r>
          <a:endParaRPr lang="en-US" sz="1400" dirty="0"/>
        </a:p>
      </dgm:t>
    </dgm:pt>
    <dgm:pt modelId="{0AB1A3CF-913F-4054-AC44-984BB89C0654}" type="parTrans" cxnId="{F804A2E2-FEEA-489A-ABF3-1C1C32AB45E4}">
      <dgm:prSet/>
      <dgm:spPr/>
      <dgm:t>
        <a:bodyPr/>
        <a:lstStyle/>
        <a:p>
          <a:endParaRPr lang="en-US"/>
        </a:p>
      </dgm:t>
    </dgm:pt>
    <dgm:pt modelId="{99D49C40-F0B8-433F-B51A-BC3301EB7CF1}" type="sibTrans" cxnId="{F804A2E2-FEEA-489A-ABF3-1C1C32AB45E4}">
      <dgm:prSet/>
      <dgm:spPr/>
      <dgm:t>
        <a:bodyPr/>
        <a:lstStyle/>
        <a:p>
          <a:endParaRPr lang="en-US"/>
        </a:p>
      </dgm:t>
    </dgm:pt>
    <dgm:pt modelId="{8DA70521-433E-4976-8BA3-9E29D6F3F1AB}">
      <dgm:prSet custT="1"/>
      <dgm:spPr/>
      <dgm:t>
        <a:bodyPr/>
        <a:lstStyle/>
        <a:p>
          <a:pPr algn="ctr"/>
          <a:r>
            <a:rPr lang="en-US" sz="1400" dirty="0">
              <a:latin typeface="Aharoni" panose="02010803020104030203" pitchFamily="2" charset="-79"/>
              <a:cs typeface="Aharoni" panose="02010803020104030203" pitchFamily="2" charset="-79"/>
            </a:rPr>
            <a:t>Assumptions</a:t>
          </a:r>
          <a:endParaRPr lang="ar-EG" sz="1400" dirty="0">
            <a:latin typeface="Aharoni" panose="02010803020104030203" pitchFamily="2" charset="-79"/>
          </a:endParaRPr>
        </a:p>
        <a:p>
          <a:pPr algn="ctr"/>
          <a:r>
            <a:rPr lang="ar-SA" sz="1400" dirty="0"/>
            <a:t>يحدد افتراضات المقدم لتصميم الميزة، مثل افتراض أن المستخدمين قد تلقوا تدريبً</a:t>
          </a:r>
          <a:r>
            <a:rPr lang="ar-EG" sz="1400" dirty="0"/>
            <a:t>ا</a:t>
          </a:r>
          <a:endParaRPr lang="en-US" sz="1400" dirty="0"/>
        </a:p>
      </dgm:t>
    </dgm:pt>
    <dgm:pt modelId="{E774068E-5CD2-4CAF-97C8-F8E253894480}" type="parTrans" cxnId="{986D54C7-A494-4B12-B83D-B616A397E23E}">
      <dgm:prSet/>
      <dgm:spPr/>
      <dgm:t>
        <a:bodyPr/>
        <a:lstStyle/>
        <a:p>
          <a:endParaRPr lang="en-US"/>
        </a:p>
      </dgm:t>
    </dgm:pt>
    <dgm:pt modelId="{FD5C06E1-74DA-46B8-91F0-2507F2969FBB}" type="sibTrans" cxnId="{986D54C7-A494-4B12-B83D-B616A397E23E}">
      <dgm:prSet/>
      <dgm:spPr/>
      <dgm:t>
        <a:bodyPr/>
        <a:lstStyle/>
        <a:p>
          <a:endParaRPr lang="en-US"/>
        </a:p>
      </dgm:t>
    </dgm:pt>
    <dgm:pt modelId="{213B6D9C-7B4F-4B55-BDA5-271E9234692E}">
      <dgm:prSet custT="1"/>
      <dgm:spPr/>
      <dgm:t>
        <a:bodyPr/>
        <a:lstStyle/>
        <a:p>
          <a:pPr algn="ctr"/>
          <a:r>
            <a:rPr lang="en-US" sz="1400" dirty="0">
              <a:latin typeface="Aharoni" panose="02010803020104030203" pitchFamily="2" charset="-79"/>
              <a:cs typeface="Aharoni" panose="02010803020104030203" pitchFamily="2" charset="-79"/>
            </a:rPr>
            <a:t>Notes and Issues</a:t>
          </a:r>
          <a:endParaRPr lang="ar-EG" sz="1400" dirty="0">
            <a:latin typeface="Aharoni" panose="02010803020104030203" pitchFamily="2" charset="-79"/>
          </a:endParaRPr>
        </a:p>
        <a:p>
          <a:pPr algn="ctr"/>
          <a:r>
            <a:rPr lang="ar-SA" sz="1400" dirty="0"/>
            <a:t>يشير إلى ملاحظات إضافية أو قضايا يجب مراعاتها، مثل مشاكل الأداء أو توقف النظام</a:t>
          </a:r>
          <a:endParaRPr lang="en-US" sz="1400" dirty="0"/>
        </a:p>
      </dgm:t>
    </dgm:pt>
    <dgm:pt modelId="{EE782C1E-797F-46A8-A79E-4A8479FD258E}" type="parTrans" cxnId="{3CD5EACE-9DFF-4957-BBF9-EF60B9617A1E}">
      <dgm:prSet/>
      <dgm:spPr/>
      <dgm:t>
        <a:bodyPr/>
        <a:lstStyle/>
        <a:p>
          <a:endParaRPr lang="en-US"/>
        </a:p>
      </dgm:t>
    </dgm:pt>
    <dgm:pt modelId="{A617128F-0D89-4148-AFC3-6D16F00F3E52}" type="sibTrans" cxnId="{3CD5EACE-9DFF-4957-BBF9-EF60B9617A1E}">
      <dgm:prSet/>
      <dgm:spPr/>
      <dgm:t>
        <a:bodyPr/>
        <a:lstStyle/>
        <a:p>
          <a:endParaRPr lang="en-US"/>
        </a:p>
      </dgm:t>
    </dgm:pt>
    <dgm:pt modelId="{89EAB126-FD8D-42DA-B8CE-E73E1827A801}">
      <dgm:prSet custT="1"/>
      <dgm:spPr/>
      <dgm:t>
        <a:bodyPr/>
        <a:lstStyle/>
        <a:p>
          <a:pPr algn="ctr"/>
          <a:r>
            <a:rPr lang="en-US" sz="1400" dirty="0">
              <a:latin typeface="Aharoni" panose="02010803020104030203" pitchFamily="2" charset="-79"/>
            </a:rPr>
            <a:t>Trigger</a:t>
          </a:r>
          <a:endParaRPr lang="ar-EG" sz="1400" dirty="0">
            <a:latin typeface="Aharoni" panose="02010803020104030203" pitchFamily="2" charset="-79"/>
          </a:endParaRPr>
        </a:p>
        <a:p>
          <a:pPr algn="ctr"/>
          <a:r>
            <a:rPr lang="ar-EG" sz="1400" dirty="0"/>
            <a:t>هو الحدث أو الظرف الذي يؤدي إلى تنشيط الميزة</a:t>
          </a:r>
          <a:endParaRPr lang="en-US" sz="1400" dirty="0"/>
        </a:p>
      </dgm:t>
    </dgm:pt>
    <dgm:pt modelId="{7A929D91-7A92-4915-B1F3-2C7338147FA5}" type="parTrans" cxnId="{F688AAC2-17BD-4DDF-A7C5-FF3FB45E322E}">
      <dgm:prSet/>
      <dgm:spPr/>
      <dgm:t>
        <a:bodyPr/>
        <a:lstStyle/>
        <a:p>
          <a:endParaRPr lang="en-US"/>
        </a:p>
      </dgm:t>
    </dgm:pt>
    <dgm:pt modelId="{823C3088-71B2-40C6-8568-42334660E962}" type="sibTrans" cxnId="{F688AAC2-17BD-4DDF-A7C5-FF3FB45E322E}">
      <dgm:prSet/>
      <dgm:spPr/>
      <dgm:t>
        <a:bodyPr/>
        <a:lstStyle/>
        <a:p>
          <a:endParaRPr lang="en-US"/>
        </a:p>
      </dgm:t>
    </dgm:pt>
    <dgm:pt modelId="{0FF8BCB2-7579-4AC7-B591-DD9A4BD0D0B2}" type="pres">
      <dgm:prSet presAssocID="{17F69187-BECC-4204-B249-76DE0DC9DCE5}" presName="Name0" presStyleCnt="0">
        <dgm:presLayoutVars>
          <dgm:dir/>
          <dgm:resizeHandles val="exact"/>
        </dgm:presLayoutVars>
      </dgm:prSet>
      <dgm:spPr/>
    </dgm:pt>
    <dgm:pt modelId="{3B598AFB-C952-458E-80CF-BDC03570DE83}" type="pres">
      <dgm:prSet presAssocID="{BF5FC915-5971-426F-8394-EC718932793F}" presName="node" presStyleLbl="node1" presStyleIdx="0" presStyleCnt="7" custScaleY="106250" custLinFactNeighborX="4411" custLinFactNeighborY="-3318">
        <dgm:presLayoutVars>
          <dgm:bulletEnabled val="1"/>
        </dgm:presLayoutVars>
      </dgm:prSet>
      <dgm:spPr>
        <a:prstGeom prst="roundRect">
          <a:avLst/>
        </a:prstGeom>
      </dgm:spPr>
    </dgm:pt>
    <dgm:pt modelId="{DE48A6FF-32B8-4079-876E-C57E52F09F96}" type="pres">
      <dgm:prSet presAssocID="{C28DEBE1-48FF-424C-BE2A-24192F699853}" presName="sibTrans" presStyleLbl="sibTrans1D1" presStyleIdx="0" presStyleCnt="6"/>
      <dgm:spPr/>
    </dgm:pt>
    <dgm:pt modelId="{C902067F-DFB6-485B-AA62-859F1712DA3A}" type="pres">
      <dgm:prSet presAssocID="{C28DEBE1-48FF-424C-BE2A-24192F699853}" presName="connectorText" presStyleLbl="sibTrans1D1" presStyleIdx="0" presStyleCnt="6"/>
      <dgm:spPr/>
    </dgm:pt>
    <dgm:pt modelId="{89FC8ED8-3DFB-46B6-BD82-1AC4813832BE}" type="pres">
      <dgm:prSet presAssocID="{82319C4A-9251-4C7C-AA23-D1666B0B9C6C}" presName="node" presStyleLbl="node1" presStyleIdx="1" presStyleCnt="7" custScaleY="106250">
        <dgm:presLayoutVars>
          <dgm:bulletEnabled val="1"/>
        </dgm:presLayoutVars>
      </dgm:prSet>
      <dgm:spPr>
        <a:prstGeom prst="roundRect">
          <a:avLst/>
        </a:prstGeom>
      </dgm:spPr>
    </dgm:pt>
    <dgm:pt modelId="{C6D1633B-BF06-420A-ABA8-B419A794789B}" type="pres">
      <dgm:prSet presAssocID="{9327377C-473A-4A61-915C-317DB7EDFE7D}" presName="sibTrans" presStyleLbl="sibTrans1D1" presStyleIdx="1" presStyleCnt="6"/>
      <dgm:spPr/>
    </dgm:pt>
    <dgm:pt modelId="{A15614E2-FFF8-4491-9619-D160A4F65126}" type="pres">
      <dgm:prSet presAssocID="{9327377C-473A-4A61-915C-317DB7EDFE7D}" presName="connectorText" presStyleLbl="sibTrans1D1" presStyleIdx="1" presStyleCnt="6"/>
      <dgm:spPr/>
    </dgm:pt>
    <dgm:pt modelId="{4C3FE195-329C-4363-834B-F2745C642AEA}" type="pres">
      <dgm:prSet presAssocID="{44340468-C5FE-44D4-9FCD-6C9A7A0AF8BA}" presName="node" presStyleLbl="node1" presStyleIdx="2" presStyleCnt="7" custScaleY="106250" custLinFactNeighborX="1598" custLinFactNeighborY="-3318">
        <dgm:presLayoutVars>
          <dgm:bulletEnabled val="1"/>
        </dgm:presLayoutVars>
      </dgm:prSet>
      <dgm:spPr>
        <a:prstGeom prst="roundRect">
          <a:avLst/>
        </a:prstGeom>
      </dgm:spPr>
    </dgm:pt>
    <dgm:pt modelId="{F0B99969-E05C-474D-8776-AB595D6C235C}" type="pres">
      <dgm:prSet presAssocID="{5DFA8919-B629-4B0E-B761-35000D0AAC27}" presName="sibTrans" presStyleLbl="sibTrans1D1" presStyleIdx="2" presStyleCnt="6"/>
      <dgm:spPr/>
    </dgm:pt>
    <dgm:pt modelId="{91CB51C2-E69E-4756-B648-A22A4C552A21}" type="pres">
      <dgm:prSet presAssocID="{5DFA8919-B629-4B0E-B761-35000D0AAC27}" presName="connectorText" presStyleLbl="sibTrans1D1" presStyleIdx="2" presStyleCnt="6"/>
      <dgm:spPr/>
    </dgm:pt>
    <dgm:pt modelId="{11A55026-D8B5-431D-940C-8E40DEB90FE3}" type="pres">
      <dgm:prSet presAssocID="{8C423C9B-576D-4F4F-BCAD-BCE2E9E4BE1B}" presName="node" presStyleLbl="node1" presStyleIdx="3" presStyleCnt="7" custScaleY="106250" custLinFactNeighborX="1598" custLinFactNeighborY="-3318">
        <dgm:presLayoutVars>
          <dgm:bulletEnabled val="1"/>
        </dgm:presLayoutVars>
      </dgm:prSet>
      <dgm:spPr>
        <a:prstGeom prst="roundRect">
          <a:avLst/>
        </a:prstGeom>
      </dgm:spPr>
    </dgm:pt>
    <dgm:pt modelId="{4C3B1CEA-5432-424F-8311-384CF2972237}" type="pres">
      <dgm:prSet presAssocID="{99D49C40-F0B8-433F-B51A-BC3301EB7CF1}" presName="sibTrans" presStyleLbl="sibTrans1D1" presStyleIdx="3" presStyleCnt="6"/>
      <dgm:spPr/>
    </dgm:pt>
    <dgm:pt modelId="{0E6B8A61-B71B-4FB9-95F6-9A6B3849D757}" type="pres">
      <dgm:prSet presAssocID="{99D49C40-F0B8-433F-B51A-BC3301EB7CF1}" presName="connectorText" presStyleLbl="sibTrans1D1" presStyleIdx="3" presStyleCnt="6"/>
      <dgm:spPr/>
    </dgm:pt>
    <dgm:pt modelId="{89DCA3D4-D114-46F7-A028-FF15AD7DDF95}" type="pres">
      <dgm:prSet presAssocID="{8DA70521-433E-4976-8BA3-9E29D6F3F1AB}" presName="node" presStyleLbl="node1" presStyleIdx="4" presStyleCnt="7" custScaleY="106250" custLinFactNeighborX="4411" custLinFactNeighborY="-3318">
        <dgm:presLayoutVars>
          <dgm:bulletEnabled val="1"/>
        </dgm:presLayoutVars>
      </dgm:prSet>
      <dgm:spPr>
        <a:prstGeom prst="roundRect">
          <a:avLst/>
        </a:prstGeom>
      </dgm:spPr>
    </dgm:pt>
    <dgm:pt modelId="{4A29924D-D04F-4E86-8847-7DA47B96DDE6}" type="pres">
      <dgm:prSet presAssocID="{FD5C06E1-74DA-46B8-91F0-2507F2969FBB}" presName="sibTrans" presStyleLbl="sibTrans1D1" presStyleIdx="4" presStyleCnt="6"/>
      <dgm:spPr/>
    </dgm:pt>
    <dgm:pt modelId="{575B66DA-AB26-4EE3-AC62-D963C5A33004}" type="pres">
      <dgm:prSet presAssocID="{FD5C06E1-74DA-46B8-91F0-2507F2969FBB}" presName="connectorText" presStyleLbl="sibTrans1D1" presStyleIdx="4" presStyleCnt="6"/>
      <dgm:spPr/>
    </dgm:pt>
    <dgm:pt modelId="{F8983986-157B-40DC-BCC6-11E84CAB32EB}" type="pres">
      <dgm:prSet presAssocID="{213B6D9C-7B4F-4B55-BDA5-271E9234692E}" presName="node" presStyleLbl="node1" presStyleIdx="5" presStyleCnt="7" custScaleY="106250" custLinFactNeighborX="1598" custLinFactNeighborY="-3318">
        <dgm:presLayoutVars>
          <dgm:bulletEnabled val="1"/>
        </dgm:presLayoutVars>
      </dgm:prSet>
      <dgm:spPr>
        <a:prstGeom prst="roundRect">
          <a:avLst/>
        </a:prstGeom>
      </dgm:spPr>
    </dgm:pt>
    <dgm:pt modelId="{4A7E992E-DD44-4285-82C8-C6D5E4375A10}" type="pres">
      <dgm:prSet presAssocID="{A617128F-0D89-4148-AFC3-6D16F00F3E52}" presName="sibTrans" presStyleLbl="sibTrans1D1" presStyleIdx="5" presStyleCnt="6"/>
      <dgm:spPr/>
    </dgm:pt>
    <dgm:pt modelId="{ACBA876D-AD3A-4BFE-A52B-F89A16C3F538}" type="pres">
      <dgm:prSet presAssocID="{A617128F-0D89-4148-AFC3-6D16F00F3E52}" presName="connectorText" presStyleLbl="sibTrans1D1" presStyleIdx="5" presStyleCnt="6"/>
      <dgm:spPr/>
    </dgm:pt>
    <dgm:pt modelId="{DDBAB22F-5CCA-49B4-BC33-53B1C736C46F}" type="pres">
      <dgm:prSet presAssocID="{89EAB126-FD8D-42DA-B8CE-E73E1827A801}" presName="node" presStyleLbl="node1" presStyleIdx="6" presStyleCnt="7" custScaleY="106250" custLinFactNeighborX="1598" custLinFactNeighborY="-3318">
        <dgm:presLayoutVars>
          <dgm:bulletEnabled val="1"/>
        </dgm:presLayoutVars>
      </dgm:prSet>
      <dgm:spPr>
        <a:prstGeom prst="roundRect">
          <a:avLst/>
        </a:prstGeom>
      </dgm:spPr>
    </dgm:pt>
  </dgm:ptLst>
  <dgm:cxnLst>
    <dgm:cxn modelId="{C47C4D03-550F-4981-B247-814208D2BE71}" type="presOf" srcId="{BF5FC915-5971-426F-8394-EC718932793F}" destId="{3B598AFB-C952-458E-80CF-BDC03570DE83}" srcOrd="0" destOrd="0" presId="urn:microsoft.com/office/officeart/2016/7/layout/RepeatingBendingProcessNew"/>
    <dgm:cxn modelId="{76D3DB04-6CDE-46FA-9C38-69B31F85C117}" srcId="{17F69187-BECC-4204-B249-76DE0DC9DCE5}" destId="{44340468-C5FE-44D4-9FCD-6C9A7A0AF8BA}" srcOrd="2" destOrd="0" parTransId="{DEE9F124-F4E5-4B49-9004-3D94FCEF33E3}" sibTransId="{5DFA8919-B629-4B0E-B761-35000D0AAC27}"/>
    <dgm:cxn modelId="{25ECCA1B-9EB0-4CAA-8DB9-43693DBCB485}" type="presOf" srcId="{99D49C40-F0B8-433F-B51A-BC3301EB7CF1}" destId="{4C3B1CEA-5432-424F-8311-384CF2972237}" srcOrd="0" destOrd="0" presId="urn:microsoft.com/office/officeart/2016/7/layout/RepeatingBendingProcessNew"/>
    <dgm:cxn modelId="{187FEA23-3686-4554-96E4-D02783A03399}" type="presOf" srcId="{8C423C9B-576D-4F4F-BCAD-BCE2E9E4BE1B}" destId="{11A55026-D8B5-431D-940C-8E40DEB90FE3}" srcOrd="0" destOrd="0" presId="urn:microsoft.com/office/officeart/2016/7/layout/RepeatingBendingProcessNew"/>
    <dgm:cxn modelId="{E3B9C826-F552-4071-8133-E9BB8B2E6474}" type="presOf" srcId="{89EAB126-FD8D-42DA-B8CE-E73E1827A801}" destId="{DDBAB22F-5CCA-49B4-BC33-53B1C736C46F}" srcOrd="0" destOrd="0" presId="urn:microsoft.com/office/officeart/2016/7/layout/RepeatingBendingProcessNew"/>
    <dgm:cxn modelId="{3BCC2227-9227-445B-B239-D22690A754DC}" type="presOf" srcId="{5DFA8919-B629-4B0E-B761-35000D0AAC27}" destId="{91CB51C2-E69E-4756-B648-A22A4C552A21}" srcOrd="1" destOrd="0" presId="urn:microsoft.com/office/officeart/2016/7/layout/RepeatingBendingProcessNew"/>
    <dgm:cxn modelId="{2628812B-F151-4586-9F0A-A30A6FD90975}" type="presOf" srcId="{5DFA8919-B629-4B0E-B761-35000D0AAC27}" destId="{F0B99969-E05C-474D-8776-AB595D6C235C}" srcOrd="0" destOrd="0" presId="urn:microsoft.com/office/officeart/2016/7/layout/RepeatingBendingProcessNew"/>
    <dgm:cxn modelId="{C6EADD35-265B-4FF9-8AE4-C81D211858DD}" type="presOf" srcId="{A617128F-0D89-4148-AFC3-6D16F00F3E52}" destId="{4A7E992E-DD44-4285-82C8-C6D5E4375A10}" srcOrd="0" destOrd="0" presId="urn:microsoft.com/office/officeart/2016/7/layout/RepeatingBendingProcessNew"/>
    <dgm:cxn modelId="{9AF19D5D-83D9-4055-A65B-B3043DAC39BB}" type="presOf" srcId="{FD5C06E1-74DA-46B8-91F0-2507F2969FBB}" destId="{4A29924D-D04F-4E86-8847-7DA47B96DDE6}" srcOrd="0" destOrd="0" presId="urn:microsoft.com/office/officeart/2016/7/layout/RepeatingBendingProcessNew"/>
    <dgm:cxn modelId="{74C2ED4F-D31A-45E5-95EA-6D1DDBBBE02F}" type="presOf" srcId="{FD5C06E1-74DA-46B8-91F0-2507F2969FBB}" destId="{575B66DA-AB26-4EE3-AC62-D963C5A33004}" srcOrd="1" destOrd="0" presId="urn:microsoft.com/office/officeart/2016/7/layout/RepeatingBendingProcessNew"/>
    <dgm:cxn modelId="{04717E52-03E3-456E-9D41-3953F5732FCD}" type="presOf" srcId="{9327377C-473A-4A61-915C-317DB7EDFE7D}" destId="{C6D1633B-BF06-420A-ABA8-B419A794789B}" srcOrd="0" destOrd="0" presId="urn:microsoft.com/office/officeart/2016/7/layout/RepeatingBendingProcessNew"/>
    <dgm:cxn modelId="{65464B7F-E3FC-4F97-8F98-544618356DAF}" srcId="{17F69187-BECC-4204-B249-76DE0DC9DCE5}" destId="{82319C4A-9251-4C7C-AA23-D1666B0B9C6C}" srcOrd="1" destOrd="0" parTransId="{8CFCF5F7-7A1E-4AAA-AFDC-A423038E9F65}" sibTransId="{9327377C-473A-4A61-915C-317DB7EDFE7D}"/>
    <dgm:cxn modelId="{3DACC486-EBFD-4FFC-8A2E-0E7D5DEC6AE6}" type="presOf" srcId="{A617128F-0D89-4148-AFC3-6D16F00F3E52}" destId="{ACBA876D-AD3A-4BFE-A52B-F89A16C3F538}" srcOrd="1" destOrd="0" presId="urn:microsoft.com/office/officeart/2016/7/layout/RepeatingBendingProcessNew"/>
    <dgm:cxn modelId="{4E5CE494-5AE0-4E9B-90C1-FF20B199BA5B}" type="presOf" srcId="{44340468-C5FE-44D4-9FCD-6C9A7A0AF8BA}" destId="{4C3FE195-329C-4363-834B-F2745C642AEA}" srcOrd="0" destOrd="0" presId="urn:microsoft.com/office/officeart/2016/7/layout/RepeatingBendingProcessNew"/>
    <dgm:cxn modelId="{5CD25097-7181-46A1-BA0A-C0AEEA474DC0}" type="presOf" srcId="{C28DEBE1-48FF-424C-BE2A-24192F699853}" destId="{DE48A6FF-32B8-4079-876E-C57E52F09F96}" srcOrd="0" destOrd="0" presId="urn:microsoft.com/office/officeart/2016/7/layout/RepeatingBendingProcessNew"/>
    <dgm:cxn modelId="{B9E1509E-8DC1-4B6D-8115-9D7B8AB690F4}" srcId="{17F69187-BECC-4204-B249-76DE0DC9DCE5}" destId="{BF5FC915-5971-426F-8394-EC718932793F}" srcOrd="0" destOrd="0" parTransId="{53CA6855-BA1E-415D-B3F5-C5E5DCA2F2B5}" sibTransId="{C28DEBE1-48FF-424C-BE2A-24192F699853}"/>
    <dgm:cxn modelId="{C4C0E8A5-C14D-47C7-BD02-F99EE7BE9B37}" type="presOf" srcId="{99D49C40-F0B8-433F-B51A-BC3301EB7CF1}" destId="{0E6B8A61-B71B-4FB9-95F6-9A6B3849D757}" srcOrd="1" destOrd="0" presId="urn:microsoft.com/office/officeart/2016/7/layout/RepeatingBendingProcessNew"/>
    <dgm:cxn modelId="{91EBEFAD-A634-48EA-8F40-949EA6375086}" type="presOf" srcId="{8DA70521-433E-4976-8BA3-9E29D6F3F1AB}" destId="{89DCA3D4-D114-46F7-A028-FF15AD7DDF95}" srcOrd="0" destOrd="0" presId="urn:microsoft.com/office/officeart/2016/7/layout/RepeatingBendingProcessNew"/>
    <dgm:cxn modelId="{F688AAC2-17BD-4DDF-A7C5-FF3FB45E322E}" srcId="{17F69187-BECC-4204-B249-76DE0DC9DCE5}" destId="{89EAB126-FD8D-42DA-B8CE-E73E1827A801}" srcOrd="6" destOrd="0" parTransId="{7A929D91-7A92-4915-B1F3-2C7338147FA5}" sibTransId="{823C3088-71B2-40C6-8568-42334660E962}"/>
    <dgm:cxn modelId="{2135C7C2-E09F-4F83-8196-BD5DB231265A}" type="presOf" srcId="{82319C4A-9251-4C7C-AA23-D1666B0B9C6C}" destId="{89FC8ED8-3DFB-46B6-BD82-1AC4813832BE}" srcOrd="0" destOrd="0" presId="urn:microsoft.com/office/officeart/2016/7/layout/RepeatingBendingProcessNew"/>
    <dgm:cxn modelId="{986D54C7-A494-4B12-B83D-B616A397E23E}" srcId="{17F69187-BECC-4204-B249-76DE0DC9DCE5}" destId="{8DA70521-433E-4976-8BA3-9E29D6F3F1AB}" srcOrd="4" destOrd="0" parTransId="{E774068E-5CD2-4CAF-97C8-F8E253894480}" sibTransId="{FD5C06E1-74DA-46B8-91F0-2507F2969FBB}"/>
    <dgm:cxn modelId="{890B68CA-C36D-43C9-8BB8-321B46CCE2E9}" type="presOf" srcId="{C28DEBE1-48FF-424C-BE2A-24192F699853}" destId="{C902067F-DFB6-485B-AA62-859F1712DA3A}" srcOrd="1" destOrd="0" presId="urn:microsoft.com/office/officeart/2016/7/layout/RepeatingBendingProcessNew"/>
    <dgm:cxn modelId="{3CD5EACE-9DFF-4957-BBF9-EF60B9617A1E}" srcId="{17F69187-BECC-4204-B249-76DE0DC9DCE5}" destId="{213B6D9C-7B4F-4B55-BDA5-271E9234692E}" srcOrd="5" destOrd="0" parTransId="{EE782C1E-797F-46A8-A79E-4A8479FD258E}" sibTransId="{A617128F-0D89-4148-AFC3-6D16F00F3E52}"/>
    <dgm:cxn modelId="{F804A2E2-FEEA-489A-ABF3-1C1C32AB45E4}" srcId="{17F69187-BECC-4204-B249-76DE0DC9DCE5}" destId="{8C423C9B-576D-4F4F-BCAD-BCE2E9E4BE1B}" srcOrd="3" destOrd="0" parTransId="{0AB1A3CF-913F-4054-AC44-984BB89C0654}" sibTransId="{99D49C40-F0B8-433F-B51A-BC3301EB7CF1}"/>
    <dgm:cxn modelId="{2AE696F0-9B6F-4053-8158-1D99D54B787B}" type="presOf" srcId="{9327377C-473A-4A61-915C-317DB7EDFE7D}" destId="{A15614E2-FFF8-4491-9619-D160A4F65126}" srcOrd="1" destOrd="0" presId="urn:microsoft.com/office/officeart/2016/7/layout/RepeatingBendingProcessNew"/>
    <dgm:cxn modelId="{410309F4-A1F1-481C-807C-32B225333E1E}" type="presOf" srcId="{17F69187-BECC-4204-B249-76DE0DC9DCE5}" destId="{0FF8BCB2-7579-4AC7-B591-DD9A4BD0D0B2}" srcOrd="0" destOrd="0" presId="urn:microsoft.com/office/officeart/2016/7/layout/RepeatingBendingProcessNew"/>
    <dgm:cxn modelId="{3C8F90F5-6769-443D-9FCE-9F62AE83C606}" type="presOf" srcId="{213B6D9C-7B4F-4B55-BDA5-271E9234692E}" destId="{F8983986-157B-40DC-BCC6-11E84CAB32EB}" srcOrd="0" destOrd="0" presId="urn:microsoft.com/office/officeart/2016/7/layout/RepeatingBendingProcessNew"/>
    <dgm:cxn modelId="{98F5CA6D-B33E-41BC-8526-418BEDFE683E}" type="presParOf" srcId="{0FF8BCB2-7579-4AC7-B591-DD9A4BD0D0B2}" destId="{3B598AFB-C952-458E-80CF-BDC03570DE83}" srcOrd="0" destOrd="0" presId="urn:microsoft.com/office/officeart/2016/7/layout/RepeatingBendingProcessNew"/>
    <dgm:cxn modelId="{4D6163A5-BFA1-411F-A5FC-8EA21C59EDF0}" type="presParOf" srcId="{0FF8BCB2-7579-4AC7-B591-DD9A4BD0D0B2}" destId="{DE48A6FF-32B8-4079-876E-C57E52F09F96}" srcOrd="1" destOrd="0" presId="urn:microsoft.com/office/officeart/2016/7/layout/RepeatingBendingProcessNew"/>
    <dgm:cxn modelId="{4EF7D1F5-78AF-4F4E-A397-BD9D22A6C23F}" type="presParOf" srcId="{DE48A6FF-32B8-4079-876E-C57E52F09F96}" destId="{C902067F-DFB6-485B-AA62-859F1712DA3A}" srcOrd="0" destOrd="0" presId="urn:microsoft.com/office/officeart/2016/7/layout/RepeatingBendingProcessNew"/>
    <dgm:cxn modelId="{4A46C9AE-8389-4699-B5EE-4BA31766A176}" type="presParOf" srcId="{0FF8BCB2-7579-4AC7-B591-DD9A4BD0D0B2}" destId="{89FC8ED8-3DFB-46B6-BD82-1AC4813832BE}" srcOrd="2" destOrd="0" presId="urn:microsoft.com/office/officeart/2016/7/layout/RepeatingBendingProcessNew"/>
    <dgm:cxn modelId="{628656C1-60DF-4011-9834-F8573D142034}" type="presParOf" srcId="{0FF8BCB2-7579-4AC7-B591-DD9A4BD0D0B2}" destId="{C6D1633B-BF06-420A-ABA8-B419A794789B}" srcOrd="3" destOrd="0" presId="urn:microsoft.com/office/officeart/2016/7/layout/RepeatingBendingProcessNew"/>
    <dgm:cxn modelId="{81137695-0C5A-4527-BFA4-2D94F0D93ABB}" type="presParOf" srcId="{C6D1633B-BF06-420A-ABA8-B419A794789B}" destId="{A15614E2-FFF8-4491-9619-D160A4F65126}" srcOrd="0" destOrd="0" presId="urn:microsoft.com/office/officeart/2016/7/layout/RepeatingBendingProcessNew"/>
    <dgm:cxn modelId="{0E25EB46-02DC-48BF-933D-4789B301F62D}" type="presParOf" srcId="{0FF8BCB2-7579-4AC7-B591-DD9A4BD0D0B2}" destId="{4C3FE195-329C-4363-834B-F2745C642AEA}" srcOrd="4" destOrd="0" presId="urn:microsoft.com/office/officeart/2016/7/layout/RepeatingBendingProcessNew"/>
    <dgm:cxn modelId="{A1FD152D-3CFE-424A-9697-1350A8FE4D4D}" type="presParOf" srcId="{0FF8BCB2-7579-4AC7-B591-DD9A4BD0D0B2}" destId="{F0B99969-E05C-474D-8776-AB595D6C235C}" srcOrd="5" destOrd="0" presId="urn:microsoft.com/office/officeart/2016/7/layout/RepeatingBendingProcessNew"/>
    <dgm:cxn modelId="{E5CF07AE-2189-4E40-AE90-BC879CA5BCF5}" type="presParOf" srcId="{F0B99969-E05C-474D-8776-AB595D6C235C}" destId="{91CB51C2-E69E-4756-B648-A22A4C552A21}" srcOrd="0" destOrd="0" presId="urn:microsoft.com/office/officeart/2016/7/layout/RepeatingBendingProcessNew"/>
    <dgm:cxn modelId="{EA32FBA4-1B52-4A74-A448-D63336EB19DA}" type="presParOf" srcId="{0FF8BCB2-7579-4AC7-B591-DD9A4BD0D0B2}" destId="{11A55026-D8B5-431D-940C-8E40DEB90FE3}" srcOrd="6" destOrd="0" presId="urn:microsoft.com/office/officeart/2016/7/layout/RepeatingBendingProcessNew"/>
    <dgm:cxn modelId="{DEAC2AF5-8109-4771-AA2D-5DEE47B2FE41}" type="presParOf" srcId="{0FF8BCB2-7579-4AC7-B591-DD9A4BD0D0B2}" destId="{4C3B1CEA-5432-424F-8311-384CF2972237}" srcOrd="7" destOrd="0" presId="urn:microsoft.com/office/officeart/2016/7/layout/RepeatingBendingProcessNew"/>
    <dgm:cxn modelId="{0D53D1E9-562C-4DF3-BA34-05536B4B2784}" type="presParOf" srcId="{4C3B1CEA-5432-424F-8311-384CF2972237}" destId="{0E6B8A61-B71B-4FB9-95F6-9A6B3849D757}" srcOrd="0" destOrd="0" presId="urn:microsoft.com/office/officeart/2016/7/layout/RepeatingBendingProcessNew"/>
    <dgm:cxn modelId="{CD425CD8-5A07-469F-8465-9F96854858D1}" type="presParOf" srcId="{0FF8BCB2-7579-4AC7-B591-DD9A4BD0D0B2}" destId="{89DCA3D4-D114-46F7-A028-FF15AD7DDF95}" srcOrd="8" destOrd="0" presId="urn:microsoft.com/office/officeart/2016/7/layout/RepeatingBendingProcessNew"/>
    <dgm:cxn modelId="{B4142928-440D-4C9C-819F-148E81B6B1F5}" type="presParOf" srcId="{0FF8BCB2-7579-4AC7-B591-DD9A4BD0D0B2}" destId="{4A29924D-D04F-4E86-8847-7DA47B96DDE6}" srcOrd="9" destOrd="0" presId="urn:microsoft.com/office/officeart/2016/7/layout/RepeatingBendingProcessNew"/>
    <dgm:cxn modelId="{B663044F-E857-4328-8F59-74EB9BDA1761}" type="presParOf" srcId="{4A29924D-D04F-4E86-8847-7DA47B96DDE6}" destId="{575B66DA-AB26-4EE3-AC62-D963C5A33004}" srcOrd="0" destOrd="0" presId="urn:microsoft.com/office/officeart/2016/7/layout/RepeatingBendingProcessNew"/>
    <dgm:cxn modelId="{78824381-5AFB-49CA-88DD-8C90092BA336}" type="presParOf" srcId="{0FF8BCB2-7579-4AC7-B591-DD9A4BD0D0B2}" destId="{F8983986-157B-40DC-BCC6-11E84CAB32EB}" srcOrd="10" destOrd="0" presId="urn:microsoft.com/office/officeart/2016/7/layout/RepeatingBendingProcessNew"/>
    <dgm:cxn modelId="{F35884E6-F452-403F-93E1-68530CFE85D4}" type="presParOf" srcId="{0FF8BCB2-7579-4AC7-B591-DD9A4BD0D0B2}" destId="{4A7E992E-DD44-4285-82C8-C6D5E4375A10}" srcOrd="11" destOrd="0" presId="urn:microsoft.com/office/officeart/2016/7/layout/RepeatingBendingProcessNew"/>
    <dgm:cxn modelId="{16028C4D-84F0-4D32-9C51-E47A06C3CA19}" type="presParOf" srcId="{4A7E992E-DD44-4285-82C8-C6D5E4375A10}" destId="{ACBA876D-AD3A-4BFE-A52B-F89A16C3F538}" srcOrd="0" destOrd="0" presId="urn:microsoft.com/office/officeart/2016/7/layout/RepeatingBendingProcessNew"/>
    <dgm:cxn modelId="{B92D9BCD-1F80-4C88-ABB4-319CAE2FC33B}" type="presParOf" srcId="{0FF8BCB2-7579-4AC7-B591-DD9A4BD0D0B2}" destId="{DDBAB22F-5CCA-49B4-BC33-53B1C736C46F}"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F69187-BECC-4204-B249-76DE0DC9DCE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BF5FC915-5971-426F-8394-EC718932793F}">
      <dgm:prSet custT="1"/>
      <dgm:spPr/>
      <dgm:t>
        <a:bodyPr/>
        <a:lstStyle/>
        <a:p>
          <a:pPr algn="ctr"/>
          <a:r>
            <a:rPr lang="en-US" sz="1800" b="1" i="0" dirty="0">
              <a:latin typeface="Amasis MT Pro Black" panose="02040A04050005020304" pitchFamily="18" charset="0"/>
            </a:rPr>
            <a:t>Class</a:t>
          </a:r>
          <a:endParaRPr lang="ar-EG" sz="1800" dirty="0">
            <a:latin typeface="Amasis MT Pro Black" panose="02040A04050005020304" pitchFamily="18" charset="0"/>
          </a:endParaRPr>
        </a:p>
        <a:p>
          <a:pPr algn="ctr"/>
          <a:r>
            <a:rPr lang="ar-EG" sz="1600" b="0" i="0" dirty="0"/>
            <a:t>يمثل كائنًا أو كودًا قابلًا للتنفيذ. يتم تصميم الكلاس ليحوي على خصائص وعمليات</a:t>
          </a:r>
          <a:endParaRPr lang="en-US" sz="1600" dirty="0"/>
        </a:p>
      </dgm:t>
    </dgm:pt>
    <dgm:pt modelId="{53CA6855-BA1E-415D-B3F5-C5E5DCA2F2B5}" type="parTrans" cxnId="{B9E1509E-8DC1-4B6D-8115-9D7B8AB690F4}">
      <dgm:prSet/>
      <dgm:spPr/>
      <dgm:t>
        <a:bodyPr/>
        <a:lstStyle/>
        <a:p>
          <a:endParaRPr lang="en-US"/>
        </a:p>
      </dgm:t>
    </dgm:pt>
    <dgm:pt modelId="{C28DEBE1-48FF-424C-BE2A-24192F699853}" type="sibTrans" cxnId="{B9E1509E-8DC1-4B6D-8115-9D7B8AB690F4}">
      <dgm:prSet/>
      <dgm:spPr/>
      <dgm:t>
        <a:bodyPr/>
        <a:lstStyle/>
        <a:p>
          <a:endParaRPr lang="en-US"/>
        </a:p>
      </dgm:t>
    </dgm:pt>
    <dgm:pt modelId="{82319C4A-9251-4C7C-AA23-D1666B0B9C6C}">
      <dgm:prSet custT="1"/>
      <dgm:spPr/>
      <dgm:t>
        <a:bodyPr/>
        <a:lstStyle/>
        <a:p>
          <a:pPr algn="ctr"/>
          <a:r>
            <a:rPr lang="en-US" sz="1800" b="1" i="0" dirty="0">
              <a:latin typeface="Amasis MT Pro Black" panose="02040A04050005020304" pitchFamily="18" charset="0"/>
            </a:rPr>
            <a:t>Attributes</a:t>
          </a:r>
          <a:endParaRPr lang="ar-EG" sz="1800" dirty="0">
            <a:latin typeface="Amasis MT Pro Black" panose="02040A04050005020304" pitchFamily="18" charset="0"/>
          </a:endParaRPr>
        </a:p>
        <a:p>
          <a:pPr algn="ctr"/>
          <a:r>
            <a:rPr lang="ar-EG" sz="1600" b="0" i="0" dirty="0"/>
            <a:t>تمثل المتغيرات أو البيانات التي تنتمي إلى الكلاس. تُعرف أحيانًا باسم الحقول</a:t>
          </a:r>
          <a:endParaRPr lang="en-US" sz="1600" dirty="0"/>
        </a:p>
      </dgm:t>
    </dgm:pt>
    <dgm:pt modelId="{8CFCF5F7-7A1E-4AAA-AFDC-A423038E9F65}" type="parTrans" cxnId="{65464B7F-E3FC-4F97-8F98-544618356DAF}">
      <dgm:prSet/>
      <dgm:spPr/>
      <dgm:t>
        <a:bodyPr/>
        <a:lstStyle/>
        <a:p>
          <a:endParaRPr lang="en-US"/>
        </a:p>
      </dgm:t>
    </dgm:pt>
    <dgm:pt modelId="{9327377C-473A-4A61-915C-317DB7EDFE7D}" type="sibTrans" cxnId="{65464B7F-E3FC-4F97-8F98-544618356DAF}">
      <dgm:prSet/>
      <dgm:spPr/>
      <dgm:t>
        <a:bodyPr/>
        <a:lstStyle/>
        <a:p>
          <a:endParaRPr lang="en-US"/>
        </a:p>
      </dgm:t>
    </dgm:pt>
    <dgm:pt modelId="{44340468-C5FE-44D4-9FCD-6C9A7A0AF8BA}">
      <dgm:prSet custT="1"/>
      <dgm:spPr/>
      <dgm:t>
        <a:bodyPr/>
        <a:lstStyle/>
        <a:p>
          <a:pPr algn="ctr"/>
          <a:r>
            <a:rPr lang="en-US" sz="1800" b="1" i="0" dirty="0">
              <a:latin typeface="Amasis MT Pro Black" panose="02040A04050005020304" pitchFamily="18" charset="0"/>
            </a:rPr>
            <a:t>Methods</a:t>
          </a:r>
          <a:endParaRPr lang="ar-EG" sz="1800" b="1" i="0" dirty="0">
            <a:latin typeface="Amasis MT Pro Black" panose="02040A04050005020304" pitchFamily="18" charset="0"/>
          </a:endParaRPr>
        </a:p>
        <a:p>
          <a:pPr algn="ctr"/>
          <a:r>
            <a:rPr lang="ar-EG" sz="1600" b="0" i="0" dirty="0"/>
            <a:t>تمثل الوظائف أو الإجراءات التي يمكن أن يقوم بها الكلاس. تُعرف أحيانًا باسم الوظائف أو الطرق</a:t>
          </a:r>
          <a:endParaRPr lang="ar-EG" sz="1800" dirty="0">
            <a:latin typeface="Aharoni" panose="02010803020104030203" pitchFamily="2" charset="-79"/>
          </a:endParaRPr>
        </a:p>
      </dgm:t>
    </dgm:pt>
    <dgm:pt modelId="{DEE9F124-F4E5-4B49-9004-3D94FCEF33E3}" type="parTrans" cxnId="{76D3DB04-6CDE-46FA-9C38-69B31F85C117}">
      <dgm:prSet/>
      <dgm:spPr/>
      <dgm:t>
        <a:bodyPr/>
        <a:lstStyle/>
        <a:p>
          <a:endParaRPr lang="en-US"/>
        </a:p>
      </dgm:t>
    </dgm:pt>
    <dgm:pt modelId="{5DFA8919-B629-4B0E-B761-35000D0AAC27}" type="sibTrans" cxnId="{76D3DB04-6CDE-46FA-9C38-69B31F85C117}">
      <dgm:prSet/>
      <dgm:spPr/>
      <dgm:t>
        <a:bodyPr/>
        <a:lstStyle/>
        <a:p>
          <a:endParaRPr lang="en-US"/>
        </a:p>
      </dgm:t>
    </dgm:pt>
    <dgm:pt modelId="{8C423C9B-576D-4F4F-BCAD-BCE2E9E4BE1B}">
      <dgm:prSet custT="1"/>
      <dgm:spPr/>
      <dgm:t>
        <a:bodyPr/>
        <a:lstStyle/>
        <a:p>
          <a:pPr algn="ctr"/>
          <a:r>
            <a:rPr lang="en-US" sz="1800" b="1" i="0" dirty="0">
              <a:latin typeface="Amasis MT Pro Black" panose="02040A04050005020304" pitchFamily="18" charset="0"/>
            </a:rPr>
            <a:t>Relationships</a:t>
          </a:r>
          <a:endParaRPr lang="ar-EG" sz="1800" b="1" i="0" dirty="0">
            <a:latin typeface="Amasis MT Pro Black" panose="02040A04050005020304" pitchFamily="18" charset="0"/>
          </a:endParaRPr>
        </a:p>
        <a:p>
          <a:pPr algn="ctr"/>
          <a:r>
            <a:rPr lang="ar-EG" sz="1600" b="0" i="0" dirty="0"/>
            <a:t>تظهر العلاقات بين الكلاسات وتحدد كيفية تفاعلها</a:t>
          </a:r>
          <a:endParaRPr lang="en-US" sz="1600" dirty="0"/>
        </a:p>
      </dgm:t>
    </dgm:pt>
    <dgm:pt modelId="{0AB1A3CF-913F-4054-AC44-984BB89C0654}" type="parTrans" cxnId="{F804A2E2-FEEA-489A-ABF3-1C1C32AB45E4}">
      <dgm:prSet/>
      <dgm:spPr/>
      <dgm:t>
        <a:bodyPr/>
        <a:lstStyle/>
        <a:p>
          <a:endParaRPr lang="en-US"/>
        </a:p>
      </dgm:t>
    </dgm:pt>
    <dgm:pt modelId="{99D49C40-F0B8-433F-B51A-BC3301EB7CF1}" type="sibTrans" cxnId="{F804A2E2-FEEA-489A-ABF3-1C1C32AB45E4}">
      <dgm:prSet/>
      <dgm:spPr/>
      <dgm:t>
        <a:bodyPr/>
        <a:lstStyle/>
        <a:p>
          <a:endParaRPr lang="en-US"/>
        </a:p>
      </dgm:t>
    </dgm:pt>
    <dgm:pt modelId="{8DA70521-433E-4976-8BA3-9E29D6F3F1AB}">
      <dgm:prSet custT="1"/>
      <dgm:spPr/>
      <dgm:t>
        <a:bodyPr/>
        <a:lstStyle/>
        <a:p>
          <a:pPr algn="ctr"/>
          <a:r>
            <a:rPr lang="en-US" sz="1800" b="1" i="0" dirty="0">
              <a:latin typeface="Amasis MT Pro Black" panose="02040A04050005020304" pitchFamily="18" charset="0"/>
            </a:rPr>
            <a:t>Interfaces</a:t>
          </a:r>
          <a:endParaRPr lang="ar-EG" sz="1800" dirty="0">
            <a:latin typeface="Amasis MT Pro Black" panose="02040A04050005020304" pitchFamily="18" charset="0"/>
          </a:endParaRPr>
        </a:p>
        <a:p>
          <a:pPr algn="ctr"/>
          <a:r>
            <a:rPr lang="ar-EG" sz="1600" b="0" i="0" dirty="0"/>
            <a:t>تظهر كلاسات تحتوي على توقيعات العمليات دون تنفيذها، ويمكن للكلاسات الأخرى تنفيذ هذه الواجهات</a:t>
          </a:r>
          <a:endParaRPr lang="en-US" sz="1800" dirty="0"/>
        </a:p>
      </dgm:t>
    </dgm:pt>
    <dgm:pt modelId="{E774068E-5CD2-4CAF-97C8-F8E253894480}" type="parTrans" cxnId="{986D54C7-A494-4B12-B83D-B616A397E23E}">
      <dgm:prSet/>
      <dgm:spPr/>
      <dgm:t>
        <a:bodyPr/>
        <a:lstStyle/>
        <a:p>
          <a:endParaRPr lang="en-US"/>
        </a:p>
      </dgm:t>
    </dgm:pt>
    <dgm:pt modelId="{FD5C06E1-74DA-46B8-91F0-2507F2969FBB}" type="sibTrans" cxnId="{986D54C7-A494-4B12-B83D-B616A397E23E}">
      <dgm:prSet/>
      <dgm:spPr/>
      <dgm:t>
        <a:bodyPr/>
        <a:lstStyle/>
        <a:p>
          <a:endParaRPr lang="en-US"/>
        </a:p>
      </dgm:t>
    </dgm:pt>
    <dgm:pt modelId="{0FF8BCB2-7579-4AC7-B591-DD9A4BD0D0B2}" type="pres">
      <dgm:prSet presAssocID="{17F69187-BECC-4204-B249-76DE0DC9DCE5}" presName="Name0" presStyleCnt="0">
        <dgm:presLayoutVars>
          <dgm:dir/>
          <dgm:resizeHandles val="exact"/>
        </dgm:presLayoutVars>
      </dgm:prSet>
      <dgm:spPr/>
    </dgm:pt>
    <dgm:pt modelId="{3B598AFB-C952-458E-80CF-BDC03570DE83}" type="pres">
      <dgm:prSet presAssocID="{BF5FC915-5971-426F-8394-EC718932793F}" presName="node" presStyleLbl="node1" presStyleIdx="0" presStyleCnt="5" custScaleY="106250" custLinFactNeighborX="4815" custLinFactNeighborY="2184">
        <dgm:presLayoutVars>
          <dgm:bulletEnabled val="1"/>
        </dgm:presLayoutVars>
      </dgm:prSet>
      <dgm:spPr>
        <a:prstGeom prst="roundRect">
          <a:avLst/>
        </a:prstGeom>
      </dgm:spPr>
    </dgm:pt>
    <dgm:pt modelId="{DE48A6FF-32B8-4079-876E-C57E52F09F96}" type="pres">
      <dgm:prSet presAssocID="{C28DEBE1-48FF-424C-BE2A-24192F699853}" presName="sibTrans" presStyleLbl="sibTrans1D1" presStyleIdx="0" presStyleCnt="4"/>
      <dgm:spPr/>
    </dgm:pt>
    <dgm:pt modelId="{C902067F-DFB6-485B-AA62-859F1712DA3A}" type="pres">
      <dgm:prSet presAssocID="{C28DEBE1-48FF-424C-BE2A-24192F699853}" presName="connectorText" presStyleLbl="sibTrans1D1" presStyleIdx="0" presStyleCnt="4"/>
      <dgm:spPr/>
    </dgm:pt>
    <dgm:pt modelId="{89FC8ED8-3DFB-46B6-BD82-1AC4813832BE}" type="pres">
      <dgm:prSet presAssocID="{82319C4A-9251-4C7C-AA23-D1666B0B9C6C}" presName="node" presStyleLbl="node1" presStyleIdx="1" presStyleCnt="5" custScaleY="106250">
        <dgm:presLayoutVars>
          <dgm:bulletEnabled val="1"/>
        </dgm:presLayoutVars>
      </dgm:prSet>
      <dgm:spPr>
        <a:prstGeom prst="roundRect">
          <a:avLst/>
        </a:prstGeom>
      </dgm:spPr>
    </dgm:pt>
    <dgm:pt modelId="{C6D1633B-BF06-420A-ABA8-B419A794789B}" type="pres">
      <dgm:prSet presAssocID="{9327377C-473A-4A61-915C-317DB7EDFE7D}" presName="sibTrans" presStyleLbl="sibTrans1D1" presStyleIdx="1" presStyleCnt="4"/>
      <dgm:spPr/>
    </dgm:pt>
    <dgm:pt modelId="{A15614E2-FFF8-4491-9619-D160A4F65126}" type="pres">
      <dgm:prSet presAssocID="{9327377C-473A-4A61-915C-317DB7EDFE7D}" presName="connectorText" presStyleLbl="sibTrans1D1" presStyleIdx="1" presStyleCnt="4"/>
      <dgm:spPr/>
    </dgm:pt>
    <dgm:pt modelId="{4C3FE195-329C-4363-834B-F2745C642AEA}" type="pres">
      <dgm:prSet presAssocID="{44340468-C5FE-44D4-9FCD-6C9A7A0AF8BA}" presName="node" presStyleLbl="node1" presStyleIdx="2" presStyleCnt="5" custScaleY="106250" custLinFactNeighborX="1598" custLinFactNeighborY="-3318">
        <dgm:presLayoutVars>
          <dgm:bulletEnabled val="1"/>
        </dgm:presLayoutVars>
      </dgm:prSet>
      <dgm:spPr>
        <a:prstGeom prst="roundRect">
          <a:avLst/>
        </a:prstGeom>
      </dgm:spPr>
    </dgm:pt>
    <dgm:pt modelId="{F0B99969-E05C-474D-8776-AB595D6C235C}" type="pres">
      <dgm:prSet presAssocID="{5DFA8919-B629-4B0E-B761-35000D0AAC27}" presName="sibTrans" presStyleLbl="sibTrans1D1" presStyleIdx="2" presStyleCnt="4"/>
      <dgm:spPr/>
    </dgm:pt>
    <dgm:pt modelId="{91CB51C2-E69E-4756-B648-A22A4C552A21}" type="pres">
      <dgm:prSet presAssocID="{5DFA8919-B629-4B0E-B761-35000D0AAC27}" presName="connectorText" presStyleLbl="sibTrans1D1" presStyleIdx="2" presStyleCnt="4"/>
      <dgm:spPr/>
    </dgm:pt>
    <dgm:pt modelId="{11A55026-D8B5-431D-940C-8E40DEB90FE3}" type="pres">
      <dgm:prSet presAssocID="{8C423C9B-576D-4F4F-BCAD-BCE2E9E4BE1B}" presName="node" presStyleLbl="node1" presStyleIdx="3" presStyleCnt="5" custScaleY="106250" custLinFactNeighborX="1598" custLinFactNeighborY="-3318">
        <dgm:presLayoutVars>
          <dgm:bulletEnabled val="1"/>
        </dgm:presLayoutVars>
      </dgm:prSet>
      <dgm:spPr>
        <a:prstGeom prst="roundRect">
          <a:avLst/>
        </a:prstGeom>
      </dgm:spPr>
    </dgm:pt>
    <dgm:pt modelId="{4C3B1CEA-5432-424F-8311-384CF2972237}" type="pres">
      <dgm:prSet presAssocID="{99D49C40-F0B8-433F-B51A-BC3301EB7CF1}" presName="sibTrans" presStyleLbl="sibTrans1D1" presStyleIdx="3" presStyleCnt="4"/>
      <dgm:spPr/>
    </dgm:pt>
    <dgm:pt modelId="{0E6B8A61-B71B-4FB9-95F6-9A6B3849D757}" type="pres">
      <dgm:prSet presAssocID="{99D49C40-F0B8-433F-B51A-BC3301EB7CF1}" presName="connectorText" presStyleLbl="sibTrans1D1" presStyleIdx="3" presStyleCnt="4"/>
      <dgm:spPr/>
    </dgm:pt>
    <dgm:pt modelId="{89DCA3D4-D114-46F7-A028-FF15AD7DDF95}" type="pres">
      <dgm:prSet presAssocID="{8DA70521-433E-4976-8BA3-9E29D6F3F1AB}" presName="node" presStyleLbl="node1" presStyleIdx="4" presStyleCnt="5" custScaleY="106250" custLinFactNeighborX="4411" custLinFactNeighborY="-3318">
        <dgm:presLayoutVars>
          <dgm:bulletEnabled val="1"/>
        </dgm:presLayoutVars>
      </dgm:prSet>
      <dgm:spPr>
        <a:prstGeom prst="roundRect">
          <a:avLst/>
        </a:prstGeom>
      </dgm:spPr>
    </dgm:pt>
  </dgm:ptLst>
  <dgm:cxnLst>
    <dgm:cxn modelId="{C47C4D03-550F-4981-B247-814208D2BE71}" type="presOf" srcId="{BF5FC915-5971-426F-8394-EC718932793F}" destId="{3B598AFB-C952-458E-80CF-BDC03570DE83}" srcOrd="0" destOrd="0" presId="urn:microsoft.com/office/officeart/2016/7/layout/RepeatingBendingProcessNew"/>
    <dgm:cxn modelId="{76D3DB04-6CDE-46FA-9C38-69B31F85C117}" srcId="{17F69187-BECC-4204-B249-76DE0DC9DCE5}" destId="{44340468-C5FE-44D4-9FCD-6C9A7A0AF8BA}" srcOrd="2" destOrd="0" parTransId="{DEE9F124-F4E5-4B49-9004-3D94FCEF33E3}" sibTransId="{5DFA8919-B629-4B0E-B761-35000D0AAC27}"/>
    <dgm:cxn modelId="{25ECCA1B-9EB0-4CAA-8DB9-43693DBCB485}" type="presOf" srcId="{99D49C40-F0B8-433F-B51A-BC3301EB7CF1}" destId="{4C3B1CEA-5432-424F-8311-384CF2972237}" srcOrd="0" destOrd="0" presId="urn:microsoft.com/office/officeart/2016/7/layout/RepeatingBendingProcessNew"/>
    <dgm:cxn modelId="{187FEA23-3686-4554-96E4-D02783A03399}" type="presOf" srcId="{8C423C9B-576D-4F4F-BCAD-BCE2E9E4BE1B}" destId="{11A55026-D8B5-431D-940C-8E40DEB90FE3}" srcOrd="0" destOrd="0" presId="urn:microsoft.com/office/officeart/2016/7/layout/RepeatingBendingProcessNew"/>
    <dgm:cxn modelId="{3BCC2227-9227-445B-B239-D22690A754DC}" type="presOf" srcId="{5DFA8919-B629-4B0E-B761-35000D0AAC27}" destId="{91CB51C2-E69E-4756-B648-A22A4C552A21}" srcOrd="1" destOrd="0" presId="urn:microsoft.com/office/officeart/2016/7/layout/RepeatingBendingProcessNew"/>
    <dgm:cxn modelId="{2628812B-F151-4586-9F0A-A30A6FD90975}" type="presOf" srcId="{5DFA8919-B629-4B0E-B761-35000D0AAC27}" destId="{F0B99969-E05C-474D-8776-AB595D6C235C}" srcOrd="0" destOrd="0" presId="urn:microsoft.com/office/officeart/2016/7/layout/RepeatingBendingProcessNew"/>
    <dgm:cxn modelId="{04717E52-03E3-456E-9D41-3953F5732FCD}" type="presOf" srcId="{9327377C-473A-4A61-915C-317DB7EDFE7D}" destId="{C6D1633B-BF06-420A-ABA8-B419A794789B}" srcOrd="0" destOrd="0" presId="urn:microsoft.com/office/officeart/2016/7/layout/RepeatingBendingProcessNew"/>
    <dgm:cxn modelId="{65464B7F-E3FC-4F97-8F98-544618356DAF}" srcId="{17F69187-BECC-4204-B249-76DE0DC9DCE5}" destId="{82319C4A-9251-4C7C-AA23-D1666B0B9C6C}" srcOrd="1" destOrd="0" parTransId="{8CFCF5F7-7A1E-4AAA-AFDC-A423038E9F65}" sibTransId="{9327377C-473A-4A61-915C-317DB7EDFE7D}"/>
    <dgm:cxn modelId="{4E5CE494-5AE0-4E9B-90C1-FF20B199BA5B}" type="presOf" srcId="{44340468-C5FE-44D4-9FCD-6C9A7A0AF8BA}" destId="{4C3FE195-329C-4363-834B-F2745C642AEA}" srcOrd="0" destOrd="0" presId="urn:microsoft.com/office/officeart/2016/7/layout/RepeatingBendingProcessNew"/>
    <dgm:cxn modelId="{5CD25097-7181-46A1-BA0A-C0AEEA474DC0}" type="presOf" srcId="{C28DEBE1-48FF-424C-BE2A-24192F699853}" destId="{DE48A6FF-32B8-4079-876E-C57E52F09F96}" srcOrd="0" destOrd="0" presId="urn:microsoft.com/office/officeart/2016/7/layout/RepeatingBendingProcessNew"/>
    <dgm:cxn modelId="{B9E1509E-8DC1-4B6D-8115-9D7B8AB690F4}" srcId="{17F69187-BECC-4204-B249-76DE0DC9DCE5}" destId="{BF5FC915-5971-426F-8394-EC718932793F}" srcOrd="0" destOrd="0" parTransId="{53CA6855-BA1E-415D-B3F5-C5E5DCA2F2B5}" sibTransId="{C28DEBE1-48FF-424C-BE2A-24192F699853}"/>
    <dgm:cxn modelId="{C4C0E8A5-C14D-47C7-BD02-F99EE7BE9B37}" type="presOf" srcId="{99D49C40-F0B8-433F-B51A-BC3301EB7CF1}" destId="{0E6B8A61-B71B-4FB9-95F6-9A6B3849D757}" srcOrd="1" destOrd="0" presId="urn:microsoft.com/office/officeart/2016/7/layout/RepeatingBendingProcessNew"/>
    <dgm:cxn modelId="{91EBEFAD-A634-48EA-8F40-949EA6375086}" type="presOf" srcId="{8DA70521-433E-4976-8BA3-9E29D6F3F1AB}" destId="{89DCA3D4-D114-46F7-A028-FF15AD7DDF95}" srcOrd="0" destOrd="0" presId="urn:microsoft.com/office/officeart/2016/7/layout/RepeatingBendingProcessNew"/>
    <dgm:cxn modelId="{2135C7C2-E09F-4F83-8196-BD5DB231265A}" type="presOf" srcId="{82319C4A-9251-4C7C-AA23-D1666B0B9C6C}" destId="{89FC8ED8-3DFB-46B6-BD82-1AC4813832BE}" srcOrd="0" destOrd="0" presId="urn:microsoft.com/office/officeart/2016/7/layout/RepeatingBendingProcessNew"/>
    <dgm:cxn modelId="{986D54C7-A494-4B12-B83D-B616A397E23E}" srcId="{17F69187-BECC-4204-B249-76DE0DC9DCE5}" destId="{8DA70521-433E-4976-8BA3-9E29D6F3F1AB}" srcOrd="4" destOrd="0" parTransId="{E774068E-5CD2-4CAF-97C8-F8E253894480}" sibTransId="{FD5C06E1-74DA-46B8-91F0-2507F2969FBB}"/>
    <dgm:cxn modelId="{890B68CA-C36D-43C9-8BB8-321B46CCE2E9}" type="presOf" srcId="{C28DEBE1-48FF-424C-BE2A-24192F699853}" destId="{C902067F-DFB6-485B-AA62-859F1712DA3A}" srcOrd="1" destOrd="0" presId="urn:microsoft.com/office/officeart/2016/7/layout/RepeatingBendingProcessNew"/>
    <dgm:cxn modelId="{F804A2E2-FEEA-489A-ABF3-1C1C32AB45E4}" srcId="{17F69187-BECC-4204-B249-76DE0DC9DCE5}" destId="{8C423C9B-576D-4F4F-BCAD-BCE2E9E4BE1B}" srcOrd="3" destOrd="0" parTransId="{0AB1A3CF-913F-4054-AC44-984BB89C0654}" sibTransId="{99D49C40-F0B8-433F-B51A-BC3301EB7CF1}"/>
    <dgm:cxn modelId="{2AE696F0-9B6F-4053-8158-1D99D54B787B}" type="presOf" srcId="{9327377C-473A-4A61-915C-317DB7EDFE7D}" destId="{A15614E2-FFF8-4491-9619-D160A4F65126}" srcOrd="1" destOrd="0" presId="urn:microsoft.com/office/officeart/2016/7/layout/RepeatingBendingProcessNew"/>
    <dgm:cxn modelId="{410309F4-A1F1-481C-807C-32B225333E1E}" type="presOf" srcId="{17F69187-BECC-4204-B249-76DE0DC9DCE5}" destId="{0FF8BCB2-7579-4AC7-B591-DD9A4BD0D0B2}" srcOrd="0" destOrd="0" presId="urn:microsoft.com/office/officeart/2016/7/layout/RepeatingBendingProcessNew"/>
    <dgm:cxn modelId="{98F5CA6D-B33E-41BC-8526-418BEDFE683E}" type="presParOf" srcId="{0FF8BCB2-7579-4AC7-B591-DD9A4BD0D0B2}" destId="{3B598AFB-C952-458E-80CF-BDC03570DE83}" srcOrd="0" destOrd="0" presId="urn:microsoft.com/office/officeart/2016/7/layout/RepeatingBendingProcessNew"/>
    <dgm:cxn modelId="{4D6163A5-BFA1-411F-A5FC-8EA21C59EDF0}" type="presParOf" srcId="{0FF8BCB2-7579-4AC7-B591-DD9A4BD0D0B2}" destId="{DE48A6FF-32B8-4079-876E-C57E52F09F96}" srcOrd="1" destOrd="0" presId="urn:microsoft.com/office/officeart/2016/7/layout/RepeatingBendingProcessNew"/>
    <dgm:cxn modelId="{4EF7D1F5-78AF-4F4E-A397-BD9D22A6C23F}" type="presParOf" srcId="{DE48A6FF-32B8-4079-876E-C57E52F09F96}" destId="{C902067F-DFB6-485B-AA62-859F1712DA3A}" srcOrd="0" destOrd="0" presId="urn:microsoft.com/office/officeart/2016/7/layout/RepeatingBendingProcessNew"/>
    <dgm:cxn modelId="{4A46C9AE-8389-4699-B5EE-4BA31766A176}" type="presParOf" srcId="{0FF8BCB2-7579-4AC7-B591-DD9A4BD0D0B2}" destId="{89FC8ED8-3DFB-46B6-BD82-1AC4813832BE}" srcOrd="2" destOrd="0" presId="urn:microsoft.com/office/officeart/2016/7/layout/RepeatingBendingProcessNew"/>
    <dgm:cxn modelId="{628656C1-60DF-4011-9834-F8573D142034}" type="presParOf" srcId="{0FF8BCB2-7579-4AC7-B591-DD9A4BD0D0B2}" destId="{C6D1633B-BF06-420A-ABA8-B419A794789B}" srcOrd="3" destOrd="0" presId="urn:microsoft.com/office/officeart/2016/7/layout/RepeatingBendingProcessNew"/>
    <dgm:cxn modelId="{81137695-0C5A-4527-BFA4-2D94F0D93ABB}" type="presParOf" srcId="{C6D1633B-BF06-420A-ABA8-B419A794789B}" destId="{A15614E2-FFF8-4491-9619-D160A4F65126}" srcOrd="0" destOrd="0" presId="urn:microsoft.com/office/officeart/2016/7/layout/RepeatingBendingProcessNew"/>
    <dgm:cxn modelId="{0E25EB46-02DC-48BF-933D-4789B301F62D}" type="presParOf" srcId="{0FF8BCB2-7579-4AC7-B591-DD9A4BD0D0B2}" destId="{4C3FE195-329C-4363-834B-F2745C642AEA}" srcOrd="4" destOrd="0" presId="urn:microsoft.com/office/officeart/2016/7/layout/RepeatingBendingProcessNew"/>
    <dgm:cxn modelId="{A1FD152D-3CFE-424A-9697-1350A8FE4D4D}" type="presParOf" srcId="{0FF8BCB2-7579-4AC7-B591-DD9A4BD0D0B2}" destId="{F0B99969-E05C-474D-8776-AB595D6C235C}" srcOrd="5" destOrd="0" presId="urn:microsoft.com/office/officeart/2016/7/layout/RepeatingBendingProcessNew"/>
    <dgm:cxn modelId="{E5CF07AE-2189-4E40-AE90-BC879CA5BCF5}" type="presParOf" srcId="{F0B99969-E05C-474D-8776-AB595D6C235C}" destId="{91CB51C2-E69E-4756-B648-A22A4C552A21}" srcOrd="0" destOrd="0" presId="urn:microsoft.com/office/officeart/2016/7/layout/RepeatingBendingProcessNew"/>
    <dgm:cxn modelId="{EA32FBA4-1B52-4A74-A448-D63336EB19DA}" type="presParOf" srcId="{0FF8BCB2-7579-4AC7-B591-DD9A4BD0D0B2}" destId="{11A55026-D8B5-431D-940C-8E40DEB90FE3}" srcOrd="6" destOrd="0" presId="urn:microsoft.com/office/officeart/2016/7/layout/RepeatingBendingProcessNew"/>
    <dgm:cxn modelId="{DEAC2AF5-8109-4771-AA2D-5DEE47B2FE41}" type="presParOf" srcId="{0FF8BCB2-7579-4AC7-B591-DD9A4BD0D0B2}" destId="{4C3B1CEA-5432-424F-8311-384CF2972237}" srcOrd="7" destOrd="0" presId="urn:microsoft.com/office/officeart/2016/7/layout/RepeatingBendingProcessNew"/>
    <dgm:cxn modelId="{0D53D1E9-562C-4DF3-BA34-05536B4B2784}" type="presParOf" srcId="{4C3B1CEA-5432-424F-8311-384CF2972237}" destId="{0E6B8A61-B71B-4FB9-95F6-9A6B3849D757}" srcOrd="0" destOrd="0" presId="urn:microsoft.com/office/officeart/2016/7/layout/RepeatingBendingProcessNew"/>
    <dgm:cxn modelId="{CD425CD8-5A07-469F-8465-9F96854858D1}" type="presParOf" srcId="{0FF8BCB2-7579-4AC7-B591-DD9A4BD0D0B2}" destId="{89DCA3D4-D114-46F7-A028-FF15AD7DDF95}"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F69187-BECC-4204-B249-76DE0DC9DCE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BF5FC915-5971-426F-8394-EC718932793F}">
      <dgm:prSet custT="1"/>
      <dgm:spPr/>
      <dgm:t>
        <a:bodyPr/>
        <a:lstStyle/>
        <a:p>
          <a:pPr algn="ctr"/>
          <a:r>
            <a:rPr lang="en-US" sz="2000" b="1" i="0" dirty="0">
              <a:latin typeface="Aharoni" panose="02010803020104030203" pitchFamily="2" charset="-79"/>
              <a:cs typeface="Aharoni" panose="02010803020104030203" pitchFamily="2" charset="-79"/>
            </a:rPr>
            <a:t>Actors</a:t>
          </a:r>
          <a:r>
            <a:rPr lang="en-US" sz="2000" b="1" i="0" dirty="0"/>
            <a:t> </a:t>
          </a:r>
          <a:endParaRPr lang="ar-EG" sz="2000" dirty="0">
            <a:latin typeface="Aharoni" panose="02010803020104030203" pitchFamily="2" charset="-79"/>
          </a:endParaRPr>
        </a:p>
        <a:p>
          <a:pPr algn="ctr"/>
          <a:r>
            <a:rPr lang="ar-EG" sz="1800" b="0" i="0" dirty="0"/>
            <a:t>يمثل كائنًا معينًا في النظام، سواء كان ذلك كائن فعلي من كلاس معين أو كائن ذو وجود زمني يُظهر فترة زمنية محددة</a:t>
          </a:r>
          <a:endParaRPr lang="en-US" sz="1800" dirty="0"/>
        </a:p>
      </dgm:t>
    </dgm:pt>
    <dgm:pt modelId="{53CA6855-BA1E-415D-B3F5-C5E5DCA2F2B5}" type="parTrans" cxnId="{B9E1509E-8DC1-4B6D-8115-9D7B8AB690F4}">
      <dgm:prSet/>
      <dgm:spPr/>
      <dgm:t>
        <a:bodyPr/>
        <a:lstStyle/>
        <a:p>
          <a:endParaRPr lang="en-US"/>
        </a:p>
      </dgm:t>
    </dgm:pt>
    <dgm:pt modelId="{C28DEBE1-48FF-424C-BE2A-24192F699853}" type="sibTrans" cxnId="{B9E1509E-8DC1-4B6D-8115-9D7B8AB690F4}">
      <dgm:prSet/>
      <dgm:spPr/>
      <dgm:t>
        <a:bodyPr/>
        <a:lstStyle/>
        <a:p>
          <a:endParaRPr lang="en-US"/>
        </a:p>
      </dgm:t>
    </dgm:pt>
    <dgm:pt modelId="{82319C4A-9251-4C7C-AA23-D1666B0B9C6C}">
      <dgm:prSet custT="1"/>
      <dgm:spPr/>
      <dgm:t>
        <a:bodyPr/>
        <a:lstStyle/>
        <a:p>
          <a:pPr algn="ctr"/>
          <a:r>
            <a:rPr lang="en-US" sz="2000" b="1" i="0" dirty="0">
              <a:latin typeface="Aharoni" panose="02010803020104030203" pitchFamily="2" charset="-79"/>
              <a:cs typeface="Aharoni" panose="02010803020104030203" pitchFamily="2" charset="-79"/>
            </a:rPr>
            <a:t>Lifeline</a:t>
          </a:r>
          <a:endParaRPr lang="ar-EG" sz="2000" dirty="0">
            <a:latin typeface="Aharoni" panose="02010803020104030203" pitchFamily="2" charset="-79"/>
          </a:endParaRPr>
        </a:p>
        <a:p>
          <a:pPr algn="ctr"/>
          <a:r>
            <a:rPr lang="ar-EG" sz="1800" b="0" i="0" dirty="0"/>
            <a:t>خط عمودي يُظهر الفترة الزمنية التي يظل فيها الكائن نشطًا. يُستخدم لتوضيح عمر الكائن أثناء تنفيذ السيناريو</a:t>
          </a:r>
          <a:endParaRPr lang="en-US" sz="1800" dirty="0"/>
        </a:p>
      </dgm:t>
    </dgm:pt>
    <dgm:pt modelId="{8CFCF5F7-7A1E-4AAA-AFDC-A423038E9F65}" type="parTrans" cxnId="{65464B7F-E3FC-4F97-8F98-544618356DAF}">
      <dgm:prSet/>
      <dgm:spPr/>
      <dgm:t>
        <a:bodyPr/>
        <a:lstStyle/>
        <a:p>
          <a:endParaRPr lang="en-US"/>
        </a:p>
      </dgm:t>
    </dgm:pt>
    <dgm:pt modelId="{9327377C-473A-4A61-915C-317DB7EDFE7D}" type="sibTrans" cxnId="{65464B7F-E3FC-4F97-8F98-544618356DAF}">
      <dgm:prSet/>
      <dgm:spPr/>
      <dgm:t>
        <a:bodyPr/>
        <a:lstStyle/>
        <a:p>
          <a:endParaRPr lang="en-US"/>
        </a:p>
      </dgm:t>
    </dgm:pt>
    <dgm:pt modelId="{44340468-C5FE-44D4-9FCD-6C9A7A0AF8BA}">
      <dgm:prSet custT="1"/>
      <dgm:spPr/>
      <dgm:t>
        <a:bodyPr/>
        <a:lstStyle/>
        <a:p>
          <a:pPr algn="ctr"/>
          <a:r>
            <a:rPr lang="en-US" sz="2000" b="1" i="0" dirty="0">
              <a:latin typeface="Aharoni" panose="02010803020104030203" pitchFamily="2" charset="-79"/>
              <a:cs typeface="Aharoni" panose="02010803020104030203" pitchFamily="2" charset="-79"/>
            </a:rPr>
            <a:t>Message</a:t>
          </a:r>
          <a:endParaRPr lang="ar-EG" sz="2000" b="1" i="0" dirty="0">
            <a:latin typeface="Aharoni" panose="02010803020104030203" pitchFamily="2" charset="-79"/>
          </a:endParaRPr>
        </a:p>
        <a:p>
          <a:pPr algn="ctr"/>
          <a:r>
            <a:rPr lang="ar-EG" sz="1800" b="0" i="0" dirty="0"/>
            <a:t>تمثل التفاعل بين الكائنات. يُظهر الرسم السهم الذي يمتد من الكائن المرسل إلى الكائن المستقبل، ويُظهر نوع الرسالة ومحتواها</a:t>
          </a:r>
          <a:endParaRPr lang="ar-EG" sz="1800" dirty="0">
            <a:latin typeface="Aharoni" panose="02010803020104030203" pitchFamily="2" charset="-79"/>
          </a:endParaRPr>
        </a:p>
      </dgm:t>
    </dgm:pt>
    <dgm:pt modelId="{DEE9F124-F4E5-4B49-9004-3D94FCEF33E3}" type="parTrans" cxnId="{76D3DB04-6CDE-46FA-9C38-69B31F85C117}">
      <dgm:prSet/>
      <dgm:spPr/>
      <dgm:t>
        <a:bodyPr/>
        <a:lstStyle/>
        <a:p>
          <a:endParaRPr lang="en-US"/>
        </a:p>
      </dgm:t>
    </dgm:pt>
    <dgm:pt modelId="{5DFA8919-B629-4B0E-B761-35000D0AAC27}" type="sibTrans" cxnId="{76D3DB04-6CDE-46FA-9C38-69B31F85C117}">
      <dgm:prSet/>
      <dgm:spPr/>
      <dgm:t>
        <a:bodyPr/>
        <a:lstStyle/>
        <a:p>
          <a:endParaRPr lang="en-US"/>
        </a:p>
      </dgm:t>
    </dgm:pt>
    <dgm:pt modelId="{0FF8BCB2-7579-4AC7-B591-DD9A4BD0D0B2}" type="pres">
      <dgm:prSet presAssocID="{17F69187-BECC-4204-B249-76DE0DC9DCE5}" presName="Name0" presStyleCnt="0">
        <dgm:presLayoutVars>
          <dgm:dir/>
          <dgm:resizeHandles val="exact"/>
        </dgm:presLayoutVars>
      </dgm:prSet>
      <dgm:spPr/>
    </dgm:pt>
    <dgm:pt modelId="{3B598AFB-C952-458E-80CF-BDC03570DE83}" type="pres">
      <dgm:prSet presAssocID="{BF5FC915-5971-426F-8394-EC718932793F}" presName="node" presStyleLbl="node1" presStyleIdx="0" presStyleCnt="3" custScaleY="106250" custLinFactNeighborX="4815" custLinFactNeighborY="2184">
        <dgm:presLayoutVars>
          <dgm:bulletEnabled val="1"/>
        </dgm:presLayoutVars>
      </dgm:prSet>
      <dgm:spPr>
        <a:prstGeom prst="roundRect">
          <a:avLst/>
        </a:prstGeom>
      </dgm:spPr>
    </dgm:pt>
    <dgm:pt modelId="{DE48A6FF-32B8-4079-876E-C57E52F09F96}" type="pres">
      <dgm:prSet presAssocID="{C28DEBE1-48FF-424C-BE2A-24192F699853}" presName="sibTrans" presStyleLbl="sibTrans1D1" presStyleIdx="0" presStyleCnt="2"/>
      <dgm:spPr/>
    </dgm:pt>
    <dgm:pt modelId="{C902067F-DFB6-485B-AA62-859F1712DA3A}" type="pres">
      <dgm:prSet presAssocID="{C28DEBE1-48FF-424C-BE2A-24192F699853}" presName="connectorText" presStyleLbl="sibTrans1D1" presStyleIdx="0" presStyleCnt="2"/>
      <dgm:spPr/>
    </dgm:pt>
    <dgm:pt modelId="{89FC8ED8-3DFB-46B6-BD82-1AC4813832BE}" type="pres">
      <dgm:prSet presAssocID="{82319C4A-9251-4C7C-AA23-D1666B0B9C6C}" presName="node" presStyleLbl="node1" presStyleIdx="1" presStyleCnt="3" custScaleY="106250">
        <dgm:presLayoutVars>
          <dgm:bulletEnabled val="1"/>
        </dgm:presLayoutVars>
      </dgm:prSet>
      <dgm:spPr>
        <a:prstGeom prst="roundRect">
          <a:avLst/>
        </a:prstGeom>
      </dgm:spPr>
    </dgm:pt>
    <dgm:pt modelId="{C6D1633B-BF06-420A-ABA8-B419A794789B}" type="pres">
      <dgm:prSet presAssocID="{9327377C-473A-4A61-915C-317DB7EDFE7D}" presName="sibTrans" presStyleLbl="sibTrans1D1" presStyleIdx="1" presStyleCnt="2"/>
      <dgm:spPr/>
    </dgm:pt>
    <dgm:pt modelId="{A15614E2-FFF8-4491-9619-D160A4F65126}" type="pres">
      <dgm:prSet presAssocID="{9327377C-473A-4A61-915C-317DB7EDFE7D}" presName="connectorText" presStyleLbl="sibTrans1D1" presStyleIdx="1" presStyleCnt="2"/>
      <dgm:spPr/>
    </dgm:pt>
    <dgm:pt modelId="{4C3FE195-329C-4363-834B-F2745C642AEA}" type="pres">
      <dgm:prSet presAssocID="{44340468-C5FE-44D4-9FCD-6C9A7A0AF8BA}" presName="node" presStyleLbl="node1" presStyleIdx="2" presStyleCnt="3" custScaleY="106250" custLinFactNeighborX="1598" custLinFactNeighborY="-3318">
        <dgm:presLayoutVars>
          <dgm:bulletEnabled val="1"/>
        </dgm:presLayoutVars>
      </dgm:prSet>
      <dgm:spPr>
        <a:prstGeom prst="roundRect">
          <a:avLst/>
        </a:prstGeom>
      </dgm:spPr>
    </dgm:pt>
  </dgm:ptLst>
  <dgm:cxnLst>
    <dgm:cxn modelId="{C47C4D03-550F-4981-B247-814208D2BE71}" type="presOf" srcId="{BF5FC915-5971-426F-8394-EC718932793F}" destId="{3B598AFB-C952-458E-80CF-BDC03570DE83}" srcOrd="0" destOrd="0" presId="urn:microsoft.com/office/officeart/2016/7/layout/RepeatingBendingProcessNew"/>
    <dgm:cxn modelId="{76D3DB04-6CDE-46FA-9C38-69B31F85C117}" srcId="{17F69187-BECC-4204-B249-76DE0DC9DCE5}" destId="{44340468-C5FE-44D4-9FCD-6C9A7A0AF8BA}" srcOrd="2" destOrd="0" parTransId="{DEE9F124-F4E5-4B49-9004-3D94FCEF33E3}" sibTransId="{5DFA8919-B629-4B0E-B761-35000D0AAC27}"/>
    <dgm:cxn modelId="{04717E52-03E3-456E-9D41-3953F5732FCD}" type="presOf" srcId="{9327377C-473A-4A61-915C-317DB7EDFE7D}" destId="{C6D1633B-BF06-420A-ABA8-B419A794789B}" srcOrd="0" destOrd="0" presId="urn:microsoft.com/office/officeart/2016/7/layout/RepeatingBendingProcessNew"/>
    <dgm:cxn modelId="{65464B7F-E3FC-4F97-8F98-544618356DAF}" srcId="{17F69187-BECC-4204-B249-76DE0DC9DCE5}" destId="{82319C4A-9251-4C7C-AA23-D1666B0B9C6C}" srcOrd="1" destOrd="0" parTransId="{8CFCF5F7-7A1E-4AAA-AFDC-A423038E9F65}" sibTransId="{9327377C-473A-4A61-915C-317DB7EDFE7D}"/>
    <dgm:cxn modelId="{4E5CE494-5AE0-4E9B-90C1-FF20B199BA5B}" type="presOf" srcId="{44340468-C5FE-44D4-9FCD-6C9A7A0AF8BA}" destId="{4C3FE195-329C-4363-834B-F2745C642AEA}" srcOrd="0" destOrd="0" presId="urn:microsoft.com/office/officeart/2016/7/layout/RepeatingBendingProcessNew"/>
    <dgm:cxn modelId="{5CD25097-7181-46A1-BA0A-C0AEEA474DC0}" type="presOf" srcId="{C28DEBE1-48FF-424C-BE2A-24192F699853}" destId="{DE48A6FF-32B8-4079-876E-C57E52F09F96}" srcOrd="0" destOrd="0" presId="urn:microsoft.com/office/officeart/2016/7/layout/RepeatingBendingProcessNew"/>
    <dgm:cxn modelId="{B9E1509E-8DC1-4B6D-8115-9D7B8AB690F4}" srcId="{17F69187-BECC-4204-B249-76DE0DC9DCE5}" destId="{BF5FC915-5971-426F-8394-EC718932793F}" srcOrd="0" destOrd="0" parTransId="{53CA6855-BA1E-415D-B3F5-C5E5DCA2F2B5}" sibTransId="{C28DEBE1-48FF-424C-BE2A-24192F699853}"/>
    <dgm:cxn modelId="{2135C7C2-E09F-4F83-8196-BD5DB231265A}" type="presOf" srcId="{82319C4A-9251-4C7C-AA23-D1666B0B9C6C}" destId="{89FC8ED8-3DFB-46B6-BD82-1AC4813832BE}" srcOrd="0" destOrd="0" presId="urn:microsoft.com/office/officeart/2016/7/layout/RepeatingBendingProcessNew"/>
    <dgm:cxn modelId="{890B68CA-C36D-43C9-8BB8-321B46CCE2E9}" type="presOf" srcId="{C28DEBE1-48FF-424C-BE2A-24192F699853}" destId="{C902067F-DFB6-485B-AA62-859F1712DA3A}" srcOrd="1" destOrd="0" presId="urn:microsoft.com/office/officeart/2016/7/layout/RepeatingBendingProcessNew"/>
    <dgm:cxn modelId="{2AE696F0-9B6F-4053-8158-1D99D54B787B}" type="presOf" srcId="{9327377C-473A-4A61-915C-317DB7EDFE7D}" destId="{A15614E2-FFF8-4491-9619-D160A4F65126}" srcOrd="1" destOrd="0" presId="urn:microsoft.com/office/officeart/2016/7/layout/RepeatingBendingProcessNew"/>
    <dgm:cxn modelId="{410309F4-A1F1-481C-807C-32B225333E1E}" type="presOf" srcId="{17F69187-BECC-4204-B249-76DE0DC9DCE5}" destId="{0FF8BCB2-7579-4AC7-B591-DD9A4BD0D0B2}" srcOrd="0" destOrd="0" presId="urn:microsoft.com/office/officeart/2016/7/layout/RepeatingBendingProcessNew"/>
    <dgm:cxn modelId="{98F5CA6D-B33E-41BC-8526-418BEDFE683E}" type="presParOf" srcId="{0FF8BCB2-7579-4AC7-B591-DD9A4BD0D0B2}" destId="{3B598AFB-C952-458E-80CF-BDC03570DE83}" srcOrd="0" destOrd="0" presId="urn:microsoft.com/office/officeart/2016/7/layout/RepeatingBendingProcessNew"/>
    <dgm:cxn modelId="{4D6163A5-BFA1-411F-A5FC-8EA21C59EDF0}" type="presParOf" srcId="{0FF8BCB2-7579-4AC7-B591-DD9A4BD0D0B2}" destId="{DE48A6FF-32B8-4079-876E-C57E52F09F96}" srcOrd="1" destOrd="0" presId="urn:microsoft.com/office/officeart/2016/7/layout/RepeatingBendingProcessNew"/>
    <dgm:cxn modelId="{4EF7D1F5-78AF-4F4E-A397-BD9D22A6C23F}" type="presParOf" srcId="{DE48A6FF-32B8-4079-876E-C57E52F09F96}" destId="{C902067F-DFB6-485B-AA62-859F1712DA3A}" srcOrd="0" destOrd="0" presId="urn:microsoft.com/office/officeart/2016/7/layout/RepeatingBendingProcessNew"/>
    <dgm:cxn modelId="{4A46C9AE-8389-4699-B5EE-4BA31766A176}" type="presParOf" srcId="{0FF8BCB2-7579-4AC7-B591-DD9A4BD0D0B2}" destId="{89FC8ED8-3DFB-46B6-BD82-1AC4813832BE}" srcOrd="2" destOrd="0" presId="urn:microsoft.com/office/officeart/2016/7/layout/RepeatingBendingProcessNew"/>
    <dgm:cxn modelId="{628656C1-60DF-4011-9834-F8573D142034}" type="presParOf" srcId="{0FF8BCB2-7579-4AC7-B591-DD9A4BD0D0B2}" destId="{C6D1633B-BF06-420A-ABA8-B419A794789B}" srcOrd="3" destOrd="0" presId="urn:microsoft.com/office/officeart/2016/7/layout/RepeatingBendingProcessNew"/>
    <dgm:cxn modelId="{81137695-0C5A-4527-BFA4-2D94F0D93ABB}" type="presParOf" srcId="{C6D1633B-BF06-420A-ABA8-B419A794789B}" destId="{A15614E2-FFF8-4491-9619-D160A4F65126}" srcOrd="0" destOrd="0" presId="urn:microsoft.com/office/officeart/2016/7/layout/RepeatingBendingProcessNew"/>
    <dgm:cxn modelId="{0E25EB46-02DC-48BF-933D-4789B301F62D}" type="presParOf" srcId="{0FF8BCB2-7579-4AC7-B591-DD9A4BD0D0B2}" destId="{4C3FE195-329C-4363-834B-F2745C642AEA}" srcOrd="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8A6FF-32B8-4079-876E-C57E52F09F96}">
      <dsp:nvSpPr>
        <dsp:cNvPr id="0" name=""/>
        <dsp:cNvSpPr/>
      </dsp:nvSpPr>
      <dsp:spPr>
        <a:xfrm>
          <a:off x="3124282" y="1847320"/>
          <a:ext cx="509521" cy="91440"/>
        </a:xfrm>
        <a:custGeom>
          <a:avLst/>
          <a:gdLst/>
          <a:ahLst/>
          <a:cxnLst/>
          <a:rect l="0" t="0" r="0" b="0"/>
          <a:pathLst>
            <a:path>
              <a:moveTo>
                <a:pt x="0" y="84640"/>
              </a:moveTo>
              <a:lnTo>
                <a:pt x="271860" y="84640"/>
              </a:lnTo>
              <a:lnTo>
                <a:pt x="271860" y="45720"/>
              </a:lnTo>
              <a:lnTo>
                <a:pt x="509521"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5505" y="1889620"/>
        <a:ext cx="27076" cy="6838"/>
      </dsp:txXfrm>
    </dsp:sp>
    <dsp:sp modelId="{3B598AFB-C952-458E-80CF-BDC03570DE83}">
      <dsp:nvSpPr>
        <dsp:cNvPr id="0" name=""/>
        <dsp:cNvSpPr/>
      </dsp:nvSpPr>
      <dsp:spPr>
        <a:xfrm>
          <a:off x="155933" y="772168"/>
          <a:ext cx="2970148" cy="231958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540" tIns="152770" rIns="145540" bIns="152770" numCol="1" spcCol="1270" anchor="ctr" anchorCtr="0">
          <a:noAutofit/>
        </a:bodyPr>
        <a:lstStyle/>
        <a:p>
          <a:pPr marL="0" lvl="0" indent="0" algn="ctr" defTabSz="889000">
            <a:lnSpc>
              <a:spcPct val="90000"/>
            </a:lnSpc>
            <a:spcBef>
              <a:spcPct val="0"/>
            </a:spcBef>
            <a:spcAft>
              <a:spcPct val="35000"/>
            </a:spcAft>
            <a:buNone/>
          </a:pPr>
          <a:r>
            <a:rPr lang="en-US" sz="2000" b="1" i="0" kern="1200" dirty="0">
              <a:latin typeface="Aharoni" panose="02010803020104030203" pitchFamily="2" charset="-79"/>
              <a:cs typeface="Aharoni" panose="02010803020104030203" pitchFamily="2" charset="-79"/>
            </a:rPr>
            <a:t>Actors</a:t>
          </a:r>
          <a:r>
            <a:rPr lang="en-US" sz="2000" b="1" i="0" kern="1200" dirty="0"/>
            <a:t> </a:t>
          </a:r>
          <a:endParaRPr lang="ar-EG" sz="2000" kern="1200" dirty="0">
            <a:latin typeface="Aharoni" panose="02010803020104030203" pitchFamily="2" charset="-79"/>
          </a:endParaRPr>
        </a:p>
        <a:p>
          <a:pPr marL="0" lvl="0" indent="0" algn="ctr" defTabSz="889000">
            <a:lnSpc>
              <a:spcPct val="90000"/>
            </a:lnSpc>
            <a:spcBef>
              <a:spcPct val="0"/>
            </a:spcBef>
            <a:spcAft>
              <a:spcPct val="35000"/>
            </a:spcAft>
            <a:buNone/>
          </a:pPr>
          <a:r>
            <a:rPr lang="ar-EG" sz="1800" b="0" i="0" kern="1200" dirty="0"/>
            <a:t>المستخدمون الذين يتفاعلون مع النظام. يمكن أن يكون الممثل شخصًا أو مؤسسة أو نظامًا خارجيًا يتفاعل مع تطبيقك أو نظامك. يجب أن تكون كائنات خارجية تنتج البيانات أو تستهلكها</a:t>
          </a:r>
          <a:endParaRPr lang="en-US" sz="1800" kern="1200" dirty="0"/>
        </a:p>
      </dsp:txBody>
      <dsp:txXfrm>
        <a:off x="269166" y="885401"/>
        <a:ext cx="2743682" cy="2093119"/>
      </dsp:txXfrm>
    </dsp:sp>
    <dsp:sp modelId="{C6D1633B-BF06-420A-ABA8-B419A794789B}">
      <dsp:nvSpPr>
        <dsp:cNvPr id="0" name=""/>
        <dsp:cNvSpPr/>
      </dsp:nvSpPr>
      <dsp:spPr>
        <a:xfrm>
          <a:off x="6634552" y="1788190"/>
          <a:ext cx="665455" cy="91440"/>
        </a:xfrm>
        <a:custGeom>
          <a:avLst/>
          <a:gdLst/>
          <a:ahLst/>
          <a:cxnLst/>
          <a:rect l="0" t="0" r="0" b="0"/>
          <a:pathLst>
            <a:path>
              <a:moveTo>
                <a:pt x="0" y="104849"/>
              </a:moveTo>
              <a:lnTo>
                <a:pt x="349827" y="104849"/>
              </a:lnTo>
              <a:lnTo>
                <a:pt x="349827" y="45720"/>
              </a:lnTo>
              <a:lnTo>
                <a:pt x="665455"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49816" y="1830491"/>
        <a:ext cx="34928" cy="6838"/>
      </dsp:txXfrm>
    </dsp:sp>
    <dsp:sp modelId="{89FC8ED8-3DFB-46B6-BD82-1AC4813832BE}">
      <dsp:nvSpPr>
        <dsp:cNvPr id="0" name=""/>
        <dsp:cNvSpPr/>
      </dsp:nvSpPr>
      <dsp:spPr>
        <a:xfrm>
          <a:off x="3666204" y="946305"/>
          <a:ext cx="2970148" cy="189346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540" tIns="152770" rIns="145540" bIns="152770" numCol="1" spcCol="1270" anchor="ctr" anchorCtr="0">
          <a:noAutofit/>
        </a:bodyPr>
        <a:lstStyle/>
        <a:p>
          <a:pPr marL="0" lvl="0" indent="0" algn="ctr" defTabSz="889000">
            <a:lnSpc>
              <a:spcPct val="90000"/>
            </a:lnSpc>
            <a:spcBef>
              <a:spcPct val="0"/>
            </a:spcBef>
            <a:spcAft>
              <a:spcPct val="35000"/>
            </a:spcAft>
            <a:buNone/>
          </a:pPr>
          <a:r>
            <a:rPr lang="en-US" sz="2000" b="1" i="0" kern="1200" dirty="0">
              <a:latin typeface="Aharoni" panose="02010803020104030203" pitchFamily="2" charset="-79"/>
              <a:cs typeface="Aharoni" panose="02010803020104030203" pitchFamily="2" charset="-79"/>
            </a:rPr>
            <a:t>System</a:t>
          </a:r>
          <a:endParaRPr lang="ar-EG" sz="2000" kern="1200" dirty="0">
            <a:latin typeface="Aharoni" panose="02010803020104030203" pitchFamily="2" charset="-79"/>
          </a:endParaRPr>
        </a:p>
        <a:p>
          <a:pPr marL="0" lvl="0" indent="0" algn="ctr" defTabSz="889000">
            <a:lnSpc>
              <a:spcPct val="90000"/>
            </a:lnSpc>
            <a:spcBef>
              <a:spcPct val="0"/>
            </a:spcBef>
            <a:spcAft>
              <a:spcPct val="35000"/>
            </a:spcAft>
            <a:buNone/>
          </a:pPr>
          <a:r>
            <a:rPr lang="ar-EG" sz="1800" b="0" i="0" kern="1200" dirty="0"/>
            <a:t>تسلسل محدد من الإجراءات والتفاعلات بين الجهات الفاعلة والنظام. يمكن أيضًا الإشارة إلى النظام على أنه سيناريو</a:t>
          </a:r>
          <a:endParaRPr lang="en-US" sz="1800" kern="1200" dirty="0"/>
        </a:p>
      </dsp:txBody>
      <dsp:txXfrm>
        <a:off x="3758636" y="1038737"/>
        <a:ext cx="2785284" cy="1708605"/>
      </dsp:txXfrm>
    </dsp:sp>
    <dsp:sp modelId="{4C3FE195-329C-4363-834B-F2745C642AEA}">
      <dsp:nvSpPr>
        <dsp:cNvPr id="0" name=""/>
        <dsp:cNvSpPr/>
      </dsp:nvSpPr>
      <dsp:spPr>
        <a:xfrm>
          <a:off x="7332408" y="887175"/>
          <a:ext cx="2970148" cy="189346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540" tIns="152770" rIns="145540" bIns="152770" numCol="1" spcCol="1270" anchor="ctr" anchorCtr="0">
          <a:noAutofit/>
        </a:bodyPr>
        <a:lstStyle/>
        <a:p>
          <a:pPr marL="0" lvl="0" indent="0" algn="ctr" defTabSz="889000">
            <a:lnSpc>
              <a:spcPct val="90000"/>
            </a:lnSpc>
            <a:spcBef>
              <a:spcPct val="0"/>
            </a:spcBef>
            <a:spcAft>
              <a:spcPct val="35000"/>
            </a:spcAft>
            <a:buNone/>
          </a:pPr>
          <a:r>
            <a:rPr lang="en-US" sz="2000" b="1" i="0" kern="1200" dirty="0">
              <a:latin typeface="Aharoni" panose="02010803020104030203" pitchFamily="2" charset="-79"/>
              <a:cs typeface="Aharoni" panose="02010803020104030203" pitchFamily="2" charset="-79"/>
            </a:rPr>
            <a:t>Goals</a:t>
          </a:r>
          <a:endParaRPr lang="ar-EG" sz="2000" b="1" i="0" kern="1200" dirty="0">
            <a:latin typeface="Aharoni" panose="02010803020104030203" pitchFamily="2" charset="-79"/>
          </a:endParaRPr>
        </a:p>
        <a:p>
          <a:pPr marL="0" lvl="0" indent="0" algn="ctr" defTabSz="889000">
            <a:lnSpc>
              <a:spcPct val="90000"/>
            </a:lnSpc>
            <a:spcBef>
              <a:spcPct val="0"/>
            </a:spcBef>
            <a:spcAft>
              <a:spcPct val="35000"/>
            </a:spcAft>
            <a:buNone/>
          </a:pPr>
          <a:r>
            <a:rPr lang="ar-EG" sz="1800" b="0" i="0" kern="1200" dirty="0"/>
            <a:t>النتيجة النهائية لمعظم حالات الاستخدام. يجب أن يصف المخطط الناجح الأنشطة والمتغيرات المستخدمة للوصول إلى الهدف</a:t>
          </a:r>
          <a:endParaRPr lang="ar-EG" sz="1800" kern="1200" dirty="0">
            <a:latin typeface="Aharoni" panose="02010803020104030203" pitchFamily="2" charset="-79"/>
          </a:endParaRPr>
        </a:p>
      </dsp:txBody>
      <dsp:txXfrm>
        <a:off x="7424840" y="979607"/>
        <a:ext cx="2785284" cy="1708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8A6FF-32B8-4079-876E-C57E52F09F96}">
      <dsp:nvSpPr>
        <dsp:cNvPr id="0" name=""/>
        <dsp:cNvSpPr/>
      </dsp:nvSpPr>
      <dsp:spPr>
        <a:xfrm>
          <a:off x="2143996" y="957645"/>
          <a:ext cx="462472" cy="91440"/>
        </a:xfrm>
        <a:custGeom>
          <a:avLst/>
          <a:gdLst/>
          <a:ahLst/>
          <a:cxnLst/>
          <a:rect l="0" t="0" r="0" b="0"/>
          <a:pathLst>
            <a:path>
              <a:moveTo>
                <a:pt x="0" y="45720"/>
              </a:moveTo>
              <a:lnTo>
                <a:pt x="462472"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2905" y="1000899"/>
        <a:ext cx="24653" cy="4930"/>
      </dsp:txXfrm>
    </dsp:sp>
    <dsp:sp modelId="{3B598AFB-C952-458E-80CF-BDC03570DE83}">
      <dsp:nvSpPr>
        <dsp:cNvPr id="0" name=""/>
        <dsp:cNvSpPr/>
      </dsp:nvSpPr>
      <dsp:spPr>
        <a:xfrm>
          <a:off x="2001" y="360226"/>
          <a:ext cx="2143794" cy="128627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Aharoni" panose="02010803020104030203" pitchFamily="2" charset="-79"/>
              <a:cs typeface="Aharoni" panose="02010803020104030203" pitchFamily="2" charset="-79"/>
            </a:rPr>
            <a:t>Feature Name</a:t>
          </a:r>
          <a:endParaRPr lang="ar-EG" sz="1500" kern="1200" dirty="0">
            <a:latin typeface="Aharoni" panose="02010803020104030203" pitchFamily="2" charset="-79"/>
          </a:endParaRPr>
        </a:p>
        <a:p>
          <a:pPr marL="0" lvl="0" indent="0" algn="ctr" defTabSz="666750">
            <a:lnSpc>
              <a:spcPct val="90000"/>
            </a:lnSpc>
            <a:spcBef>
              <a:spcPct val="0"/>
            </a:spcBef>
            <a:spcAft>
              <a:spcPct val="35000"/>
            </a:spcAft>
            <a:buNone/>
          </a:pPr>
          <a:r>
            <a:rPr lang="ar-SA" sz="1500" kern="1200" dirty="0"/>
            <a:t>يحدد اسم الميزة التي سيتم وثائقها</a:t>
          </a:r>
          <a:endParaRPr lang="en-US" sz="1500" kern="1200" dirty="0"/>
        </a:p>
      </dsp:txBody>
      <dsp:txXfrm>
        <a:off x="64792" y="423017"/>
        <a:ext cx="2018212" cy="1160694"/>
      </dsp:txXfrm>
    </dsp:sp>
    <dsp:sp modelId="{C6D1633B-BF06-420A-ABA8-B419A794789B}">
      <dsp:nvSpPr>
        <dsp:cNvPr id="0" name=""/>
        <dsp:cNvSpPr/>
      </dsp:nvSpPr>
      <dsp:spPr>
        <a:xfrm>
          <a:off x="4780863" y="957645"/>
          <a:ext cx="462472" cy="91440"/>
        </a:xfrm>
        <a:custGeom>
          <a:avLst/>
          <a:gdLst/>
          <a:ahLst/>
          <a:cxnLst/>
          <a:rect l="0" t="0" r="0" b="0"/>
          <a:pathLst>
            <a:path>
              <a:moveTo>
                <a:pt x="0" y="45720"/>
              </a:moveTo>
              <a:lnTo>
                <a:pt x="462472"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99773" y="1000899"/>
        <a:ext cx="24653" cy="4930"/>
      </dsp:txXfrm>
    </dsp:sp>
    <dsp:sp modelId="{89FC8ED8-3DFB-46B6-BD82-1AC4813832BE}">
      <dsp:nvSpPr>
        <dsp:cNvPr id="0" name=""/>
        <dsp:cNvSpPr/>
      </dsp:nvSpPr>
      <dsp:spPr>
        <a:xfrm>
          <a:off x="2638868" y="360226"/>
          <a:ext cx="2143794" cy="1286276"/>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Aharoni" panose="02010803020104030203" pitchFamily="2" charset="-79"/>
              <a:cs typeface="Aharoni" panose="02010803020104030203" pitchFamily="2" charset="-79"/>
            </a:rPr>
            <a:t>Description</a:t>
          </a:r>
          <a:endParaRPr lang="ar-EG" sz="1500" kern="1200" dirty="0">
            <a:latin typeface="Aharoni" panose="02010803020104030203" pitchFamily="2" charset="-79"/>
          </a:endParaRPr>
        </a:p>
        <a:p>
          <a:pPr marL="0" lvl="0" indent="0" algn="ctr" defTabSz="666750">
            <a:lnSpc>
              <a:spcPct val="90000"/>
            </a:lnSpc>
            <a:spcBef>
              <a:spcPct val="0"/>
            </a:spcBef>
            <a:spcAft>
              <a:spcPct val="35000"/>
            </a:spcAft>
            <a:buNone/>
          </a:pPr>
          <a:r>
            <a:rPr lang="ar-SA" sz="1500" kern="1200" dirty="0"/>
            <a:t>يقدم وصفًا موجزًا للميزة ويحدد الهدف الرئيسي لها</a:t>
          </a:r>
          <a:endParaRPr lang="en-US" sz="1500" kern="1200" dirty="0"/>
        </a:p>
      </dsp:txBody>
      <dsp:txXfrm>
        <a:off x="2701659" y="423017"/>
        <a:ext cx="2018212" cy="1160694"/>
      </dsp:txXfrm>
    </dsp:sp>
    <dsp:sp modelId="{F0B99969-E05C-474D-8776-AB595D6C235C}">
      <dsp:nvSpPr>
        <dsp:cNvPr id="0" name=""/>
        <dsp:cNvSpPr/>
      </dsp:nvSpPr>
      <dsp:spPr>
        <a:xfrm>
          <a:off x="7417731" y="957645"/>
          <a:ext cx="462472" cy="91440"/>
        </a:xfrm>
        <a:custGeom>
          <a:avLst/>
          <a:gdLst/>
          <a:ahLst/>
          <a:cxnLst/>
          <a:rect l="0" t="0" r="0" b="0"/>
          <a:pathLst>
            <a:path>
              <a:moveTo>
                <a:pt x="0" y="45720"/>
              </a:moveTo>
              <a:lnTo>
                <a:pt x="462472" y="45720"/>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36640" y="1000899"/>
        <a:ext cx="24653" cy="4930"/>
      </dsp:txXfrm>
    </dsp:sp>
    <dsp:sp modelId="{4C3FE195-329C-4363-834B-F2745C642AEA}">
      <dsp:nvSpPr>
        <dsp:cNvPr id="0" name=""/>
        <dsp:cNvSpPr/>
      </dsp:nvSpPr>
      <dsp:spPr>
        <a:xfrm>
          <a:off x="5275736" y="360226"/>
          <a:ext cx="2143794" cy="1286276"/>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Aharoni" panose="02010803020104030203" pitchFamily="2" charset="-79"/>
              <a:cs typeface="Aharoni" panose="02010803020104030203" pitchFamily="2" charset="-79"/>
            </a:rPr>
            <a:t>Actors</a:t>
          </a:r>
          <a:endParaRPr lang="ar-EG" sz="1500" kern="1200" dirty="0">
            <a:latin typeface="Aharoni" panose="02010803020104030203" pitchFamily="2" charset="-79"/>
          </a:endParaRPr>
        </a:p>
        <a:p>
          <a:pPr marL="0" lvl="0" indent="0" algn="ctr" defTabSz="666750">
            <a:lnSpc>
              <a:spcPct val="90000"/>
            </a:lnSpc>
            <a:spcBef>
              <a:spcPct val="0"/>
            </a:spcBef>
            <a:spcAft>
              <a:spcPct val="35000"/>
            </a:spcAft>
            <a:buNone/>
          </a:pPr>
          <a:r>
            <a:rPr lang="ar-SA" sz="1500" kern="1200" dirty="0"/>
            <a:t>تعريف للأطراف التي ستتفاعل مع الميزة</a:t>
          </a:r>
          <a:endParaRPr lang="en-US" sz="1500" kern="1200" dirty="0"/>
        </a:p>
      </dsp:txBody>
      <dsp:txXfrm>
        <a:off x="5338527" y="423017"/>
        <a:ext cx="2018212" cy="1160694"/>
      </dsp:txXfrm>
    </dsp:sp>
    <dsp:sp modelId="{4C3B1CEA-5432-424F-8311-384CF2972237}">
      <dsp:nvSpPr>
        <dsp:cNvPr id="0" name=""/>
        <dsp:cNvSpPr/>
      </dsp:nvSpPr>
      <dsp:spPr>
        <a:xfrm>
          <a:off x="1073898" y="1644703"/>
          <a:ext cx="7910602" cy="462472"/>
        </a:xfrm>
        <a:custGeom>
          <a:avLst/>
          <a:gdLst/>
          <a:ahLst/>
          <a:cxnLst/>
          <a:rect l="0" t="0" r="0" b="0"/>
          <a:pathLst>
            <a:path>
              <a:moveTo>
                <a:pt x="7910602" y="0"/>
              </a:moveTo>
              <a:lnTo>
                <a:pt x="7910602" y="248336"/>
              </a:lnTo>
              <a:lnTo>
                <a:pt x="0" y="248336"/>
              </a:lnTo>
              <a:lnTo>
                <a:pt x="0" y="462472"/>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1051" y="1873474"/>
        <a:ext cx="396297" cy="4930"/>
      </dsp:txXfrm>
    </dsp:sp>
    <dsp:sp modelId="{11A55026-D8B5-431D-940C-8E40DEB90FE3}">
      <dsp:nvSpPr>
        <dsp:cNvPr id="0" name=""/>
        <dsp:cNvSpPr/>
      </dsp:nvSpPr>
      <dsp:spPr>
        <a:xfrm>
          <a:off x="7912603" y="360226"/>
          <a:ext cx="2143794" cy="1286276"/>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Aharoni" panose="02010803020104030203" pitchFamily="2" charset="-79"/>
              <a:cs typeface="Aharoni" panose="02010803020104030203" pitchFamily="2" charset="-79"/>
            </a:rPr>
            <a:t>Preconditions</a:t>
          </a:r>
          <a:endParaRPr lang="ar-EG" sz="1500" kern="1200" dirty="0">
            <a:latin typeface="Aharoni" panose="02010803020104030203" pitchFamily="2" charset="-79"/>
          </a:endParaRPr>
        </a:p>
        <a:p>
          <a:pPr marL="0" lvl="0" indent="0" algn="ctr" defTabSz="666750">
            <a:lnSpc>
              <a:spcPct val="90000"/>
            </a:lnSpc>
            <a:spcBef>
              <a:spcPct val="0"/>
            </a:spcBef>
            <a:spcAft>
              <a:spcPct val="35000"/>
            </a:spcAft>
            <a:buNone/>
          </a:pPr>
          <a:r>
            <a:rPr lang="ar-SA" sz="1500" kern="1200" dirty="0"/>
            <a:t>يحدد الشروط التي يجب تحقيقها قبل استخدام الميزة</a:t>
          </a:r>
          <a:endParaRPr lang="en-US" sz="1500" kern="1200" dirty="0"/>
        </a:p>
      </dsp:txBody>
      <dsp:txXfrm>
        <a:off x="7975394" y="423017"/>
        <a:ext cx="2018212" cy="1160694"/>
      </dsp:txXfrm>
    </dsp:sp>
    <dsp:sp modelId="{4A29924D-D04F-4E86-8847-7DA47B96DDE6}">
      <dsp:nvSpPr>
        <dsp:cNvPr id="0" name=""/>
        <dsp:cNvSpPr/>
      </dsp:nvSpPr>
      <dsp:spPr>
        <a:xfrm>
          <a:off x="2143996" y="2736994"/>
          <a:ext cx="462472" cy="91440"/>
        </a:xfrm>
        <a:custGeom>
          <a:avLst/>
          <a:gdLst/>
          <a:ahLst/>
          <a:cxnLst/>
          <a:rect l="0" t="0" r="0" b="0"/>
          <a:pathLst>
            <a:path>
              <a:moveTo>
                <a:pt x="0" y="45720"/>
              </a:moveTo>
              <a:lnTo>
                <a:pt x="462472" y="45720"/>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2905" y="2780249"/>
        <a:ext cx="24653" cy="4930"/>
      </dsp:txXfrm>
    </dsp:sp>
    <dsp:sp modelId="{89DCA3D4-D114-46F7-A028-FF15AD7DDF95}">
      <dsp:nvSpPr>
        <dsp:cNvPr id="0" name=""/>
        <dsp:cNvSpPr/>
      </dsp:nvSpPr>
      <dsp:spPr>
        <a:xfrm>
          <a:off x="2001" y="2139576"/>
          <a:ext cx="2143794" cy="128627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Aharoni" panose="02010803020104030203" pitchFamily="2" charset="-79"/>
              <a:cs typeface="Aharoni" panose="02010803020104030203" pitchFamily="2" charset="-79"/>
            </a:rPr>
            <a:t>Postconditions</a:t>
          </a:r>
          <a:endParaRPr lang="ar-EG" sz="1500" kern="1200" dirty="0">
            <a:latin typeface="Aharoni" panose="02010803020104030203" pitchFamily="2" charset="-79"/>
          </a:endParaRPr>
        </a:p>
        <a:p>
          <a:pPr marL="0" lvl="0" indent="0" algn="ctr" defTabSz="666750">
            <a:lnSpc>
              <a:spcPct val="90000"/>
            </a:lnSpc>
            <a:spcBef>
              <a:spcPct val="0"/>
            </a:spcBef>
            <a:spcAft>
              <a:spcPct val="35000"/>
            </a:spcAft>
            <a:buNone/>
          </a:pPr>
          <a:r>
            <a:rPr lang="ar-SA" sz="1500" kern="1200" dirty="0"/>
            <a:t>يوضح الحالة المتوقعة بعد نجاح استخدام الميزة</a:t>
          </a:r>
          <a:endParaRPr lang="en-US" sz="1500" kern="1200" dirty="0"/>
        </a:p>
      </dsp:txBody>
      <dsp:txXfrm>
        <a:off x="64792" y="2202367"/>
        <a:ext cx="2018212" cy="1160694"/>
      </dsp:txXfrm>
    </dsp:sp>
    <dsp:sp modelId="{4A7E992E-DD44-4285-82C8-C6D5E4375A10}">
      <dsp:nvSpPr>
        <dsp:cNvPr id="0" name=""/>
        <dsp:cNvSpPr/>
      </dsp:nvSpPr>
      <dsp:spPr>
        <a:xfrm>
          <a:off x="4780863" y="2736994"/>
          <a:ext cx="462472" cy="91440"/>
        </a:xfrm>
        <a:custGeom>
          <a:avLst/>
          <a:gdLst/>
          <a:ahLst/>
          <a:cxnLst/>
          <a:rect l="0" t="0" r="0" b="0"/>
          <a:pathLst>
            <a:path>
              <a:moveTo>
                <a:pt x="0" y="45720"/>
              </a:moveTo>
              <a:lnTo>
                <a:pt x="462472"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99773" y="2780249"/>
        <a:ext cx="24653" cy="4930"/>
      </dsp:txXfrm>
    </dsp:sp>
    <dsp:sp modelId="{F8983986-157B-40DC-BCC6-11E84CAB32EB}">
      <dsp:nvSpPr>
        <dsp:cNvPr id="0" name=""/>
        <dsp:cNvSpPr/>
      </dsp:nvSpPr>
      <dsp:spPr>
        <a:xfrm>
          <a:off x="2638868" y="2139576"/>
          <a:ext cx="2143794" cy="128627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Aharoni" panose="02010803020104030203" pitchFamily="2" charset="-79"/>
              <a:cs typeface="Aharoni" panose="02010803020104030203" pitchFamily="2" charset="-79"/>
            </a:rPr>
            <a:t>Normal</a:t>
          </a:r>
          <a:r>
            <a:rPr lang="en-US" sz="1500" kern="1200" dirty="0"/>
            <a:t> </a:t>
          </a:r>
          <a:r>
            <a:rPr lang="en-US" sz="1500" kern="1200" dirty="0">
              <a:latin typeface="Aharoni" panose="02010803020104030203" pitchFamily="2" charset="-79"/>
              <a:cs typeface="Aharoni" panose="02010803020104030203" pitchFamily="2" charset="-79"/>
            </a:rPr>
            <a:t>Flow</a:t>
          </a:r>
          <a:endParaRPr lang="ar-EG" sz="1500" kern="1200" dirty="0">
            <a:latin typeface="Aharoni" panose="02010803020104030203" pitchFamily="2" charset="-79"/>
          </a:endParaRPr>
        </a:p>
        <a:p>
          <a:pPr marL="0" lvl="0" indent="0" algn="ctr" defTabSz="666750">
            <a:lnSpc>
              <a:spcPct val="90000"/>
            </a:lnSpc>
            <a:spcBef>
              <a:spcPct val="0"/>
            </a:spcBef>
            <a:spcAft>
              <a:spcPct val="35000"/>
            </a:spcAft>
            <a:buNone/>
          </a:pPr>
          <a:r>
            <a:rPr lang="ar-SA" sz="1500" kern="1200" dirty="0"/>
            <a:t>يصف تسلسل الخطوات الأساسية لاستخدام الميزة</a:t>
          </a:r>
          <a:endParaRPr lang="en-US" sz="1500" kern="1200" dirty="0"/>
        </a:p>
      </dsp:txBody>
      <dsp:txXfrm>
        <a:off x="2701659" y="2202367"/>
        <a:ext cx="2018212" cy="1160694"/>
      </dsp:txXfrm>
    </dsp:sp>
    <dsp:sp modelId="{DDBAB22F-5CCA-49B4-BC33-53B1C736C46F}">
      <dsp:nvSpPr>
        <dsp:cNvPr id="0" name=""/>
        <dsp:cNvSpPr/>
      </dsp:nvSpPr>
      <dsp:spPr>
        <a:xfrm>
          <a:off x="5275736" y="2139576"/>
          <a:ext cx="2143794" cy="1286276"/>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Aharoni" panose="02010803020104030203" pitchFamily="2" charset="-79"/>
              <a:cs typeface="Aharoni" panose="02010803020104030203" pitchFamily="2" charset="-79"/>
            </a:rPr>
            <a:t>Alternative</a:t>
          </a:r>
          <a:r>
            <a:rPr lang="en-US" sz="1500" kern="1200" dirty="0"/>
            <a:t> </a:t>
          </a:r>
          <a:r>
            <a:rPr lang="en-US" sz="1500" kern="1200" dirty="0">
              <a:latin typeface="Aharoni" panose="02010803020104030203" pitchFamily="2" charset="-79"/>
              <a:cs typeface="Aharoni" panose="02010803020104030203" pitchFamily="2" charset="-79"/>
            </a:rPr>
            <a:t>Flow</a:t>
          </a:r>
          <a:endParaRPr lang="ar-EG" sz="1500" kern="1200" dirty="0">
            <a:latin typeface="Aharoni" panose="02010803020104030203" pitchFamily="2" charset="-79"/>
          </a:endParaRPr>
        </a:p>
        <a:p>
          <a:pPr marL="0" lvl="0" indent="0" algn="ctr" defTabSz="666750">
            <a:lnSpc>
              <a:spcPct val="90000"/>
            </a:lnSpc>
            <a:spcBef>
              <a:spcPct val="0"/>
            </a:spcBef>
            <a:spcAft>
              <a:spcPct val="35000"/>
            </a:spcAft>
            <a:buNone/>
          </a:pPr>
          <a:r>
            <a:rPr lang="ar-SA" sz="1500" kern="1200" dirty="0"/>
            <a:t>يعرض سيناريوهات بديلة أو خطوات بديلة يمكن أن يتبعها المستخدم في حالات خاصة</a:t>
          </a:r>
          <a:endParaRPr lang="en-US" sz="1500" kern="1200" dirty="0"/>
        </a:p>
      </dsp:txBody>
      <dsp:txXfrm>
        <a:off x="5338527" y="2202367"/>
        <a:ext cx="2018212" cy="1160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8A6FF-32B8-4079-876E-C57E52F09F96}">
      <dsp:nvSpPr>
        <dsp:cNvPr id="0" name=""/>
        <dsp:cNvSpPr/>
      </dsp:nvSpPr>
      <dsp:spPr>
        <a:xfrm>
          <a:off x="2241282" y="875720"/>
          <a:ext cx="367520" cy="91440"/>
        </a:xfrm>
        <a:custGeom>
          <a:avLst/>
          <a:gdLst/>
          <a:ahLst/>
          <a:cxnLst/>
          <a:rect l="0" t="0" r="0" b="0"/>
          <a:pathLst>
            <a:path>
              <a:moveTo>
                <a:pt x="0" y="45720"/>
              </a:moveTo>
              <a:lnTo>
                <a:pt x="200860" y="45720"/>
              </a:lnTo>
              <a:lnTo>
                <a:pt x="200860" y="88356"/>
              </a:lnTo>
              <a:lnTo>
                <a:pt x="367520" y="88356"/>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15032" y="918974"/>
        <a:ext cx="20019" cy="4930"/>
      </dsp:txXfrm>
    </dsp:sp>
    <dsp:sp modelId="{3B598AFB-C952-458E-80CF-BDC03570DE83}">
      <dsp:nvSpPr>
        <dsp:cNvPr id="0" name=""/>
        <dsp:cNvSpPr/>
      </dsp:nvSpPr>
      <dsp:spPr>
        <a:xfrm>
          <a:off x="101381" y="238772"/>
          <a:ext cx="2141701" cy="136533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945" tIns="110158" rIns="104945" bIns="11015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haroni" panose="02010803020104030203" pitchFamily="2" charset="-79"/>
              <a:cs typeface="Aharoni" panose="02010803020104030203" pitchFamily="2" charset="-79"/>
            </a:rPr>
            <a:t>Exceptions</a:t>
          </a:r>
          <a:endParaRPr lang="ar-EG" sz="1400" kern="1200" dirty="0">
            <a:latin typeface="Aharoni" panose="02010803020104030203" pitchFamily="2" charset="-79"/>
          </a:endParaRPr>
        </a:p>
        <a:p>
          <a:pPr marL="0" lvl="0" indent="0" algn="ctr" defTabSz="622300">
            <a:lnSpc>
              <a:spcPct val="90000"/>
            </a:lnSpc>
            <a:spcBef>
              <a:spcPct val="0"/>
            </a:spcBef>
            <a:spcAft>
              <a:spcPct val="35000"/>
            </a:spcAft>
            <a:buNone/>
          </a:pPr>
          <a:r>
            <a:rPr lang="ar-SA" sz="1400" kern="1200" dirty="0"/>
            <a:t>يتعامل مع حالات الخطأ أو الاستثناءات التي قد تحدث</a:t>
          </a:r>
          <a:endParaRPr lang="en-US" sz="1400" kern="1200" dirty="0"/>
        </a:p>
      </dsp:txBody>
      <dsp:txXfrm>
        <a:off x="168031" y="305422"/>
        <a:ext cx="2008401" cy="1232034"/>
      </dsp:txXfrm>
    </dsp:sp>
    <dsp:sp modelId="{C6D1633B-BF06-420A-ABA8-B419A794789B}">
      <dsp:nvSpPr>
        <dsp:cNvPr id="0" name=""/>
        <dsp:cNvSpPr/>
      </dsp:nvSpPr>
      <dsp:spPr>
        <a:xfrm>
          <a:off x="4781104" y="875720"/>
          <a:ext cx="496215" cy="91440"/>
        </a:xfrm>
        <a:custGeom>
          <a:avLst/>
          <a:gdLst/>
          <a:ahLst/>
          <a:cxnLst/>
          <a:rect l="0" t="0" r="0" b="0"/>
          <a:pathLst>
            <a:path>
              <a:moveTo>
                <a:pt x="0" y="88356"/>
              </a:moveTo>
              <a:lnTo>
                <a:pt x="265207" y="88356"/>
              </a:lnTo>
              <a:lnTo>
                <a:pt x="265207" y="45720"/>
              </a:lnTo>
              <a:lnTo>
                <a:pt x="496215"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5998" y="918974"/>
        <a:ext cx="26426" cy="4930"/>
      </dsp:txXfrm>
    </dsp:sp>
    <dsp:sp modelId="{89FC8ED8-3DFB-46B6-BD82-1AC4813832BE}">
      <dsp:nvSpPr>
        <dsp:cNvPr id="0" name=""/>
        <dsp:cNvSpPr/>
      </dsp:nvSpPr>
      <dsp:spPr>
        <a:xfrm>
          <a:off x="2641203" y="281409"/>
          <a:ext cx="2141701" cy="1365334"/>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945" tIns="110158" rIns="104945" bIns="11015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haroni" panose="02010803020104030203" pitchFamily="2" charset="-79"/>
              <a:cs typeface="Aharoni" panose="02010803020104030203" pitchFamily="2" charset="-79"/>
            </a:rPr>
            <a:t>Includes</a:t>
          </a:r>
          <a:endParaRPr lang="ar-EG" sz="1400" kern="1200" dirty="0">
            <a:latin typeface="Aharoni" panose="02010803020104030203" pitchFamily="2" charset="-79"/>
          </a:endParaRPr>
        </a:p>
        <a:p>
          <a:pPr marL="0" lvl="0" indent="0" algn="ctr" defTabSz="622300">
            <a:lnSpc>
              <a:spcPct val="90000"/>
            </a:lnSpc>
            <a:spcBef>
              <a:spcPct val="0"/>
            </a:spcBef>
            <a:spcAft>
              <a:spcPct val="35000"/>
            </a:spcAft>
            <a:buNone/>
          </a:pPr>
          <a:r>
            <a:rPr lang="ar-SA" sz="1400" kern="1200" dirty="0"/>
            <a:t>يوضح أي تضمينات لميزات أو وحدات أخرى يجب أن تتفاعل معها </a:t>
          </a:r>
          <a:r>
            <a:rPr lang="ar-EG" sz="1400" kern="1200" dirty="0"/>
            <a:t>الميزة</a:t>
          </a:r>
          <a:endParaRPr lang="en-US" sz="1400" kern="1200" dirty="0"/>
        </a:p>
      </dsp:txBody>
      <dsp:txXfrm>
        <a:off x="2707853" y="348059"/>
        <a:ext cx="2008401" cy="1232034"/>
      </dsp:txXfrm>
    </dsp:sp>
    <dsp:sp modelId="{F0B99969-E05C-474D-8776-AB595D6C235C}">
      <dsp:nvSpPr>
        <dsp:cNvPr id="0" name=""/>
        <dsp:cNvSpPr/>
      </dsp:nvSpPr>
      <dsp:spPr>
        <a:xfrm>
          <a:off x="7449621" y="875720"/>
          <a:ext cx="434677" cy="91440"/>
        </a:xfrm>
        <a:custGeom>
          <a:avLst/>
          <a:gdLst/>
          <a:ahLst/>
          <a:cxnLst/>
          <a:rect l="0" t="0" r="0" b="0"/>
          <a:pathLst>
            <a:path>
              <a:moveTo>
                <a:pt x="0" y="45720"/>
              </a:moveTo>
              <a:lnTo>
                <a:pt x="434677" y="45720"/>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55328" y="918974"/>
        <a:ext cx="23263" cy="4930"/>
      </dsp:txXfrm>
    </dsp:sp>
    <dsp:sp modelId="{4C3FE195-329C-4363-834B-F2745C642AEA}">
      <dsp:nvSpPr>
        <dsp:cNvPr id="0" name=""/>
        <dsp:cNvSpPr/>
      </dsp:nvSpPr>
      <dsp:spPr>
        <a:xfrm>
          <a:off x="5309720" y="238772"/>
          <a:ext cx="2141701" cy="1365334"/>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945" tIns="110158" rIns="104945" bIns="11015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haroni" panose="02010803020104030203" pitchFamily="2" charset="-79"/>
              <a:cs typeface="Aharoni" panose="02010803020104030203" pitchFamily="2" charset="-79"/>
            </a:rPr>
            <a:t>Frequency of Use</a:t>
          </a:r>
          <a:endParaRPr lang="ar-EG" sz="1400" kern="1200" dirty="0">
            <a:latin typeface="Aharoni" panose="02010803020104030203" pitchFamily="2" charset="-79"/>
          </a:endParaRPr>
        </a:p>
        <a:p>
          <a:pPr marL="0" lvl="0" indent="0" algn="ctr" defTabSz="622300">
            <a:lnSpc>
              <a:spcPct val="90000"/>
            </a:lnSpc>
            <a:spcBef>
              <a:spcPct val="0"/>
            </a:spcBef>
            <a:spcAft>
              <a:spcPct val="35000"/>
            </a:spcAft>
            <a:buNone/>
          </a:pPr>
          <a:r>
            <a:rPr lang="ar-EG" sz="1400" kern="1200" dirty="0"/>
            <a:t>يوضح تقديرًا لكيفية تكرار استخدام الميزة، وفي هذه الحالة يشير إلى أنها تستخدم بشكل متكرر</a:t>
          </a:r>
          <a:endParaRPr lang="ar-EG" sz="1400" kern="1200" dirty="0">
            <a:latin typeface="Aharoni" panose="02010803020104030203" pitchFamily="2" charset="-79"/>
          </a:endParaRPr>
        </a:p>
      </dsp:txBody>
      <dsp:txXfrm>
        <a:off x="5376370" y="305422"/>
        <a:ext cx="2008401" cy="1232034"/>
      </dsp:txXfrm>
    </dsp:sp>
    <dsp:sp modelId="{4C3B1CEA-5432-424F-8311-384CF2972237}">
      <dsp:nvSpPr>
        <dsp:cNvPr id="0" name=""/>
        <dsp:cNvSpPr/>
      </dsp:nvSpPr>
      <dsp:spPr>
        <a:xfrm>
          <a:off x="1172231" y="1602307"/>
          <a:ext cx="7815317" cy="461991"/>
        </a:xfrm>
        <a:custGeom>
          <a:avLst/>
          <a:gdLst/>
          <a:ahLst/>
          <a:cxnLst/>
          <a:rect l="0" t="0" r="0" b="0"/>
          <a:pathLst>
            <a:path>
              <a:moveTo>
                <a:pt x="7815317" y="0"/>
              </a:moveTo>
              <a:lnTo>
                <a:pt x="7815317" y="248095"/>
              </a:lnTo>
              <a:lnTo>
                <a:pt x="0" y="248095"/>
              </a:lnTo>
              <a:lnTo>
                <a:pt x="0" y="461991"/>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84119" y="1830837"/>
        <a:ext cx="391541" cy="4930"/>
      </dsp:txXfrm>
    </dsp:sp>
    <dsp:sp modelId="{11A55026-D8B5-431D-940C-8E40DEB90FE3}">
      <dsp:nvSpPr>
        <dsp:cNvPr id="0" name=""/>
        <dsp:cNvSpPr/>
      </dsp:nvSpPr>
      <dsp:spPr>
        <a:xfrm>
          <a:off x="7916698" y="238772"/>
          <a:ext cx="2141701" cy="136533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945" tIns="110158" rIns="104945" bIns="11015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haroni" panose="02010803020104030203" pitchFamily="2" charset="-79"/>
              <a:cs typeface="Aharoni" panose="02010803020104030203" pitchFamily="2" charset="-79"/>
            </a:rPr>
            <a:t>Special Requirements</a:t>
          </a:r>
          <a:endParaRPr lang="ar-EG" sz="1400" kern="1200" dirty="0">
            <a:latin typeface="Aharoni" panose="02010803020104030203" pitchFamily="2" charset="-79"/>
          </a:endParaRPr>
        </a:p>
        <a:p>
          <a:pPr marL="0" lvl="0" indent="0" algn="ctr" defTabSz="622300">
            <a:lnSpc>
              <a:spcPct val="90000"/>
            </a:lnSpc>
            <a:spcBef>
              <a:spcPct val="0"/>
            </a:spcBef>
            <a:spcAft>
              <a:spcPct val="35000"/>
            </a:spcAft>
            <a:buNone/>
          </a:pPr>
          <a:r>
            <a:rPr lang="ar-SA" sz="1400" kern="1200" dirty="0"/>
            <a:t>يتناول أي متطلبات خاصة يجب مراعاتها أثناء تطوير أو استخدام الميزة</a:t>
          </a:r>
          <a:endParaRPr lang="en-US" sz="1400" kern="1200" dirty="0"/>
        </a:p>
      </dsp:txBody>
      <dsp:txXfrm>
        <a:off x="7983348" y="305422"/>
        <a:ext cx="2008401" cy="1232034"/>
      </dsp:txXfrm>
    </dsp:sp>
    <dsp:sp modelId="{4A29924D-D04F-4E86-8847-7DA47B96DDE6}">
      <dsp:nvSpPr>
        <dsp:cNvPr id="0" name=""/>
        <dsp:cNvSpPr/>
      </dsp:nvSpPr>
      <dsp:spPr>
        <a:xfrm>
          <a:off x="2241282" y="2733645"/>
          <a:ext cx="401745" cy="91440"/>
        </a:xfrm>
        <a:custGeom>
          <a:avLst/>
          <a:gdLst/>
          <a:ahLst/>
          <a:cxnLst/>
          <a:rect l="0" t="0" r="0" b="0"/>
          <a:pathLst>
            <a:path>
              <a:moveTo>
                <a:pt x="0" y="45720"/>
              </a:moveTo>
              <a:lnTo>
                <a:pt x="401745" y="45720"/>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1346" y="2776900"/>
        <a:ext cx="21617" cy="4930"/>
      </dsp:txXfrm>
    </dsp:sp>
    <dsp:sp modelId="{89DCA3D4-D114-46F7-A028-FF15AD7DDF95}">
      <dsp:nvSpPr>
        <dsp:cNvPr id="0" name=""/>
        <dsp:cNvSpPr/>
      </dsp:nvSpPr>
      <dsp:spPr>
        <a:xfrm>
          <a:off x="101381" y="2096698"/>
          <a:ext cx="2141701" cy="1365334"/>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945" tIns="110158" rIns="104945" bIns="11015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haroni" panose="02010803020104030203" pitchFamily="2" charset="-79"/>
              <a:cs typeface="Aharoni" panose="02010803020104030203" pitchFamily="2" charset="-79"/>
            </a:rPr>
            <a:t>Assumptions</a:t>
          </a:r>
          <a:endParaRPr lang="ar-EG" sz="1400" kern="1200" dirty="0">
            <a:latin typeface="Aharoni" panose="02010803020104030203" pitchFamily="2" charset="-79"/>
          </a:endParaRPr>
        </a:p>
        <a:p>
          <a:pPr marL="0" lvl="0" indent="0" algn="ctr" defTabSz="622300">
            <a:lnSpc>
              <a:spcPct val="90000"/>
            </a:lnSpc>
            <a:spcBef>
              <a:spcPct val="0"/>
            </a:spcBef>
            <a:spcAft>
              <a:spcPct val="35000"/>
            </a:spcAft>
            <a:buNone/>
          </a:pPr>
          <a:r>
            <a:rPr lang="ar-SA" sz="1400" kern="1200" dirty="0"/>
            <a:t>يحدد افتراضات المقدم لتصميم الميزة، مثل افتراض أن المستخدمين قد تلقوا تدريبً</a:t>
          </a:r>
          <a:r>
            <a:rPr lang="ar-EG" sz="1400" kern="1200" dirty="0"/>
            <a:t>ا</a:t>
          </a:r>
          <a:endParaRPr lang="en-US" sz="1400" kern="1200" dirty="0"/>
        </a:p>
      </dsp:txBody>
      <dsp:txXfrm>
        <a:off x="168031" y="2163348"/>
        <a:ext cx="2008401" cy="1232034"/>
      </dsp:txXfrm>
    </dsp:sp>
    <dsp:sp modelId="{4A7E992E-DD44-4285-82C8-C6D5E4375A10}">
      <dsp:nvSpPr>
        <dsp:cNvPr id="0" name=""/>
        <dsp:cNvSpPr/>
      </dsp:nvSpPr>
      <dsp:spPr>
        <a:xfrm>
          <a:off x="4815328" y="2733645"/>
          <a:ext cx="461991" cy="91440"/>
        </a:xfrm>
        <a:custGeom>
          <a:avLst/>
          <a:gdLst/>
          <a:ahLst/>
          <a:cxnLst/>
          <a:rect l="0" t="0" r="0" b="0"/>
          <a:pathLst>
            <a:path>
              <a:moveTo>
                <a:pt x="0" y="45720"/>
              </a:moveTo>
              <a:lnTo>
                <a:pt x="461991"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4009" y="2776900"/>
        <a:ext cx="24629" cy="4930"/>
      </dsp:txXfrm>
    </dsp:sp>
    <dsp:sp modelId="{F8983986-157B-40DC-BCC6-11E84CAB32EB}">
      <dsp:nvSpPr>
        <dsp:cNvPr id="0" name=""/>
        <dsp:cNvSpPr/>
      </dsp:nvSpPr>
      <dsp:spPr>
        <a:xfrm>
          <a:off x="2675427" y="2096698"/>
          <a:ext cx="2141701" cy="136533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945" tIns="110158" rIns="104945" bIns="11015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haroni" panose="02010803020104030203" pitchFamily="2" charset="-79"/>
              <a:cs typeface="Aharoni" panose="02010803020104030203" pitchFamily="2" charset="-79"/>
            </a:rPr>
            <a:t>Notes and Issues</a:t>
          </a:r>
          <a:endParaRPr lang="ar-EG" sz="1400" kern="1200" dirty="0">
            <a:latin typeface="Aharoni" panose="02010803020104030203" pitchFamily="2" charset="-79"/>
          </a:endParaRPr>
        </a:p>
        <a:p>
          <a:pPr marL="0" lvl="0" indent="0" algn="ctr" defTabSz="622300">
            <a:lnSpc>
              <a:spcPct val="90000"/>
            </a:lnSpc>
            <a:spcBef>
              <a:spcPct val="0"/>
            </a:spcBef>
            <a:spcAft>
              <a:spcPct val="35000"/>
            </a:spcAft>
            <a:buNone/>
          </a:pPr>
          <a:r>
            <a:rPr lang="ar-SA" sz="1400" kern="1200" dirty="0"/>
            <a:t>يشير إلى ملاحظات إضافية أو قضايا يجب مراعاتها، مثل مشاكل الأداء أو توقف النظام</a:t>
          </a:r>
          <a:endParaRPr lang="en-US" sz="1400" kern="1200" dirty="0"/>
        </a:p>
      </dsp:txBody>
      <dsp:txXfrm>
        <a:off x="2742077" y="2163348"/>
        <a:ext cx="2008401" cy="1232034"/>
      </dsp:txXfrm>
    </dsp:sp>
    <dsp:sp modelId="{DDBAB22F-5CCA-49B4-BC33-53B1C736C46F}">
      <dsp:nvSpPr>
        <dsp:cNvPr id="0" name=""/>
        <dsp:cNvSpPr/>
      </dsp:nvSpPr>
      <dsp:spPr>
        <a:xfrm>
          <a:off x="5309720" y="2096698"/>
          <a:ext cx="2141701" cy="1365334"/>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945" tIns="110158" rIns="104945" bIns="11015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haroni" panose="02010803020104030203" pitchFamily="2" charset="-79"/>
            </a:rPr>
            <a:t>Trigger</a:t>
          </a:r>
          <a:endParaRPr lang="ar-EG" sz="1400" kern="1200" dirty="0">
            <a:latin typeface="Aharoni" panose="02010803020104030203" pitchFamily="2" charset="-79"/>
          </a:endParaRPr>
        </a:p>
        <a:p>
          <a:pPr marL="0" lvl="0" indent="0" algn="ctr" defTabSz="622300">
            <a:lnSpc>
              <a:spcPct val="90000"/>
            </a:lnSpc>
            <a:spcBef>
              <a:spcPct val="0"/>
            </a:spcBef>
            <a:spcAft>
              <a:spcPct val="35000"/>
            </a:spcAft>
            <a:buNone/>
          </a:pPr>
          <a:r>
            <a:rPr lang="ar-EG" sz="1400" kern="1200" dirty="0"/>
            <a:t>هو الحدث أو الظرف الذي يؤدي إلى تنشيط الميزة</a:t>
          </a:r>
          <a:endParaRPr lang="en-US" sz="1400" kern="1200" dirty="0"/>
        </a:p>
      </dsp:txBody>
      <dsp:txXfrm>
        <a:off x="5376370" y="2163348"/>
        <a:ext cx="2008401" cy="1232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8A6FF-32B8-4079-876E-C57E52F09F96}">
      <dsp:nvSpPr>
        <dsp:cNvPr id="0" name=""/>
        <dsp:cNvSpPr/>
      </dsp:nvSpPr>
      <dsp:spPr>
        <a:xfrm>
          <a:off x="3436114" y="757385"/>
          <a:ext cx="426355" cy="91440"/>
        </a:xfrm>
        <a:custGeom>
          <a:avLst/>
          <a:gdLst/>
          <a:ahLst/>
          <a:cxnLst/>
          <a:rect l="0" t="0" r="0" b="0"/>
          <a:pathLst>
            <a:path>
              <a:moveTo>
                <a:pt x="0" y="78647"/>
              </a:moveTo>
              <a:lnTo>
                <a:pt x="230277" y="78647"/>
              </a:lnTo>
              <a:lnTo>
                <a:pt x="230277" y="45720"/>
              </a:lnTo>
              <a:lnTo>
                <a:pt x="426355"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7838" y="800213"/>
        <a:ext cx="22907" cy="5785"/>
      </dsp:txXfrm>
    </dsp:sp>
    <dsp:sp modelId="{3B598AFB-C952-458E-80CF-BDC03570DE83}">
      <dsp:nvSpPr>
        <dsp:cNvPr id="0" name=""/>
        <dsp:cNvSpPr/>
      </dsp:nvSpPr>
      <dsp:spPr>
        <a:xfrm>
          <a:off x="925098" y="35073"/>
          <a:ext cx="2512816" cy="16019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130" tIns="129247" rIns="123130" bIns="129247"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Amasis MT Pro Black" panose="02040A04050005020304" pitchFamily="18" charset="0"/>
            </a:rPr>
            <a:t>Class</a:t>
          </a:r>
          <a:endParaRPr lang="ar-EG" sz="1800" kern="1200" dirty="0">
            <a:latin typeface="Amasis MT Pro Black" panose="02040A04050005020304" pitchFamily="18" charset="0"/>
          </a:endParaRPr>
        </a:p>
        <a:p>
          <a:pPr marL="0" lvl="0" indent="0" algn="ctr" defTabSz="800100">
            <a:lnSpc>
              <a:spcPct val="90000"/>
            </a:lnSpc>
            <a:spcBef>
              <a:spcPct val="0"/>
            </a:spcBef>
            <a:spcAft>
              <a:spcPct val="35000"/>
            </a:spcAft>
            <a:buNone/>
          </a:pPr>
          <a:r>
            <a:rPr lang="ar-EG" sz="1600" b="0" i="0" kern="1200" dirty="0"/>
            <a:t>يمثل كائنًا أو كودًا قابلًا للتنفيذ. يتم تصميم الكلاس ليحوي على خصائص وعمليات</a:t>
          </a:r>
          <a:endParaRPr lang="en-US" sz="1600" kern="1200" dirty="0"/>
        </a:p>
      </dsp:txBody>
      <dsp:txXfrm>
        <a:off x="1003297" y="113272"/>
        <a:ext cx="2356418" cy="1445522"/>
      </dsp:txXfrm>
    </dsp:sp>
    <dsp:sp modelId="{C6D1633B-BF06-420A-ABA8-B419A794789B}">
      <dsp:nvSpPr>
        <dsp:cNvPr id="0" name=""/>
        <dsp:cNvSpPr/>
      </dsp:nvSpPr>
      <dsp:spPr>
        <a:xfrm>
          <a:off x="6405886" y="755240"/>
          <a:ext cx="587502" cy="91440"/>
        </a:xfrm>
        <a:custGeom>
          <a:avLst/>
          <a:gdLst/>
          <a:ahLst/>
          <a:cxnLst/>
          <a:rect l="0" t="0" r="0" b="0"/>
          <a:pathLst>
            <a:path>
              <a:moveTo>
                <a:pt x="0" y="47865"/>
              </a:moveTo>
              <a:lnTo>
                <a:pt x="310851" y="47865"/>
              </a:lnTo>
              <a:lnTo>
                <a:pt x="310851" y="45720"/>
              </a:lnTo>
              <a:lnTo>
                <a:pt x="587502"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84185" y="798067"/>
        <a:ext cx="30905" cy="5785"/>
      </dsp:txXfrm>
    </dsp:sp>
    <dsp:sp modelId="{89FC8ED8-3DFB-46B6-BD82-1AC4813832BE}">
      <dsp:nvSpPr>
        <dsp:cNvPr id="0" name=""/>
        <dsp:cNvSpPr/>
      </dsp:nvSpPr>
      <dsp:spPr>
        <a:xfrm>
          <a:off x="3894870" y="2145"/>
          <a:ext cx="2512816" cy="160192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130" tIns="129247" rIns="123130" bIns="129247"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Amasis MT Pro Black" panose="02040A04050005020304" pitchFamily="18" charset="0"/>
            </a:rPr>
            <a:t>Attributes</a:t>
          </a:r>
          <a:endParaRPr lang="ar-EG" sz="1800" kern="1200" dirty="0">
            <a:latin typeface="Amasis MT Pro Black" panose="02040A04050005020304" pitchFamily="18" charset="0"/>
          </a:endParaRPr>
        </a:p>
        <a:p>
          <a:pPr marL="0" lvl="0" indent="0" algn="ctr" defTabSz="800100">
            <a:lnSpc>
              <a:spcPct val="90000"/>
            </a:lnSpc>
            <a:spcBef>
              <a:spcPct val="0"/>
            </a:spcBef>
            <a:spcAft>
              <a:spcPct val="35000"/>
            </a:spcAft>
            <a:buNone/>
          </a:pPr>
          <a:r>
            <a:rPr lang="ar-EG" sz="1600" b="0" i="0" kern="1200" dirty="0"/>
            <a:t>تمثل المتغيرات أو البيانات التي تنتمي إلى الكلاس. تُعرف أحيانًا باسم الحقول</a:t>
          </a:r>
          <a:endParaRPr lang="en-US" sz="1600" kern="1200" dirty="0"/>
        </a:p>
      </dsp:txBody>
      <dsp:txXfrm>
        <a:off x="3973069" y="80344"/>
        <a:ext cx="2356418" cy="1445522"/>
      </dsp:txXfrm>
    </dsp:sp>
    <dsp:sp modelId="{F0B99969-E05C-474D-8776-AB595D6C235C}">
      <dsp:nvSpPr>
        <dsp:cNvPr id="0" name=""/>
        <dsp:cNvSpPr/>
      </dsp:nvSpPr>
      <dsp:spPr>
        <a:xfrm>
          <a:off x="2100669" y="1600120"/>
          <a:ext cx="6181528" cy="499468"/>
        </a:xfrm>
        <a:custGeom>
          <a:avLst/>
          <a:gdLst/>
          <a:ahLst/>
          <a:cxnLst/>
          <a:rect l="0" t="0" r="0" b="0"/>
          <a:pathLst>
            <a:path>
              <a:moveTo>
                <a:pt x="6181528" y="0"/>
              </a:moveTo>
              <a:lnTo>
                <a:pt x="6181528" y="266834"/>
              </a:lnTo>
              <a:lnTo>
                <a:pt x="0" y="266834"/>
              </a:lnTo>
              <a:lnTo>
                <a:pt x="0" y="499468"/>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6327" y="1846962"/>
        <a:ext cx="310210" cy="5785"/>
      </dsp:txXfrm>
    </dsp:sp>
    <dsp:sp modelId="{4C3FE195-329C-4363-834B-F2745C642AEA}">
      <dsp:nvSpPr>
        <dsp:cNvPr id="0" name=""/>
        <dsp:cNvSpPr/>
      </dsp:nvSpPr>
      <dsp:spPr>
        <a:xfrm>
          <a:off x="7025789" y="0"/>
          <a:ext cx="2512816" cy="160192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130" tIns="129247" rIns="123130" bIns="129247"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Amasis MT Pro Black" panose="02040A04050005020304" pitchFamily="18" charset="0"/>
            </a:rPr>
            <a:t>Methods</a:t>
          </a:r>
          <a:endParaRPr lang="ar-EG" sz="1800" b="1" i="0" kern="1200" dirty="0">
            <a:latin typeface="Amasis MT Pro Black" panose="02040A04050005020304" pitchFamily="18" charset="0"/>
          </a:endParaRPr>
        </a:p>
        <a:p>
          <a:pPr marL="0" lvl="0" indent="0" algn="ctr" defTabSz="800100">
            <a:lnSpc>
              <a:spcPct val="90000"/>
            </a:lnSpc>
            <a:spcBef>
              <a:spcPct val="0"/>
            </a:spcBef>
            <a:spcAft>
              <a:spcPct val="35000"/>
            </a:spcAft>
            <a:buNone/>
          </a:pPr>
          <a:r>
            <a:rPr lang="ar-EG" sz="1600" b="0" i="0" kern="1200" dirty="0"/>
            <a:t>تمثل الوظائف أو الإجراءات التي يمكن أن يقوم بها الكلاس. تُعرف أحيانًا باسم الوظائف أو الطرق</a:t>
          </a:r>
          <a:endParaRPr lang="ar-EG" sz="1800" kern="1200" dirty="0">
            <a:latin typeface="Aharoni" panose="02010803020104030203" pitchFamily="2" charset="-79"/>
          </a:endParaRPr>
        </a:p>
      </dsp:txBody>
      <dsp:txXfrm>
        <a:off x="7103988" y="78199"/>
        <a:ext cx="2356418" cy="1445522"/>
      </dsp:txXfrm>
    </dsp:sp>
    <dsp:sp modelId="{4C3B1CEA-5432-424F-8311-384CF2972237}">
      <dsp:nvSpPr>
        <dsp:cNvPr id="0" name=""/>
        <dsp:cNvSpPr/>
      </dsp:nvSpPr>
      <dsp:spPr>
        <a:xfrm>
          <a:off x="3355277" y="2887228"/>
          <a:ext cx="618033" cy="91440"/>
        </a:xfrm>
        <a:custGeom>
          <a:avLst/>
          <a:gdLst/>
          <a:ahLst/>
          <a:cxnLst/>
          <a:rect l="0" t="0" r="0" b="0"/>
          <a:pathLst>
            <a:path>
              <a:moveTo>
                <a:pt x="0" y="45720"/>
              </a:moveTo>
              <a:lnTo>
                <a:pt x="618033" y="45720"/>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48078" y="2930056"/>
        <a:ext cx="32431" cy="5785"/>
      </dsp:txXfrm>
    </dsp:sp>
    <dsp:sp modelId="{11A55026-D8B5-431D-940C-8E40DEB90FE3}">
      <dsp:nvSpPr>
        <dsp:cNvPr id="0" name=""/>
        <dsp:cNvSpPr/>
      </dsp:nvSpPr>
      <dsp:spPr>
        <a:xfrm>
          <a:off x="844260" y="2131988"/>
          <a:ext cx="2512816" cy="16019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130" tIns="129247" rIns="123130" bIns="129247"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Amasis MT Pro Black" panose="02040A04050005020304" pitchFamily="18" charset="0"/>
            </a:rPr>
            <a:t>Relationships</a:t>
          </a:r>
          <a:endParaRPr lang="ar-EG" sz="1800" b="1" i="0" kern="1200" dirty="0">
            <a:latin typeface="Amasis MT Pro Black" panose="02040A04050005020304" pitchFamily="18" charset="0"/>
          </a:endParaRPr>
        </a:p>
        <a:p>
          <a:pPr marL="0" lvl="0" indent="0" algn="ctr" defTabSz="800100">
            <a:lnSpc>
              <a:spcPct val="90000"/>
            </a:lnSpc>
            <a:spcBef>
              <a:spcPct val="0"/>
            </a:spcBef>
            <a:spcAft>
              <a:spcPct val="35000"/>
            </a:spcAft>
            <a:buNone/>
          </a:pPr>
          <a:r>
            <a:rPr lang="ar-EG" sz="1600" b="0" i="0" kern="1200" dirty="0"/>
            <a:t>تظهر العلاقات بين الكلاسات وتحدد كيفية تفاعلها</a:t>
          </a:r>
          <a:endParaRPr lang="en-US" sz="1600" kern="1200" dirty="0"/>
        </a:p>
      </dsp:txBody>
      <dsp:txXfrm>
        <a:off x="922459" y="2210187"/>
        <a:ext cx="2356418" cy="1445522"/>
      </dsp:txXfrm>
    </dsp:sp>
    <dsp:sp modelId="{89DCA3D4-D114-46F7-A028-FF15AD7DDF95}">
      <dsp:nvSpPr>
        <dsp:cNvPr id="0" name=""/>
        <dsp:cNvSpPr/>
      </dsp:nvSpPr>
      <dsp:spPr>
        <a:xfrm>
          <a:off x="4005710" y="2131988"/>
          <a:ext cx="2512816" cy="160192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130" tIns="129247" rIns="123130" bIns="129247"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Amasis MT Pro Black" panose="02040A04050005020304" pitchFamily="18" charset="0"/>
            </a:rPr>
            <a:t>Interfaces</a:t>
          </a:r>
          <a:endParaRPr lang="ar-EG" sz="1800" kern="1200" dirty="0">
            <a:latin typeface="Amasis MT Pro Black" panose="02040A04050005020304" pitchFamily="18" charset="0"/>
          </a:endParaRPr>
        </a:p>
        <a:p>
          <a:pPr marL="0" lvl="0" indent="0" algn="ctr" defTabSz="800100">
            <a:lnSpc>
              <a:spcPct val="90000"/>
            </a:lnSpc>
            <a:spcBef>
              <a:spcPct val="0"/>
            </a:spcBef>
            <a:spcAft>
              <a:spcPct val="35000"/>
            </a:spcAft>
            <a:buNone/>
          </a:pPr>
          <a:r>
            <a:rPr lang="ar-EG" sz="1600" b="0" i="0" kern="1200" dirty="0"/>
            <a:t>تظهر كلاسات تحتوي على توقيعات العمليات دون تنفيذها، ويمكن للكلاسات الأخرى تنفيذ هذه الواجهات</a:t>
          </a:r>
          <a:endParaRPr lang="en-US" sz="1800" kern="1200" dirty="0"/>
        </a:p>
      </dsp:txBody>
      <dsp:txXfrm>
        <a:off x="4083909" y="2210187"/>
        <a:ext cx="2356418" cy="14455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8A6FF-32B8-4079-876E-C57E52F09F96}">
      <dsp:nvSpPr>
        <dsp:cNvPr id="0" name=""/>
        <dsp:cNvSpPr/>
      </dsp:nvSpPr>
      <dsp:spPr>
        <a:xfrm>
          <a:off x="3124282" y="1847320"/>
          <a:ext cx="509521" cy="91440"/>
        </a:xfrm>
        <a:custGeom>
          <a:avLst/>
          <a:gdLst/>
          <a:ahLst/>
          <a:cxnLst/>
          <a:rect l="0" t="0" r="0" b="0"/>
          <a:pathLst>
            <a:path>
              <a:moveTo>
                <a:pt x="0" y="84640"/>
              </a:moveTo>
              <a:lnTo>
                <a:pt x="271860" y="84640"/>
              </a:lnTo>
              <a:lnTo>
                <a:pt x="271860" y="45720"/>
              </a:lnTo>
              <a:lnTo>
                <a:pt x="509521"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5505" y="1889620"/>
        <a:ext cx="27076" cy="6838"/>
      </dsp:txXfrm>
    </dsp:sp>
    <dsp:sp modelId="{3B598AFB-C952-458E-80CF-BDC03570DE83}">
      <dsp:nvSpPr>
        <dsp:cNvPr id="0" name=""/>
        <dsp:cNvSpPr/>
      </dsp:nvSpPr>
      <dsp:spPr>
        <a:xfrm>
          <a:off x="155933" y="985225"/>
          <a:ext cx="2970148" cy="189346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540" tIns="152770" rIns="145540" bIns="152770" numCol="1" spcCol="1270" anchor="ctr" anchorCtr="0">
          <a:noAutofit/>
        </a:bodyPr>
        <a:lstStyle/>
        <a:p>
          <a:pPr marL="0" lvl="0" indent="0" algn="ctr" defTabSz="889000">
            <a:lnSpc>
              <a:spcPct val="90000"/>
            </a:lnSpc>
            <a:spcBef>
              <a:spcPct val="0"/>
            </a:spcBef>
            <a:spcAft>
              <a:spcPct val="35000"/>
            </a:spcAft>
            <a:buNone/>
          </a:pPr>
          <a:r>
            <a:rPr lang="en-US" sz="2000" b="1" i="0" kern="1200" dirty="0">
              <a:latin typeface="Aharoni" panose="02010803020104030203" pitchFamily="2" charset="-79"/>
              <a:cs typeface="Aharoni" panose="02010803020104030203" pitchFamily="2" charset="-79"/>
            </a:rPr>
            <a:t>Actors</a:t>
          </a:r>
          <a:r>
            <a:rPr lang="en-US" sz="2000" b="1" i="0" kern="1200" dirty="0"/>
            <a:t> </a:t>
          </a:r>
          <a:endParaRPr lang="ar-EG" sz="2000" kern="1200" dirty="0">
            <a:latin typeface="Aharoni" panose="02010803020104030203" pitchFamily="2" charset="-79"/>
          </a:endParaRPr>
        </a:p>
        <a:p>
          <a:pPr marL="0" lvl="0" indent="0" algn="ctr" defTabSz="889000">
            <a:lnSpc>
              <a:spcPct val="90000"/>
            </a:lnSpc>
            <a:spcBef>
              <a:spcPct val="0"/>
            </a:spcBef>
            <a:spcAft>
              <a:spcPct val="35000"/>
            </a:spcAft>
            <a:buNone/>
          </a:pPr>
          <a:r>
            <a:rPr lang="ar-EG" sz="1800" b="0" i="0" kern="1200" dirty="0"/>
            <a:t>يمثل كائنًا معينًا في النظام، سواء كان ذلك كائن فعلي من كلاس معين أو كائن ذو وجود زمني يُظهر فترة زمنية محددة</a:t>
          </a:r>
          <a:endParaRPr lang="en-US" sz="1800" kern="1200" dirty="0"/>
        </a:p>
      </dsp:txBody>
      <dsp:txXfrm>
        <a:off x="248365" y="1077657"/>
        <a:ext cx="2785284" cy="1708605"/>
      </dsp:txXfrm>
    </dsp:sp>
    <dsp:sp modelId="{C6D1633B-BF06-420A-ABA8-B419A794789B}">
      <dsp:nvSpPr>
        <dsp:cNvPr id="0" name=""/>
        <dsp:cNvSpPr/>
      </dsp:nvSpPr>
      <dsp:spPr>
        <a:xfrm>
          <a:off x="6634552" y="1788190"/>
          <a:ext cx="665455" cy="91440"/>
        </a:xfrm>
        <a:custGeom>
          <a:avLst/>
          <a:gdLst/>
          <a:ahLst/>
          <a:cxnLst/>
          <a:rect l="0" t="0" r="0" b="0"/>
          <a:pathLst>
            <a:path>
              <a:moveTo>
                <a:pt x="0" y="104849"/>
              </a:moveTo>
              <a:lnTo>
                <a:pt x="349827" y="104849"/>
              </a:lnTo>
              <a:lnTo>
                <a:pt x="349827" y="45720"/>
              </a:lnTo>
              <a:lnTo>
                <a:pt x="665455"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49816" y="1830491"/>
        <a:ext cx="34928" cy="6838"/>
      </dsp:txXfrm>
    </dsp:sp>
    <dsp:sp modelId="{89FC8ED8-3DFB-46B6-BD82-1AC4813832BE}">
      <dsp:nvSpPr>
        <dsp:cNvPr id="0" name=""/>
        <dsp:cNvSpPr/>
      </dsp:nvSpPr>
      <dsp:spPr>
        <a:xfrm>
          <a:off x="3666204" y="946305"/>
          <a:ext cx="2970148" cy="189346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540" tIns="152770" rIns="145540" bIns="152770" numCol="1" spcCol="1270" anchor="ctr" anchorCtr="0">
          <a:noAutofit/>
        </a:bodyPr>
        <a:lstStyle/>
        <a:p>
          <a:pPr marL="0" lvl="0" indent="0" algn="ctr" defTabSz="889000">
            <a:lnSpc>
              <a:spcPct val="90000"/>
            </a:lnSpc>
            <a:spcBef>
              <a:spcPct val="0"/>
            </a:spcBef>
            <a:spcAft>
              <a:spcPct val="35000"/>
            </a:spcAft>
            <a:buNone/>
          </a:pPr>
          <a:r>
            <a:rPr lang="en-US" sz="2000" b="1" i="0" kern="1200" dirty="0">
              <a:latin typeface="Aharoni" panose="02010803020104030203" pitchFamily="2" charset="-79"/>
              <a:cs typeface="Aharoni" panose="02010803020104030203" pitchFamily="2" charset="-79"/>
            </a:rPr>
            <a:t>Lifeline</a:t>
          </a:r>
          <a:endParaRPr lang="ar-EG" sz="2000" kern="1200" dirty="0">
            <a:latin typeface="Aharoni" panose="02010803020104030203" pitchFamily="2" charset="-79"/>
          </a:endParaRPr>
        </a:p>
        <a:p>
          <a:pPr marL="0" lvl="0" indent="0" algn="ctr" defTabSz="889000">
            <a:lnSpc>
              <a:spcPct val="90000"/>
            </a:lnSpc>
            <a:spcBef>
              <a:spcPct val="0"/>
            </a:spcBef>
            <a:spcAft>
              <a:spcPct val="35000"/>
            </a:spcAft>
            <a:buNone/>
          </a:pPr>
          <a:r>
            <a:rPr lang="ar-EG" sz="1800" b="0" i="0" kern="1200" dirty="0"/>
            <a:t>خط عمودي يُظهر الفترة الزمنية التي يظل فيها الكائن نشطًا. يُستخدم لتوضيح عمر الكائن أثناء تنفيذ السيناريو</a:t>
          </a:r>
          <a:endParaRPr lang="en-US" sz="1800" kern="1200" dirty="0"/>
        </a:p>
      </dsp:txBody>
      <dsp:txXfrm>
        <a:off x="3758636" y="1038737"/>
        <a:ext cx="2785284" cy="1708605"/>
      </dsp:txXfrm>
    </dsp:sp>
    <dsp:sp modelId="{4C3FE195-329C-4363-834B-F2745C642AEA}">
      <dsp:nvSpPr>
        <dsp:cNvPr id="0" name=""/>
        <dsp:cNvSpPr/>
      </dsp:nvSpPr>
      <dsp:spPr>
        <a:xfrm>
          <a:off x="7332408" y="887175"/>
          <a:ext cx="2970148" cy="189346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540" tIns="152770" rIns="145540" bIns="152770" numCol="1" spcCol="1270" anchor="ctr" anchorCtr="0">
          <a:noAutofit/>
        </a:bodyPr>
        <a:lstStyle/>
        <a:p>
          <a:pPr marL="0" lvl="0" indent="0" algn="ctr" defTabSz="889000">
            <a:lnSpc>
              <a:spcPct val="90000"/>
            </a:lnSpc>
            <a:spcBef>
              <a:spcPct val="0"/>
            </a:spcBef>
            <a:spcAft>
              <a:spcPct val="35000"/>
            </a:spcAft>
            <a:buNone/>
          </a:pPr>
          <a:r>
            <a:rPr lang="en-US" sz="2000" b="1" i="0" kern="1200" dirty="0">
              <a:latin typeface="Aharoni" panose="02010803020104030203" pitchFamily="2" charset="-79"/>
              <a:cs typeface="Aharoni" panose="02010803020104030203" pitchFamily="2" charset="-79"/>
            </a:rPr>
            <a:t>Message</a:t>
          </a:r>
          <a:endParaRPr lang="ar-EG" sz="2000" b="1" i="0" kern="1200" dirty="0">
            <a:latin typeface="Aharoni" panose="02010803020104030203" pitchFamily="2" charset="-79"/>
          </a:endParaRPr>
        </a:p>
        <a:p>
          <a:pPr marL="0" lvl="0" indent="0" algn="ctr" defTabSz="889000">
            <a:lnSpc>
              <a:spcPct val="90000"/>
            </a:lnSpc>
            <a:spcBef>
              <a:spcPct val="0"/>
            </a:spcBef>
            <a:spcAft>
              <a:spcPct val="35000"/>
            </a:spcAft>
            <a:buNone/>
          </a:pPr>
          <a:r>
            <a:rPr lang="ar-EG" sz="1800" b="0" i="0" kern="1200" dirty="0"/>
            <a:t>تمثل التفاعل بين الكائنات. يُظهر الرسم السهم الذي يمتد من الكائن المرسل إلى الكائن المستقبل، ويُظهر نوع الرسالة ومحتواها</a:t>
          </a:r>
          <a:endParaRPr lang="ar-EG" sz="1800" kern="1200" dirty="0">
            <a:latin typeface="Aharoni" panose="02010803020104030203" pitchFamily="2" charset="-79"/>
          </a:endParaRPr>
        </a:p>
      </dsp:txBody>
      <dsp:txXfrm>
        <a:off x="7424840" y="979607"/>
        <a:ext cx="2785284" cy="170860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C72D0-1A77-456A-B1A2-67C0B4BD2B3F}" type="datetimeFigureOut">
              <a:rPr lang="en-US" smtClean="0"/>
              <a:t>12/24/2023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7FA2C-342F-4007-8028-1DAD4BA588BD}" type="slidenum">
              <a:rPr lang="en-US" smtClean="0"/>
              <a:t>‹#›</a:t>
            </a:fld>
            <a:endParaRPr lang="en-US"/>
          </a:p>
        </p:txBody>
      </p:sp>
    </p:spTree>
    <p:extLst>
      <p:ext uri="{BB962C8B-B14F-4D97-AF65-F5344CB8AC3E}">
        <p14:creationId xmlns:p14="http://schemas.microsoft.com/office/powerpoint/2010/main" val="268053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7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04112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40009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8216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8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48939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753563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61263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9A8DD2-C443-44AD-85B3-4CE72B962C5F}" type="datetimeFigureOut">
              <a:rPr lang="en-US" smtClean="0"/>
              <a:t>12/24/2023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1943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9A8DD2-C443-44AD-85B3-4CE72B962C5F}" type="datetimeFigureOut">
              <a:rPr lang="en-US" smtClean="0"/>
              <a:t>12/24/2023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20944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0600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9A8DD2-C443-44AD-85B3-4CE72B962C5F}" type="datetimeFigureOut">
              <a:rPr lang="en-US" smtClean="0"/>
              <a:t>12/24/2023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4FCA09-A334-4A38-8A78-E51DCD588AB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32612"/>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https://spanishfootballsports.blogspot.com/2017/10/the-best-fifa-football-awards-2017.html"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creativecommons.org/licenses/by-nc-sa/3.0/" TargetMode="External"/><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A9807-B800-7F4C-CA15-7BEECEE6CDAA}"/>
              </a:ext>
            </a:extLst>
          </p:cNvPr>
          <p:cNvSpPr>
            <a:spLocks noGrp="1"/>
          </p:cNvSpPr>
          <p:nvPr>
            <p:ph type="title"/>
          </p:nvPr>
        </p:nvSpPr>
        <p:spPr>
          <a:xfrm>
            <a:off x="6411685" y="634946"/>
            <a:ext cx="5127171" cy="1450757"/>
          </a:xfrm>
        </p:spPr>
        <p:txBody>
          <a:bodyPr vert="horz" lIns="91440" tIns="45720" rIns="91440" bIns="45720" rtlCol="0">
            <a:normAutofit/>
          </a:bodyPr>
          <a:lstStyle/>
          <a:p>
            <a:r>
              <a:rPr lang="en-US" b="1" kern="1200" dirty="0">
                <a:latin typeface="Amasis MT Pro Black" panose="02040A04050005020304" pitchFamily="18" charset="0"/>
              </a:rPr>
              <a:t>Team SE2</a:t>
            </a:r>
          </a:p>
        </p:txBody>
      </p:sp>
      <p:pic>
        <p:nvPicPr>
          <p:cNvPr id="7" name="Picture 6" descr="A group of men in suits and ties posing for a photo&#10;&#10;Description automatically generated">
            <a:extLst>
              <a:ext uri="{FF2B5EF4-FFF2-40B4-BE49-F238E27FC236}">
                <a16:creationId xmlns:a16="http://schemas.microsoft.com/office/drawing/2014/main" id="{C3357449-41C1-6FF1-88D0-3B8B1D0DAD3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3192" y="1735709"/>
            <a:ext cx="5451627" cy="3066540"/>
          </a:xfrm>
          <a:prstGeom prst="rect">
            <a:avLst/>
          </a:prstGeom>
        </p:spPr>
      </p:pic>
      <p:cxnSp>
        <p:nvCxnSpPr>
          <p:cNvPr id="88" name="Straight Connector 87">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0" name="Rectangle 8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Date Placeholder 12">
            <a:extLst>
              <a:ext uri="{FF2B5EF4-FFF2-40B4-BE49-F238E27FC236}">
                <a16:creationId xmlns:a16="http://schemas.microsoft.com/office/drawing/2014/main" id="{09AB57D2-2841-3590-EC4E-E87591BF71DF}"/>
              </a:ext>
            </a:extLst>
          </p:cNvPr>
          <p:cNvSpPr>
            <a:spLocks noGrp="1"/>
          </p:cNvSpPr>
          <p:nvPr>
            <p:ph type="dt" sz="half" idx="10"/>
          </p:nvPr>
        </p:nvSpPr>
        <p:spPr>
          <a:xfrm>
            <a:off x="1097280" y="6459785"/>
            <a:ext cx="2472271" cy="365125"/>
          </a:xfrm>
        </p:spPr>
        <p:txBody>
          <a:bodyPr>
            <a:normAutofit/>
          </a:bodyPr>
          <a:lstStyle/>
          <a:p>
            <a:pPr>
              <a:spcAft>
                <a:spcPts val="600"/>
              </a:spcAft>
            </a:pPr>
            <a:fld id="{9229E6E8-D2B4-4F6F-B273-A3FAD2E93517}" type="datetime1">
              <a:rPr lang="en-US" smtClean="0"/>
              <a:pPr>
                <a:spcAft>
                  <a:spcPts val="600"/>
                </a:spcAft>
              </a:pPr>
              <a:t>12/24/2023</a:t>
            </a:fld>
            <a:endParaRPr lang="en-US" dirty="0"/>
          </a:p>
        </p:txBody>
      </p:sp>
      <p:sp>
        <p:nvSpPr>
          <p:cNvPr id="16" name="Footer Placeholder 13">
            <a:extLst>
              <a:ext uri="{FF2B5EF4-FFF2-40B4-BE49-F238E27FC236}">
                <a16:creationId xmlns:a16="http://schemas.microsoft.com/office/drawing/2014/main" id="{4286AB90-235E-3BB6-D5F5-18CE3E2EA17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Sample Footer Text</a:t>
            </a:r>
          </a:p>
        </p:txBody>
      </p:sp>
      <p:sp>
        <p:nvSpPr>
          <p:cNvPr id="18" name="Slide Number Placeholder 14">
            <a:extLst>
              <a:ext uri="{FF2B5EF4-FFF2-40B4-BE49-F238E27FC236}">
                <a16:creationId xmlns:a16="http://schemas.microsoft.com/office/drawing/2014/main" id="{06981766-21EE-5DFA-5FFC-D42B37537163}"/>
              </a:ext>
            </a:extLst>
          </p:cNvPr>
          <p:cNvSpPr>
            <a:spLocks noGrp="1"/>
          </p:cNvSpPr>
          <p:nvPr>
            <p:ph type="sldNum" sz="quarter" idx="12"/>
          </p:nvPr>
        </p:nvSpPr>
        <p:spPr>
          <a:xfrm>
            <a:off x="9900458" y="6459785"/>
            <a:ext cx="1312025" cy="365125"/>
          </a:xfrm>
        </p:spPr>
        <p:txBody>
          <a:bodyPr>
            <a:normAutofit/>
          </a:bodyPr>
          <a:lstStyle/>
          <a:p>
            <a:pPr>
              <a:spcAft>
                <a:spcPts val="600"/>
              </a:spcAft>
            </a:pPr>
            <a:fld id="{6F391B04-159E-4284-919C-20BE23D169A4}" type="slidenum">
              <a:rPr lang="en-US" smtClean="0"/>
              <a:pPr>
                <a:spcAft>
                  <a:spcPts val="600"/>
                </a:spcAft>
              </a:pPr>
              <a:t>1</a:t>
            </a:fld>
            <a:endParaRPr lang="en-US" dirty="0"/>
          </a:p>
        </p:txBody>
      </p:sp>
      <p:sp>
        <p:nvSpPr>
          <p:cNvPr id="8" name="TextBox 7">
            <a:extLst>
              <a:ext uri="{FF2B5EF4-FFF2-40B4-BE49-F238E27FC236}">
                <a16:creationId xmlns:a16="http://schemas.microsoft.com/office/drawing/2014/main" id="{0740DF36-6B07-E897-DD2B-B731C6165426}"/>
              </a:ext>
            </a:extLst>
          </p:cNvPr>
          <p:cNvSpPr txBox="1"/>
          <p:nvPr/>
        </p:nvSpPr>
        <p:spPr>
          <a:xfrm>
            <a:off x="3654728" y="4602194"/>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spanishfootballsports.blogspot.com/2017/10/the-best-fifa-football-awards-2017.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pic>
        <p:nvPicPr>
          <p:cNvPr id="12" name="Picture 11">
            <a:extLst>
              <a:ext uri="{FF2B5EF4-FFF2-40B4-BE49-F238E27FC236}">
                <a16:creationId xmlns:a16="http://schemas.microsoft.com/office/drawing/2014/main" id="{9E0F5A79-3D61-C4AF-2A2C-8308BB374BE7}"/>
              </a:ext>
            </a:extLst>
          </p:cNvPr>
          <p:cNvPicPr>
            <a:picLocks noChangeAspect="1"/>
          </p:cNvPicPr>
          <p:nvPr/>
        </p:nvPicPr>
        <p:blipFill>
          <a:blip r:embed="rId5"/>
          <a:stretch>
            <a:fillRect/>
          </a:stretch>
        </p:blipFill>
        <p:spPr>
          <a:xfrm>
            <a:off x="8851895" y="2132483"/>
            <a:ext cx="1080062" cy="648964"/>
          </a:xfrm>
          <a:prstGeom prst="rect">
            <a:avLst/>
          </a:prstGeom>
        </p:spPr>
      </p:pic>
      <p:pic>
        <p:nvPicPr>
          <p:cNvPr id="13" name="Picture 12">
            <a:extLst>
              <a:ext uri="{FF2B5EF4-FFF2-40B4-BE49-F238E27FC236}">
                <a16:creationId xmlns:a16="http://schemas.microsoft.com/office/drawing/2014/main" id="{48C92DF1-3242-1039-D1D3-FE644E5C07AB}"/>
              </a:ext>
            </a:extLst>
          </p:cNvPr>
          <p:cNvPicPr>
            <a:picLocks noChangeAspect="1"/>
          </p:cNvPicPr>
          <p:nvPr/>
        </p:nvPicPr>
        <p:blipFill>
          <a:blip r:embed="rId6"/>
          <a:stretch>
            <a:fillRect/>
          </a:stretch>
        </p:blipFill>
        <p:spPr>
          <a:xfrm>
            <a:off x="10921771" y="5274673"/>
            <a:ext cx="1100232" cy="660842"/>
          </a:xfrm>
          <a:prstGeom prst="rect">
            <a:avLst/>
          </a:prstGeom>
        </p:spPr>
      </p:pic>
      <p:pic>
        <p:nvPicPr>
          <p:cNvPr id="17" name="Picture 16">
            <a:extLst>
              <a:ext uri="{FF2B5EF4-FFF2-40B4-BE49-F238E27FC236}">
                <a16:creationId xmlns:a16="http://schemas.microsoft.com/office/drawing/2014/main" id="{D1E944E6-5235-9AC1-8E20-84E4BC49210B}"/>
              </a:ext>
            </a:extLst>
          </p:cNvPr>
          <p:cNvPicPr>
            <a:picLocks noChangeAspect="1"/>
          </p:cNvPicPr>
          <p:nvPr/>
        </p:nvPicPr>
        <p:blipFill>
          <a:blip r:embed="rId7"/>
          <a:stretch>
            <a:fillRect/>
          </a:stretch>
        </p:blipFill>
        <p:spPr>
          <a:xfrm>
            <a:off x="6745930" y="3227790"/>
            <a:ext cx="994854" cy="805719"/>
          </a:xfrm>
          <a:prstGeom prst="rect">
            <a:avLst/>
          </a:prstGeom>
        </p:spPr>
      </p:pic>
      <p:pic>
        <p:nvPicPr>
          <p:cNvPr id="20" name="Picture 19">
            <a:extLst>
              <a:ext uri="{FF2B5EF4-FFF2-40B4-BE49-F238E27FC236}">
                <a16:creationId xmlns:a16="http://schemas.microsoft.com/office/drawing/2014/main" id="{94A2990E-75C3-63EA-8E97-1578DC98EE63}"/>
              </a:ext>
            </a:extLst>
          </p:cNvPr>
          <p:cNvPicPr>
            <a:picLocks noChangeAspect="1"/>
          </p:cNvPicPr>
          <p:nvPr/>
        </p:nvPicPr>
        <p:blipFill>
          <a:blip r:embed="rId8"/>
          <a:stretch>
            <a:fillRect/>
          </a:stretch>
        </p:blipFill>
        <p:spPr>
          <a:xfrm>
            <a:off x="10789374" y="3119539"/>
            <a:ext cx="994853" cy="913970"/>
          </a:xfrm>
          <a:prstGeom prst="rect">
            <a:avLst/>
          </a:prstGeom>
        </p:spPr>
      </p:pic>
      <p:pic>
        <p:nvPicPr>
          <p:cNvPr id="21" name="Picture 20">
            <a:extLst>
              <a:ext uri="{FF2B5EF4-FFF2-40B4-BE49-F238E27FC236}">
                <a16:creationId xmlns:a16="http://schemas.microsoft.com/office/drawing/2014/main" id="{DF458455-63C1-4F4C-562A-5FF4BE967FCD}"/>
              </a:ext>
            </a:extLst>
          </p:cNvPr>
          <p:cNvPicPr>
            <a:picLocks noChangeAspect="1"/>
          </p:cNvPicPr>
          <p:nvPr/>
        </p:nvPicPr>
        <p:blipFill>
          <a:blip r:embed="rId9"/>
          <a:stretch>
            <a:fillRect/>
          </a:stretch>
        </p:blipFill>
        <p:spPr>
          <a:xfrm>
            <a:off x="8225500" y="2827741"/>
            <a:ext cx="917909" cy="987084"/>
          </a:xfrm>
          <a:prstGeom prst="rect">
            <a:avLst/>
          </a:prstGeom>
        </p:spPr>
      </p:pic>
      <p:pic>
        <p:nvPicPr>
          <p:cNvPr id="22" name="Picture 21">
            <a:extLst>
              <a:ext uri="{FF2B5EF4-FFF2-40B4-BE49-F238E27FC236}">
                <a16:creationId xmlns:a16="http://schemas.microsoft.com/office/drawing/2014/main" id="{CA41A720-BDF2-FA0A-8026-D416F5C04C59}"/>
              </a:ext>
            </a:extLst>
          </p:cNvPr>
          <p:cNvPicPr>
            <a:picLocks noChangeAspect="1"/>
          </p:cNvPicPr>
          <p:nvPr/>
        </p:nvPicPr>
        <p:blipFill>
          <a:blip r:embed="rId10"/>
          <a:stretch>
            <a:fillRect/>
          </a:stretch>
        </p:blipFill>
        <p:spPr>
          <a:xfrm>
            <a:off x="6977678" y="5286049"/>
            <a:ext cx="1237354" cy="744250"/>
          </a:xfrm>
          <a:prstGeom prst="rect">
            <a:avLst/>
          </a:prstGeom>
        </p:spPr>
      </p:pic>
      <p:pic>
        <p:nvPicPr>
          <p:cNvPr id="28" name="Picture 27">
            <a:extLst>
              <a:ext uri="{FF2B5EF4-FFF2-40B4-BE49-F238E27FC236}">
                <a16:creationId xmlns:a16="http://schemas.microsoft.com/office/drawing/2014/main" id="{0F7F7B24-0F5D-7DDD-8C45-A5DB71530A17}"/>
              </a:ext>
            </a:extLst>
          </p:cNvPr>
          <p:cNvPicPr>
            <a:picLocks noChangeAspect="1"/>
          </p:cNvPicPr>
          <p:nvPr/>
        </p:nvPicPr>
        <p:blipFill>
          <a:blip r:embed="rId11"/>
          <a:stretch>
            <a:fillRect/>
          </a:stretch>
        </p:blipFill>
        <p:spPr>
          <a:xfrm>
            <a:off x="9349562" y="2949916"/>
            <a:ext cx="1164789" cy="720068"/>
          </a:xfrm>
          <a:prstGeom prst="rect">
            <a:avLst/>
          </a:prstGeom>
        </p:spPr>
      </p:pic>
      <p:pic>
        <p:nvPicPr>
          <p:cNvPr id="30" name="Picture 29">
            <a:extLst>
              <a:ext uri="{FF2B5EF4-FFF2-40B4-BE49-F238E27FC236}">
                <a16:creationId xmlns:a16="http://schemas.microsoft.com/office/drawing/2014/main" id="{6F09411F-EA16-053A-67F0-58B30452887E}"/>
              </a:ext>
            </a:extLst>
          </p:cNvPr>
          <p:cNvPicPr>
            <a:picLocks noChangeAspect="1"/>
          </p:cNvPicPr>
          <p:nvPr/>
        </p:nvPicPr>
        <p:blipFill>
          <a:blip r:embed="rId12"/>
          <a:stretch>
            <a:fillRect/>
          </a:stretch>
        </p:blipFill>
        <p:spPr>
          <a:xfrm>
            <a:off x="8975268" y="5701871"/>
            <a:ext cx="1052601" cy="632445"/>
          </a:xfrm>
          <a:prstGeom prst="rect">
            <a:avLst/>
          </a:prstGeom>
        </p:spPr>
      </p:pic>
      <p:pic>
        <p:nvPicPr>
          <p:cNvPr id="35" name="Picture 34">
            <a:extLst>
              <a:ext uri="{FF2B5EF4-FFF2-40B4-BE49-F238E27FC236}">
                <a16:creationId xmlns:a16="http://schemas.microsoft.com/office/drawing/2014/main" id="{70BD60C4-28BE-8520-E5A3-9BF38A6FBD3C}"/>
              </a:ext>
            </a:extLst>
          </p:cNvPr>
          <p:cNvPicPr>
            <a:picLocks noChangeAspect="1"/>
          </p:cNvPicPr>
          <p:nvPr/>
        </p:nvPicPr>
        <p:blipFill>
          <a:blip r:embed="rId13"/>
          <a:stretch>
            <a:fillRect/>
          </a:stretch>
        </p:blipFill>
        <p:spPr>
          <a:xfrm>
            <a:off x="8085040" y="4579195"/>
            <a:ext cx="1198828" cy="720069"/>
          </a:xfrm>
          <a:prstGeom prst="rect">
            <a:avLst/>
          </a:prstGeom>
        </p:spPr>
      </p:pic>
      <p:pic>
        <p:nvPicPr>
          <p:cNvPr id="43" name="Picture 42">
            <a:extLst>
              <a:ext uri="{FF2B5EF4-FFF2-40B4-BE49-F238E27FC236}">
                <a16:creationId xmlns:a16="http://schemas.microsoft.com/office/drawing/2014/main" id="{1382FC09-4232-7B14-6A28-C279150FC43D}"/>
              </a:ext>
            </a:extLst>
          </p:cNvPr>
          <p:cNvPicPr>
            <a:picLocks noChangeAspect="1"/>
          </p:cNvPicPr>
          <p:nvPr/>
        </p:nvPicPr>
        <p:blipFill>
          <a:blip r:embed="rId14"/>
          <a:stretch>
            <a:fillRect/>
          </a:stretch>
        </p:blipFill>
        <p:spPr>
          <a:xfrm>
            <a:off x="9848662" y="4572354"/>
            <a:ext cx="1085135" cy="651081"/>
          </a:xfrm>
          <a:prstGeom prst="rect">
            <a:avLst/>
          </a:prstGeom>
        </p:spPr>
      </p:pic>
      <p:sp>
        <p:nvSpPr>
          <p:cNvPr id="63" name="Rectangle 62">
            <a:extLst>
              <a:ext uri="{FF2B5EF4-FFF2-40B4-BE49-F238E27FC236}">
                <a16:creationId xmlns:a16="http://schemas.microsoft.com/office/drawing/2014/main" id="{EAB58B2E-74BC-9A74-3744-72CD5293549E}"/>
              </a:ext>
            </a:extLst>
          </p:cNvPr>
          <p:cNvSpPr/>
          <p:nvPr/>
        </p:nvSpPr>
        <p:spPr>
          <a:xfrm>
            <a:off x="8807777" y="3861119"/>
            <a:ext cx="1263462" cy="66988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ar-EG" dirty="0"/>
              <a:t>عبد الرحمن وليد</a:t>
            </a:r>
            <a:endParaRPr lang="en-US" dirty="0"/>
          </a:p>
        </p:txBody>
      </p:sp>
      <p:sp>
        <p:nvSpPr>
          <p:cNvPr id="4" name="Rectangle 3">
            <a:extLst>
              <a:ext uri="{FF2B5EF4-FFF2-40B4-BE49-F238E27FC236}">
                <a16:creationId xmlns:a16="http://schemas.microsoft.com/office/drawing/2014/main" id="{12C83297-51BC-07E6-F5C4-20550AAF0712}"/>
              </a:ext>
            </a:extLst>
          </p:cNvPr>
          <p:cNvSpPr/>
          <p:nvPr/>
        </p:nvSpPr>
        <p:spPr>
          <a:xfrm>
            <a:off x="10974434" y="5308595"/>
            <a:ext cx="1021211" cy="568521"/>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sz="1600" dirty="0"/>
              <a:t>محمود محمد عبد الرحمن</a:t>
            </a:r>
            <a:endParaRPr lang="en-US" sz="1600" dirty="0"/>
          </a:p>
        </p:txBody>
      </p:sp>
    </p:spTree>
    <p:extLst>
      <p:ext uri="{BB962C8B-B14F-4D97-AF65-F5344CB8AC3E}">
        <p14:creationId xmlns:p14="http://schemas.microsoft.com/office/powerpoint/2010/main" val="23360160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3DC71EA-40F1-0DB6-2814-139458640B00}"/>
              </a:ext>
            </a:extLst>
          </p:cNvPr>
          <p:cNvSpPr txBox="1"/>
          <p:nvPr/>
        </p:nvSpPr>
        <p:spPr>
          <a:xfrm>
            <a:off x="1097280" y="286603"/>
            <a:ext cx="10058400"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spc="-50" dirty="0">
                <a:solidFill>
                  <a:schemeClr val="tx1">
                    <a:lumMod val="75000"/>
                    <a:lumOff val="25000"/>
                  </a:schemeClr>
                </a:solidFill>
                <a:latin typeface="Amasis MT Pro Black" panose="02040A04050005020304" pitchFamily="18" charset="0"/>
                <a:ea typeface="+mj-ea"/>
                <a:cs typeface="+mj-cs"/>
              </a:rPr>
              <a:t>Template use case</a:t>
            </a:r>
          </a:p>
        </p:txBody>
      </p:sp>
      <p:graphicFrame>
        <p:nvGraphicFramePr>
          <p:cNvPr id="18" name="TextBox 2">
            <a:extLst>
              <a:ext uri="{FF2B5EF4-FFF2-40B4-BE49-F238E27FC236}">
                <a16:creationId xmlns:a16="http://schemas.microsoft.com/office/drawing/2014/main" id="{3F1B0E50-AC5A-7C21-9AA4-E54EFF0A6030}"/>
              </a:ext>
            </a:extLst>
          </p:cNvPr>
          <p:cNvGraphicFramePr/>
          <p:nvPr>
            <p:extLst>
              <p:ext uri="{D42A27DB-BD31-4B8C-83A1-F6EECF244321}">
                <p14:modId xmlns:p14="http://schemas.microsoft.com/office/powerpoint/2010/main" val="110248428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057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3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medical document with text&#10;&#10;Description automatically generated">
            <a:extLst>
              <a:ext uri="{FF2B5EF4-FFF2-40B4-BE49-F238E27FC236}">
                <a16:creationId xmlns:a16="http://schemas.microsoft.com/office/drawing/2014/main" id="{FFD227D6-6B21-BFB5-66F9-FBB79D3DB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438" y="801793"/>
            <a:ext cx="4917124" cy="52730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6546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3DC71EA-40F1-0DB6-2814-139458640B00}"/>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gn="l" fontAlgn="base"/>
            <a:r>
              <a:rPr lang="en-US" sz="4800" b="1" i="0" dirty="0">
                <a:solidFill>
                  <a:srgbClr val="000000"/>
                </a:solidFill>
                <a:effectLst/>
                <a:latin typeface="Poppins" panose="020B0502040204020203" pitchFamily="2" charset="0"/>
              </a:rPr>
              <a:t>Class diagram</a:t>
            </a:r>
          </a:p>
        </p:txBody>
      </p:sp>
      <p:graphicFrame>
        <p:nvGraphicFramePr>
          <p:cNvPr id="18" name="TextBox 2">
            <a:extLst>
              <a:ext uri="{FF2B5EF4-FFF2-40B4-BE49-F238E27FC236}">
                <a16:creationId xmlns:a16="http://schemas.microsoft.com/office/drawing/2014/main" id="{3F1B0E50-AC5A-7C21-9AA4-E54EFF0A6030}"/>
              </a:ext>
            </a:extLst>
          </p:cNvPr>
          <p:cNvGraphicFramePr/>
          <p:nvPr>
            <p:extLst>
              <p:ext uri="{D42A27DB-BD31-4B8C-83A1-F6EECF244321}">
                <p14:modId xmlns:p14="http://schemas.microsoft.com/office/powerpoint/2010/main" val="3744558214"/>
              </p:ext>
            </p:extLst>
          </p:nvPr>
        </p:nvGraphicFramePr>
        <p:xfrm>
          <a:off x="1096962" y="2098515"/>
          <a:ext cx="10302557"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825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3DC71EA-40F1-0DB6-2814-139458640B00}"/>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gn="l" fontAlgn="base"/>
            <a:r>
              <a:rPr lang="en-US" sz="4800" b="1" dirty="0">
                <a:solidFill>
                  <a:srgbClr val="000000"/>
                </a:solidFill>
                <a:latin typeface="Poppins" panose="020B0502040204020203" pitchFamily="2" charset="0"/>
              </a:rPr>
              <a:t>C</a:t>
            </a:r>
            <a:r>
              <a:rPr lang="en-US" sz="4800" b="1" i="0" dirty="0">
                <a:solidFill>
                  <a:srgbClr val="000000"/>
                </a:solidFill>
                <a:effectLst/>
                <a:latin typeface="Poppins" panose="020B0502040204020203" pitchFamily="2" charset="0"/>
              </a:rPr>
              <a:t>lass diagram :</a:t>
            </a:r>
          </a:p>
        </p:txBody>
      </p:sp>
      <p:sp>
        <p:nvSpPr>
          <p:cNvPr id="3" name="TextBox 2">
            <a:extLst>
              <a:ext uri="{FF2B5EF4-FFF2-40B4-BE49-F238E27FC236}">
                <a16:creationId xmlns:a16="http://schemas.microsoft.com/office/drawing/2014/main" id="{CA07C69B-0C98-7CEF-88F4-F04207E42B14}"/>
              </a:ext>
            </a:extLst>
          </p:cNvPr>
          <p:cNvSpPr txBox="1"/>
          <p:nvPr/>
        </p:nvSpPr>
        <p:spPr>
          <a:xfrm>
            <a:off x="1442928" y="2452787"/>
            <a:ext cx="3464352" cy="369332"/>
          </a:xfrm>
          <a:prstGeom prst="rect">
            <a:avLst/>
          </a:prstGeom>
          <a:noFill/>
        </p:spPr>
        <p:txBody>
          <a:bodyPr wrap="square" rtlCol="0">
            <a:spAutoFit/>
          </a:bodyPr>
          <a:lstStyle/>
          <a:p>
            <a:pPr marL="285750" indent="-285750">
              <a:buFont typeface="Wingdings" panose="05000000000000000000" pitchFamily="2" charset="2"/>
              <a:buChar char="q"/>
            </a:pPr>
            <a:r>
              <a:rPr lang="en-US" b="1" i="0" dirty="0">
                <a:solidFill>
                  <a:srgbClr val="444444"/>
                </a:solidFill>
                <a:effectLst/>
                <a:latin typeface="Poppins" panose="020B0502040204020203" pitchFamily="2" charset="0"/>
              </a:rPr>
              <a:t>Six types of relationships</a:t>
            </a:r>
          </a:p>
        </p:txBody>
      </p:sp>
      <p:sp>
        <p:nvSpPr>
          <p:cNvPr id="4" name="TextBox 3">
            <a:extLst>
              <a:ext uri="{FF2B5EF4-FFF2-40B4-BE49-F238E27FC236}">
                <a16:creationId xmlns:a16="http://schemas.microsoft.com/office/drawing/2014/main" id="{390E82FB-F03F-86FB-A50D-E50698FE4F19}"/>
              </a:ext>
            </a:extLst>
          </p:cNvPr>
          <p:cNvSpPr txBox="1"/>
          <p:nvPr/>
        </p:nvSpPr>
        <p:spPr>
          <a:xfrm>
            <a:off x="2361783" y="2902853"/>
            <a:ext cx="4054673" cy="1754326"/>
          </a:xfrm>
          <a:prstGeom prst="rect">
            <a:avLst/>
          </a:prstGeom>
          <a:noFill/>
        </p:spPr>
        <p:txBody>
          <a:bodyPr wrap="square" rtlCol="0">
            <a:spAutoFit/>
          </a:bodyPr>
          <a:lstStyle/>
          <a:p>
            <a:r>
              <a:rPr lang="en-US" b="1" i="0" dirty="0">
                <a:solidFill>
                  <a:srgbClr val="444444"/>
                </a:solidFill>
                <a:effectLst/>
                <a:latin typeface="Poppins" panose="020B0502040204020203" pitchFamily="2" charset="0"/>
              </a:rPr>
              <a:t>1- Inheritance</a:t>
            </a:r>
          </a:p>
          <a:p>
            <a:r>
              <a:rPr lang="en-US" b="1" i="0" dirty="0">
                <a:solidFill>
                  <a:srgbClr val="444444"/>
                </a:solidFill>
                <a:effectLst/>
                <a:latin typeface="Poppins" panose="020B0502040204020203" pitchFamily="2" charset="0"/>
              </a:rPr>
              <a:t>2- Realization / Implementation</a:t>
            </a:r>
          </a:p>
          <a:p>
            <a:r>
              <a:rPr lang="en-US" b="1" i="0" dirty="0">
                <a:solidFill>
                  <a:srgbClr val="444444"/>
                </a:solidFill>
                <a:effectLst/>
                <a:latin typeface="Poppins" panose="020B0502040204020203" pitchFamily="2" charset="0"/>
              </a:rPr>
              <a:t>3- Composition</a:t>
            </a:r>
          </a:p>
          <a:p>
            <a:r>
              <a:rPr lang="en-US" b="1" i="0" dirty="0">
                <a:solidFill>
                  <a:srgbClr val="444444"/>
                </a:solidFill>
                <a:effectLst/>
                <a:latin typeface="Poppins" panose="020B0502040204020203" pitchFamily="2" charset="0"/>
              </a:rPr>
              <a:t>4- Aggregation </a:t>
            </a:r>
          </a:p>
          <a:p>
            <a:r>
              <a:rPr lang="en-US" b="1" i="0" dirty="0">
                <a:solidFill>
                  <a:srgbClr val="444444"/>
                </a:solidFill>
                <a:effectLst/>
                <a:latin typeface="Poppins" panose="020B0502040204020203" pitchFamily="2" charset="0"/>
              </a:rPr>
              <a:t>5- Association </a:t>
            </a:r>
          </a:p>
          <a:p>
            <a:r>
              <a:rPr lang="en-US" b="1" i="0" dirty="0">
                <a:solidFill>
                  <a:srgbClr val="444444"/>
                </a:solidFill>
                <a:effectLst/>
                <a:latin typeface="Poppins" panose="020B0502040204020203" pitchFamily="2" charset="0"/>
              </a:rPr>
              <a:t>6- Dependencies</a:t>
            </a:r>
          </a:p>
        </p:txBody>
      </p:sp>
      <p:sp>
        <p:nvSpPr>
          <p:cNvPr id="10" name="TextBox 9">
            <a:extLst>
              <a:ext uri="{FF2B5EF4-FFF2-40B4-BE49-F238E27FC236}">
                <a16:creationId xmlns:a16="http://schemas.microsoft.com/office/drawing/2014/main" id="{F58A882B-1CC2-B6E2-13A7-27EFFB7F4A73}"/>
              </a:ext>
            </a:extLst>
          </p:cNvPr>
          <p:cNvSpPr txBox="1"/>
          <p:nvPr/>
        </p:nvSpPr>
        <p:spPr>
          <a:xfrm>
            <a:off x="6669491" y="1316062"/>
            <a:ext cx="2092544" cy="646331"/>
          </a:xfrm>
          <a:prstGeom prst="rect">
            <a:avLst/>
          </a:prstGeom>
          <a:noFill/>
        </p:spPr>
        <p:txBody>
          <a:bodyPr wrap="square" rtlCol="0">
            <a:spAutoFit/>
          </a:bodyPr>
          <a:lstStyle/>
          <a:p>
            <a:r>
              <a:rPr lang="en-US" sz="1800" b="1" i="0" dirty="0">
                <a:latin typeface="Amasis MT Pro Black" panose="02040A04050005020304" pitchFamily="18" charset="0"/>
              </a:rPr>
              <a:t>(Relationships)</a:t>
            </a:r>
            <a:endParaRPr lang="en-US" dirty="0"/>
          </a:p>
          <a:p>
            <a:endParaRPr lang="en-US" dirty="0"/>
          </a:p>
        </p:txBody>
      </p:sp>
    </p:spTree>
    <p:extLst>
      <p:ext uri="{BB962C8B-B14F-4D97-AF65-F5344CB8AC3E}">
        <p14:creationId xmlns:p14="http://schemas.microsoft.com/office/powerpoint/2010/main" val="1089265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3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computer flowchart&#10;&#10;Description automatically generated">
            <a:extLst>
              <a:ext uri="{FF2B5EF4-FFF2-40B4-BE49-F238E27FC236}">
                <a16:creationId xmlns:a16="http://schemas.microsoft.com/office/drawing/2014/main" id="{4DB04F83-3474-4981-AB64-393113F1D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307" y="754578"/>
            <a:ext cx="6979386" cy="51890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2299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3DC71EA-40F1-0DB6-2814-139458640B00}"/>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gn="l" fontAlgn="base"/>
            <a:r>
              <a:rPr lang="en-US" sz="4800" b="1" i="0" dirty="0">
                <a:solidFill>
                  <a:srgbClr val="000000"/>
                </a:solidFill>
                <a:effectLst/>
                <a:latin typeface="Poppins" panose="020B0502040204020203" pitchFamily="2" charset="0"/>
              </a:rPr>
              <a:t>Sequence diagram</a:t>
            </a:r>
          </a:p>
        </p:txBody>
      </p:sp>
      <p:graphicFrame>
        <p:nvGraphicFramePr>
          <p:cNvPr id="18" name="TextBox 2">
            <a:extLst>
              <a:ext uri="{FF2B5EF4-FFF2-40B4-BE49-F238E27FC236}">
                <a16:creationId xmlns:a16="http://schemas.microsoft.com/office/drawing/2014/main" id="{3F1B0E50-AC5A-7C21-9AA4-E54EFF0A6030}"/>
              </a:ext>
            </a:extLst>
          </p:cNvPr>
          <p:cNvGraphicFramePr/>
          <p:nvPr>
            <p:extLst>
              <p:ext uri="{D42A27DB-BD31-4B8C-83A1-F6EECF244321}">
                <p14:modId xmlns:p14="http://schemas.microsoft.com/office/powerpoint/2010/main" val="690738822"/>
              </p:ext>
            </p:extLst>
          </p:nvPr>
        </p:nvGraphicFramePr>
        <p:xfrm>
          <a:off x="853123" y="1737360"/>
          <a:ext cx="10302557"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32757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3DC71EA-40F1-0DB6-2814-139458640B00}"/>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gn="l" fontAlgn="base"/>
            <a:r>
              <a:rPr lang="en-US" sz="4800" b="1" dirty="0">
                <a:solidFill>
                  <a:srgbClr val="000000"/>
                </a:solidFill>
                <a:latin typeface="Poppins" panose="020B0502040204020203" pitchFamily="2" charset="0"/>
              </a:rPr>
              <a:t>Sequence</a:t>
            </a:r>
            <a:r>
              <a:rPr lang="en-US" sz="4800" b="1" i="0" dirty="0">
                <a:solidFill>
                  <a:srgbClr val="000000"/>
                </a:solidFill>
                <a:effectLst/>
                <a:latin typeface="Poppins" panose="020B0502040204020203" pitchFamily="2" charset="0"/>
              </a:rPr>
              <a:t> diagram :</a:t>
            </a:r>
          </a:p>
        </p:txBody>
      </p:sp>
      <p:sp>
        <p:nvSpPr>
          <p:cNvPr id="3" name="TextBox 2">
            <a:extLst>
              <a:ext uri="{FF2B5EF4-FFF2-40B4-BE49-F238E27FC236}">
                <a16:creationId xmlns:a16="http://schemas.microsoft.com/office/drawing/2014/main" id="{CA07C69B-0C98-7CEF-88F4-F04207E42B14}"/>
              </a:ext>
            </a:extLst>
          </p:cNvPr>
          <p:cNvSpPr txBox="1"/>
          <p:nvPr/>
        </p:nvSpPr>
        <p:spPr>
          <a:xfrm>
            <a:off x="1442928" y="2452787"/>
            <a:ext cx="3959496" cy="369332"/>
          </a:xfrm>
          <a:prstGeom prst="rect">
            <a:avLst/>
          </a:prstGeom>
          <a:noFill/>
        </p:spPr>
        <p:txBody>
          <a:bodyPr wrap="square" rtlCol="0">
            <a:spAutoFit/>
          </a:bodyPr>
          <a:lstStyle/>
          <a:p>
            <a:pPr marL="285750" indent="-285750">
              <a:buFont typeface="Wingdings" panose="05000000000000000000" pitchFamily="2" charset="2"/>
              <a:buChar char="q"/>
            </a:pPr>
            <a:r>
              <a:rPr lang="en-US" b="1" i="0" dirty="0">
                <a:solidFill>
                  <a:srgbClr val="444444"/>
                </a:solidFill>
                <a:effectLst/>
                <a:latin typeface="Poppins" panose="020B0502040204020203" pitchFamily="2" charset="0"/>
              </a:rPr>
              <a:t>Eight types of messages</a:t>
            </a:r>
          </a:p>
        </p:txBody>
      </p:sp>
      <p:sp>
        <p:nvSpPr>
          <p:cNvPr id="4" name="TextBox 3">
            <a:extLst>
              <a:ext uri="{FF2B5EF4-FFF2-40B4-BE49-F238E27FC236}">
                <a16:creationId xmlns:a16="http://schemas.microsoft.com/office/drawing/2014/main" id="{390E82FB-F03F-86FB-A50D-E50698FE4F19}"/>
              </a:ext>
            </a:extLst>
          </p:cNvPr>
          <p:cNvSpPr txBox="1"/>
          <p:nvPr/>
        </p:nvSpPr>
        <p:spPr>
          <a:xfrm>
            <a:off x="2209383" y="2908882"/>
            <a:ext cx="3886617" cy="2062103"/>
          </a:xfrm>
          <a:prstGeom prst="rect">
            <a:avLst/>
          </a:prstGeom>
          <a:noFill/>
        </p:spPr>
        <p:txBody>
          <a:bodyPr wrap="square" rtlCol="0">
            <a:spAutoFit/>
          </a:bodyPr>
          <a:lstStyle/>
          <a:p>
            <a:r>
              <a:rPr lang="en-US" sz="1600" b="1" i="0" dirty="0">
                <a:solidFill>
                  <a:srgbClr val="444444"/>
                </a:solidFill>
                <a:effectLst/>
                <a:latin typeface="Poppins" panose="00000500000000000000" pitchFamily="2" charset="0"/>
                <a:ea typeface="ADLaM Display" panose="020F0502020204030204" pitchFamily="2" charset="0"/>
                <a:cs typeface="Poppins" panose="00000500000000000000" pitchFamily="2" charset="0"/>
              </a:rPr>
              <a:t>1- </a:t>
            </a:r>
            <a:r>
              <a:rPr lang="en-US" sz="1600" b="1" i="0" dirty="0">
                <a:solidFill>
                  <a:srgbClr val="273239"/>
                </a:solidFill>
                <a:effectLst/>
                <a:latin typeface="Poppins" panose="00000500000000000000" pitchFamily="2" charset="0"/>
                <a:ea typeface="ADLaM Display" panose="020F0502020204030204" pitchFamily="2" charset="0"/>
                <a:cs typeface="Poppins" panose="00000500000000000000" pitchFamily="2" charset="0"/>
              </a:rPr>
              <a:t>Synchronous messages </a:t>
            </a:r>
          </a:p>
          <a:p>
            <a:r>
              <a:rPr lang="en-US" sz="1600" b="1" i="0" dirty="0">
                <a:solidFill>
                  <a:srgbClr val="444444"/>
                </a:solidFill>
                <a:effectLst/>
                <a:latin typeface="Poppins" panose="00000500000000000000" pitchFamily="2" charset="0"/>
                <a:ea typeface="ADLaM Display" panose="020F0502020204030204" pitchFamily="2" charset="0"/>
                <a:cs typeface="Poppins" panose="00000500000000000000" pitchFamily="2" charset="0"/>
              </a:rPr>
              <a:t>2- </a:t>
            </a:r>
            <a:r>
              <a:rPr lang="en-US" sz="1600" b="1" i="0" dirty="0">
                <a:solidFill>
                  <a:srgbClr val="273239"/>
                </a:solidFill>
                <a:effectLst/>
                <a:latin typeface="Poppins" panose="00000500000000000000" pitchFamily="2" charset="0"/>
                <a:ea typeface="ADLaM Display" panose="020F0502020204030204" pitchFamily="2" charset="0"/>
                <a:cs typeface="Poppins" panose="00000500000000000000" pitchFamily="2" charset="0"/>
              </a:rPr>
              <a:t>Asynchronous Messages</a:t>
            </a:r>
          </a:p>
          <a:p>
            <a:r>
              <a:rPr lang="en-US" sz="1600" b="1" i="0" dirty="0">
                <a:solidFill>
                  <a:srgbClr val="444444"/>
                </a:solidFill>
                <a:effectLst/>
                <a:latin typeface="Poppins" panose="00000500000000000000" pitchFamily="2" charset="0"/>
                <a:ea typeface="ADLaM Display" panose="020F0502020204030204" pitchFamily="2" charset="0"/>
                <a:cs typeface="Poppins" panose="00000500000000000000" pitchFamily="2" charset="0"/>
              </a:rPr>
              <a:t>3- </a:t>
            </a:r>
            <a:r>
              <a:rPr lang="en-US" sz="1600" b="1" i="0" dirty="0">
                <a:solidFill>
                  <a:srgbClr val="273239"/>
                </a:solidFill>
                <a:effectLst/>
                <a:latin typeface="Poppins" panose="00000500000000000000" pitchFamily="2" charset="0"/>
                <a:ea typeface="ADLaM Display" panose="020F0502020204030204" pitchFamily="2" charset="0"/>
                <a:cs typeface="Poppins" panose="00000500000000000000" pitchFamily="2" charset="0"/>
              </a:rPr>
              <a:t>Create message </a:t>
            </a:r>
          </a:p>
          <a:p>
            <a:r>
              <a:rPr lang="en-US" sz="1600" b="1" i="0" dirty="0">
                <a:solidFill>
                  <a:srgbClr val="444444"/>
                </a:solidFill>
                <a:effectLst/>
                <a:latin typeface="Poppins" panose="00000500000000000000" pitchFamily="2" charset="0"/>
                <a:ea typeface="ADLaM Display" panose="020F0502020204030204" pitchFamily="2" charset="0"/>
                <a:cs typeface="Poppins" panose="00000500000000000000" pitchFamily="2" charset="0"/>
              </a:rPr>
              <a:t>4- </a:t>
            </a:r>
            <a:r>
              <a:rPr lang="en-US" sz="1600" b="1" i="0" dirty="0">
                <a:solidFill>
                  <a:srgbClr val="273239"/>
                </a:solidFill>
                <a:effectLst/>
                <a:latin typeface="Poppins" panose="00000500000000000000" pitchFamily="2" charset="0"/>
                <a:ea typeface="ADLaM Display" panose="020F0502020204030204" pitchFamily="2" charset="0"/>
                <a:cs typeface="Poppins" panose="00000500000000000000" pitchFamily="2" charset="0"/>
              </a:rPr>
              <a:t>Delete Message</a:t>
            </a:r>
            <a:r>
              <a:rPr lang="en-US" sz="1600" b="1" i="0" dirty="0">
                <a:solidFill>
                  <a:srgbClr val="444444"/>
                </a:solidFill>
                <a:effectLst/>
                <a:latin typeface="Poppins" panose="00000500000000000000" pitchFamily="2" charset="0"/>
                <a:ea typeface="ADLaM Display" panose="020F0502020204030204" pitchFamily="2" charset="0"/>
                <a:cs typeface="Poppins" panose="00000500000000000000" pitchFamily="2" charset="0"/>
              </a:rPr>
              <a:t> </a:t>
            </a:r>
          </a:p>
          <a:p>
            <a:r>
              <a:rPr lang="en-US" sz="1600" b="1" i="0" dirty="0">
                <a:solidFill>
                  <a:srgbClr val="444444"/>
                </a:solidFill>
                <a:effectLst/>
                <a:latin typeface="Poppins" panose="00000500000000000000" pitchFamily="2" charset="0"/>
                <a:ea typeface="ADLaM Display" panose="020F0502020204030204" pitchFamily="2" charset="0"/>
                <a:cs typeface="Poppins" panose="00000500000000000000" pitchFamily="2" charset="0"/>
              </a:rPr>
              <a:t>5- </a:t>
            </a:r>
            <a:r>
              <a:rPr lang="en-US" sz="1600" b="1" i="0" dirty="0">
                <a:solidFill>
                  <a:srgbClr val="273239"/>
                </a:solidFill>
                <a:effectLst/>
                <a:latin typeface="Poppins" panose="00000500000000000000" pitchFamily="2" charset="0"/>
                <a:ea typeface="ADLaM Display" panose="020F0502020204030204" pitchFamily="2" charset="0"/>
                <a:cs typeface="Poppins" panose="00000500000000000000" pitchFamily="2" charset="0"/>
              </a:rPr>
              <a:t>Self Message</a:t>
            </a:r>
            <a:r>
              <a:rPr lang="en-US" sz="1600" b="1" i="0" dirty="0">
                <a:solidFill>
                  <a:srgbClr val="444444"/>
                </a:solidFill>
                <a:effectLst/>
                <a:latin typeface="Poppins" panose="00000500000000000000" pitchFamily="2" charset="0"/>
                <a:ea typeface="ADLaM Display" panose="020F0502020204030204" pitchFamily="2" charset="0"/>
                <a:cs typeface="Poppins" panose="00000500000000000000" pitchFamily="2" charset="0"/>
              </a:rPr>
              <a:t> </a:t>
            </a:r>
          </a:p>
          <a:p>
            <a:r>
              <a:rPr lang="en-US" sz="1600" b="1" i="0" dirty="0">
                <a:solidFill>
                  <a:srgbClr val="444444"/>
                </a:solidFill>
                <a:effectLst/>
                <a:latin typeface="Poppins" panose="00000500000000000000" pitchFamily="2" charset="0"/>
                <a:ea typeface="ADLaM Display" panose="020F0502020204030204" pitchFamily="2" charset="0"/>
                <a:cs typeface="Poppins" panose="00000500000000000000" pitchFamily="2" charset="0"/>
              </a:rPr>
              <a:t>6- </a:t>
            </a:r>
            <a:r>
              <a:rPr lang="en-US" sz="1600" b="1" i="0" dirty="0">
                <a:solidFill>
                  <a:srgbClr val="273239"/>
                </a:solidFill>
                <a:effectLst/>
                <a:latin typeface="Poppins" panose="00000500000000000000" pitchFamily="2" charset="0"/>
                <a:ea typeface="ADLaM Display" panose="020F0502020204030204" pitchFamily="2" charset="0"/>
                <a:cs typeface="Poppins" panose="00000500000000000000" pitchFamily="2" charset="0"/>
              </a:rPr>
              <a:t>Reply Message</a:t>
            </a:r>
          </a:p>
          <a:p>
            <a:r>
              <a:rPr lang="en-US" sz="1600" b="1" dirty="0">
                <a:solidFill>
                  <a:srgbClr val="273239"/>
                </a:solidFill>
                <a:latin typeface="Poppins" panose="00000500000000000000" pitchFamily="2" charset="0"/>
                <a:ea typeface="ADLaM Display" panose="020F0502020204030204" pitchFamily="2" charset="0"/>
                <a:cs typeface="Poppins" panose="00000500000000000000" pitchFamily="2" charset="0"/>
              </a:rPr>
              <a:t>7- </a:t>
            </a:r>
            <a:r>
              <a:rPr lang="en-US" sz="1600" b="1" i="0" dirty="0">
                <a:solidFill>
                  <a:srgbClr val="273239"/>
                </a:solidFill>
                <a:effectLst/>
                <a:latin typeface="Poppins" panose="00000500000000000000" pitchFamily="2" charset="0"/>
                <a:ea typeface="ADLaM Display" panose="020F0502020204030204" pitchFamily="2" charset="0"/>
                <a:cs typeface="Poppins" panose="00000500000000000000" pitchFamily="2" charset="0"/>
              </a:rPr>
              <a:t>Found Message</a:t>
            </a:r>
            <a:endParaRPr lang="en-US" sz="1600" b="1" dirty="0">
              <a:solidFill>
                <a:srgbClr val="273239"/>
              </a:solidFill>
              <a:latin typeface="Poppins" panose="00000500000000000000" pitchFamily="2" charset="0"/>
              <a:ea typeface="ADLaM Display" panose="020F0502020204030204" pitchFamily="2" charset="0"/>
              <a:cs typeface="Poppins" panose="00000500000000000000" pitchFamily="2" charset="0"/>
            </a:endParaRPr>
          </a:p>
          <a:p>
            <a:r>
              <a:rPr lang="en-US" sz="1600" b="1" i="0" dirty="0">
                <a:solidFill>
                  <a:srgbClr val="273239"/>
                </a:solidFill>
                <a:effectLst/>
                <a:latin typeface="Poppins" panose="00000500000000000000" pitchFamily="2" charset="0"/>
                <a:ea typeface="ADLaM Display" panose="020F0502020204030204" pitchFamily="2" charset="0"/>
                <a:cs typeface="Poppins" panose="00000500000000000000" pitchFamily="2" charset="0"/>
              </a:rPr>
              <a:t>8- Lost Message</a:t>
            </a:r>
            <a:endParaRPr lang="en-US" sz="1600" b="1" i="0" dirty="0">
              <a:solidFill>
                <a:srgbClr val="444444"/>
              </a:solidFill>
              <a:effectLst/>
              <a:latin typeface="Poppins" panose="00000500000000000000" pitchFamily="2" charset="0"/>
              <a:ea typeface="ADLaM Display" panose="020F0502020204030204" pitchFamily="2" charset="0"/>
              <a:cs typeface="Poppins" panose="00000500000000000000" pitchFamily="2" charset="0"/>
            </a:endParaRPr>
          </a:p>
        </p:txBody>
      </p:sp>
      <p:sp>
        <p:nvSpPr>
          <p:cNvPr id="10" name="TextBox 9">
            <a:extLst>
              <a:ext uri="{FF2B5EF4-FFF2-40B4-BE49-F238E27FC236}">
                <a16:creationId xmlns:a16="http://schemas.microsoft.com/office/drawing/2014/main" id="{F58A882B-1CC2-B6E2-13A7-27EFFB7F4A73}"/>
              </a:ext>
            </a:extLst>
          </p:cNvPr>
          <p:cNvSpPr txBox="1"/>
          <p:nvPr/>
        </p:nvSpPr>
        <p:spPr>
          <a:xfrm>
            <a:off x="7947784" y="1316062"/>
            <a:ext cx="2092544" cy="646331"/>
          </a:xfrm>
          <a:prstGeom prst="rect">
            <a:avLst/>
          </a:prstGeom>
          <a:noFill/>
        </p:spPr>
        <p:txBody>
          <a:bodyPr wrap="square" rtlCol="0">
            <a:spAutoFit/>
          </a:bodyPr>
          <a:lstStyle/>
          <a:p>
            <a:r>
              <a:rPr lang="en-US" sz="1800" b="1" i="0" dirty="0">
                <a:latin typeface="Amasis MT Pro Black" panose="02040A04050005020304" pitchFamily="18" charset="0"/>
              </a:rPr>
              <a:t>(</a:t>
            </a:r>
            <a:r>
              <a:rPr lang="en-US" b="1" dirty="0">
                <a:latin typeface="Amasis MT Pro Black" panose="02040A04050005020304" pitchFamily="18" charset="0"/>
              </a:rPr>
              <a:t>Message</a:t>
            </a:r>
            <a:r>
              <a:rPr lang="en-US" sz="1800" b="1" i="0" dirty="0">
                <a:latin typeface="Amasis MT Pro Black" panose="02040A04050005020304" pitchFamily="18" charset="0"/>
              </a:rPr>
              <a:t>)</a:t>
            </a:r>
            <a:endParaRPr lang="en-US" dirty="0"/>
          </a:p>
          <a:p>
            <a:endParaRPr lang="en-US" dirty="0"/>
          </a:p>
        </p:txBody>
      </p:sp>
    </p:spTree>
    <p:extLst>
      <p:ext uri="{BB962C8B-B14F-4D97-AF65-F5344CB8AC3E}">
        <p14:creationId xmlns:p14="http://schemas.microsoft.com/office/powerpoint/2010/main" val="7614047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3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software application&#10;&#10;Description automatically generated">
            <a:extLst>
              <a:ext uri="{FF2B5EF4-FFF2-40B4-BE49-F238E27FC236}">
                <a16:creationId xmlns:a16="http://schemas.microsoft.com/office/drawing/2014/main" id="{50E3D845-05B3-3A8B-54D4-D3114624B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6796" y="851464"/>
            <a:ext cx="5038407" cy="51550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43881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EB5578-9219-BA42-7738-436C6942029B}"/>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b="1"/>
              <a:t>Introduction</a:t>
            </a:r>
          </a:p>
        </p:txBody>
      </p:sp>
      <p:pic>
        <p:nvPicPr>
          <p:cNvPr id="37" name="Graphic 36" descr="Medicine">
            <a:extLst>
              <a:ext uri="{FF2B5EF4-FFF2-40B4-BE49-F238E27FC236}">
                <a16:creationId xmlns:a16="http://schemas.microsoft.com/office/drawing/2014/main" id="{FCEB4599-B9E5-BB04-4A98-AE54CC5544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cxnSp>
        <p:nvCxnSpPr>
          <p:cNvPr id="42" name="Straight Connector 4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E64C093-5625-4EFA-0346-B7BAE8499AB3}"/>
              </a:ext>
            </a:extLst>
          </p:cNvPr>
          <p:cNvSpPr txBox="1"/>
          <p:nvPr/>
        </p:nvSpPr>
        <p:spPr>
          <a:xfrm>
            <a:off x="6411684" y="2198914"/>
            <a:ext cx="5127172" cy="3670180"/>
          </a:xfrm>
        </p:spPr>
        <p:txBody>
          <a:bodyPr vert="horz" lIns="0" tIns="45720" rIns="0" bIns="45720" rtlCol="0">
            <a:normAutofit/>
          </a:bodyPr>
          <a:lstStyle/>
          <a:p>
            <a:pPr marL="228600" indent="-228600" defTabSz="914400">
              <a:lnSpc>
                <a:spcPct val="90000"/>
              </a:lnSpc>
              <a:spcBef>
                <a:spcPts val="1000"/>
              </a:spcBef>
              <a:buClr>
                <a:schemeClr val="accent1"/>
              </a:buClr>
              <a:buFont typeface="Calibri" panose="020F0502020204030204" pitchFamily="34" charset="0"/>
              <a:buChar char="•"/>
            </a:pPr>
            <a:r>
              <a:rPr lang="en-US" sz="1700" b="1">
                <a:solidFill>
                  <a:schemeClr val="tx1">
                    <a:lumMod val="75000"/>
                    <a:lumOff val="25000"/>
                  </a:schemeClr>
                </a:solidFill>
              </a:rPr>
              <a:t>The pharmacy system is based on receiving medicines from sales representatives of companies and then selling it to consumers in order to use the medicines in a safe and effective manner and under the permitted supervision.  Remote areas can use our website or application that facilitates access to pharmacy services, search for medicines and other medical supplies, delivery to anywhere as soon as possible and all possible payment methods as paybal , fawry , visa or when the order be deleverd he can pay, and there are pharmacists throughout the day and they have experience in dealing with emergency cases such as bleeding or fracture, and not dispensing  The prohibited medicines are only a paper proving your need for them from the specialist doctor.</a:t>
            </a:r>
          </a:p>
        </p:txBody>
      </p:sp>
      <p:sp>
        <p:nvSpPr>
          <p:cNvPr id="44" name="Rectangle 4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 name="Rectangle 4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Date Placeholder 9">
            <a:extLst>
              <a:ext uri="{FF2B5EF4-FFF2-40B4-BE49-F238E27FC236}">
                <a16:creationId xmlns:a16="http://schemas.microsoft.com/office/drawing/2014/main" id="{DCB82115-2368-6E44-41EB-ABCC2B8FB932}"/>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r>
              <a:rPr lang="en-US" dirty="0"/>
              <a:t>..</a:t>
            </a:r>
            <a:endParaRPr lang="en-US"/>
          </a:p>
        </p:txBody>
      </p:sp>
      <p:sp>
        <p:nvSpPr>
          <p:cNvPr id="11" name="Footer Placeholder 10">
            <a:extLst>
              <a:ext uri="{FF2B5EF4-FFF2-40B4-BE49-F238E27FC236}">
                <a16:creationId xmlns:a16="http://schemas.microsoft.com/office/drawing/2014/main" id="{B8D70A6C-BE99-E7A9-4EF7-0A2F588BEC0A}"/>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effectLst>
                  <a:outerShdw blurRad="38100" dist="38100" dir="2700000" algn="tl">
                    <a:srgbClr val="000000">
                      <a:alpha val="43137"/>
                    </a:srgbClr>
                  </a:outerShdw>
                </a:effectLst>
                <a:latin typeface="+mn-lt"/>
                <a:ea typeface="+mn-ea"/>
                <a:cs typeface="+mn-cs"/>
              </a:rPr>
              <a:t>Sample Footer Text</a:t>
            </a:r>
          </a:p>
        </p:txBody>
      </p:sp>
      <p:sp>
        <p:nvSpPr>
          <p:cNvPr id="13" name="Slide Number Placeholder 11">
            <a:extLst>
              <a:ext uri="{FF2B5EF4-FFF2-40B4-BE49-F238E27FC236}">
                <a16:creationId xmlns:a16="http://schemas.microsoft.com/office/drawing/2014/main" id="{8298AED6-FDA1-2358-192E-99EEAF6A8CB8}"/>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6F391B04-159E-4284-919C-20BE23D169A4}" type="slidenum">
              <a:rPr lang="en-US">
                <a:effectLst>
                  <a:outerShdw blurRad="38100" dist="38100" dir="2700000" algn="tl">
                    <a:srgbClr val="000000">
                      <a:alpha val="43137"/>
                    </a:srgbClr>
                  </a:outerShdw>
                </a:effectLst>
              </a:rPr>
              <a:pPr defTabSz="914400">
                <a:spcAft>
                  <a:spcPts val="600"/>
                </a:spcAft>
              </a:pPr>
              <a:t>2</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915716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B7546-E523-BD5E-33F4-904C6A083780}"/>
              </a:ext>
            </a:extLst>
          </p:cNvPr>
          <p:cNvSpPr>
            <a:spLocks noGrp="1"/>
          </p:cNvSpPr>
          <p:nvPr>
            <p:ph type="title"/>
          </p:nvPr>
        </p:nvSpPr>
        <p:spPr/>
        <p:txBody>
          <a:bodyPr anchor="t"/>
          <a:lstStyle/>
          <a:p>
            <a:pPr algn="ctr"/>
            <a:r>
              <a:rPr lang="en-GB" dirty="0"/>
              <a:t>Problem Statement</a:t>
            </a:r>
            <a:endParaRPr lang="en-US" dirty="0"/>
          </a:p>
        </p:txBody>
      </p:sp>
      <p:sp>
        <p:nvSpPr>
          <p:cNvPr id="3" name="Content Placeholder 2">
            <a:extLst>
              <a:ext uri="{FF2B5EF4-FFF2-40B4-BE49-F238E27FC236}">
                <a16:creationId xmlns:a16="http://schemas.microsoft.com/office/drawing/2014/main" id="{2A5945AC-04BD-4A6E-F266-77702AA73343}"/>
              </a:ext>
            </a:extLst>
          </p:cNvPr>
          <p:cNvSpPr>
            <a:spLocks noGrp="1"/>
          </p:cNvSpPr>
          <p:nvPr>
            <p:ph idx="1"/>
          </p:nvPr>
        </p:nvSpPr>
        <p:spPr/>
        <p:txBody>
          <a:bodyPr anchor="ctr"/>
          <a:lstStyle/>
          <a:p>
            <a:pPr algn="ctr"/>
            <a:r>
              <a:rPr lang="en-GB" dirty="0"/>
              <a:t>There is pressure on the pharmacy, the lack of an accurate description of the use of the medicine, the dispensing of medicines randomly without consulting a doctor, the lack of consultation with a doctor, and failure to take into account the patient’s medical history.</a:t>
            </a:r>
            <a:endParaRPr lang="en-US" dirty="0"/>
          </a:p>
        </p:txBody>
      </p:sp>
    </p:spTree>
    <p:extLst>
      <p:ext uri="{BB962C8B-B14F-4D97-AF65-F5344CB8AC3E}">
        <p14:creationId xmlns:p14="http://schemas.microsoft.com/office/powerpoint/2010/main" val="132443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281BAC5-F196-4FCB-AE7B-627A81E36A64}"/>
              </a:ext>
            </a:extLst>
          </p:cNvPr>
          <p:cNvSpPr txBox="1"/>
          <p:nvPr/>
        </p:nvSpPr>
        <p:spPr>
          <a:xfrm>
            <a:off x="949047" y="643466"/>
            <a:ext cx="2771273" cy="5225627"/>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4000" b="1" spc="-50" dirty="0">
                <a:solidFill>
                  <a:schemeClr val="tx1">
                    <a:lumMod val="75000"/>
                    <a:lumOff val="25000"/>
                  </a:schemeClr>
                </a:solidFill>
                <a:latin typeface="Amasis MT Pro Black" panose="02040A04050005020304" pitchFamily="18" charset="0"/>
                <a:ea typeface="+mj-ea"/>
                <a:cs typeface="+mj-cs"/>
              </a:rPr>
              <a:t>Project Features</a:t>
            </a:r>
          </a:p>
        </p:txBody>
      </p:sp>
      <p:cxnSp>
        <p:nvCxnSpPr>
          <p:cNvPr id="37" name="Straight Connector 3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73C925A8-E945-B5DD-A38B-CFC35C9D6EA6}"/>
              </a:ext>
            </a:extLst>
          </p:cNvPr>
          <p:cNvSpPr>
            <a:spLocks noChangeArrowheads="1"/>
          </p:cNvSpPr>
          <p:nvPr/>
        </p:nvSpPr>
        <p:spPr bwMode="auto">
          <a:xfrm>
            <a:off x="4351019" y="2092962"/>
            <a:ext cx="6895973" cy="282919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hangingPunct="1">
              <a:lnSpc>
                <a:spcPct val="90000"/>
              </a:lnSpc>
              <a:spcBef>
                <a:spcPct val="0"/>
              </a:spcBef>
              <a:spcAft>
                <a:spcPts val="60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mn-lt"/>
              </a:rPr>
              <a:t> </a:t>
            </a: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Log in.</a:t>
            </a:r>
          </a:p>
          <a:p>
            <a:pPr marL="0" marR="0" lvl="0" indent="0" defTabSz="914400" eaLnBrk="1" fontAlgn="base" hangingPunct="1">
              <a:lnSpc>
                <a:spcPct val="90000"/>
              </a:lnSpc>
              <a:spcBef>
                <a:spcPct val="0"/>
              </a:spcBef>
              <a:spcAft>
                <a:spcPts val="60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Patient info.</a:t>
            </a:r>
          </a:p>
          <a:p>
            <a:pPr marL="0" marR="0" lvl="0" indent="0" defTabSz="914400" eaLnBrk="1" fontAlgn="base" hangingPunct="1">
              <a:lnSpc>
                <a:spcPct val="90000"/>
              </a:lnSpc>
              <a:spcBef>
                <a:spcPct val="0"/>
              </a:spcBef>
              <a:spcAft>
                <a:spcPts val="60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Patient Prescription</a:t>
            </a:r>
          </a:p>
          <a:p>
            <a:pPr marL="0" marR="0" lvl="0" indent="0" defTabSz="914400" eaLnBrk="1" fontAlgn="base" hangingPunct="1">
              <a:lnSpc>
                <a:spcPct val="90000"/>
              </a:lnSpc>
              <a:spcBef>
                <a:spcPct val="0"/>
              </a:spcBef>
              <a:spcAft>
                <a:spcPts val="60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Minimize the time of processing a request.</a:t>
            </a:r>
          </a:p>
          <a:p>
            <a:pPr marL="0" marR="0" lvl="0" indent="0" defTabSz="914400" eaLnBrk="1" fontAlgn="base" hangingPunct="1">
              <a:lnSpc>
                <a:spcPct val="90000"/>
              </a:lnSpc>
              <a:spcBef>
                <a:spcPct val="0"/>
              </a:spcBef>
              <a:spcAft>
                <a:spcPts val="60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Support bulk requests.</a:t>
            </a:r>
          </a:p>
          <a:p>
            <a:pPr marL="0" marR="0" lvl="0" indent="0" defTabSz="914400" eaLnBrk="1" fontAlgn="base" hangingPunct="1">
              <a:lnSpc>
                <a:spcPct val="90000"/>
              </a:lnSpc>
              <a:spcBef>
                <a:spcPct val="0"/>
              </a:spcBef>
              <a:spcAft>
                <a:spcPct val="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Make an order for medicines.</a:t>
            </a:r>
          </a:p>
          <a:p>
            <a:pPr marL="0" marR="0" lvl="0" indent="0" defTabSz="914400" eaLnBrk="1" fontAlgn="base" hangingPunct="1">
              <a:lnSpc>
                <a:spcPct val="90000"/>
              </a:lnSpc>
              <a:spcBef>
                <a:spcPct val="0"/>
              </a:spcBef>
              <a:spcAft>
                <a:spcPct val="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Always make sure that all required medications are available.</a:t>
            </a:r>
          </a:p>
          <a:p>
            <a:pPr marL="0" marR="0" lvl="0" indent="0" defTabSz="914400" eaLnBrk="1" fontAlgn="base" hangingPunct="1">
              <a:lnSpc>
                <a:spcPct val="90000"/>
              </a:lnSpc>
              <a:spcBef>
                <a:spcPct val="0"/>
              </a:spcBef>
              <a:spcAft>
                <a:spcPts val="600"/>
              </a:spcAft>
              <a:buClr>
                <a:schemeClr val="accent1"/>
              </a:buClr>
              <a:buSzTx/>
              <a:buFont typeface="Calibri" panose="020F0502020204030204" pitchFamily="34" charset="0"/>
              <a:tabLst/>
            </a:pPr>
            <a:endParaRPr lang="en-US" altLang="en-US" dirty="0">
              <a:solidFill>
                <a:schemeClr val="tx1">
                  <a:lumMod val="75000"/>
                  <a:lumOff val="25000"/>
                </a:schemeClr>
              </a:solidFill>
              <a:latin typeface="Aharoni" panose="02010803020104030203" pitchFamily="2" charset="-79"/>
              <a:cs typeface="Aharoni" panose="02010803020104030203" pitchFamily="2" charset="-79"/>
            </a:endParaRPr>
          </a:p>
          <a:p>
            <a:pPr marL="0" marR="0" lvl="0" indent="0" defTabSz="914400" eaLnBrk="1" fontAlgn="base" hangingPunct="1">
              <a:lnSpc>
                <a:spcPct val="90000"/>
              </a:lnSpc>
              <a:spcBef>
                <a:spcPct val="0"/>
              </a:spcBef>
              <a:spcAft>
                <a:spcPts val="600"/>
              </a:spcAft>
              <a:buClr>
                <a:schemeClr val="accent1"/>
              </a:buClr>
              <a:buSzTx/>
              <a:buFont typeface="Calibri" panose="020F0502020204030204" pitchFamily="34" charset="0"/>
              <a:buChar char="•"/>
              <a:tabLst/>
            </a:pPr>
            <a:endParaRPr kumimoji="0" lang="en-US" altLang="en-US" b="0" i="0" u="none" strike="noStrike" cap="none" normalizeH="0" baseline="0" dirty="0">
              <a:ln>
                <a:noFill/>
              </a:ln>
              <a:solidFill>
                <a:schemeClr val="tx1">
                  <a:lumMod val="75000"/>
                  <a:lumOff val="25000"/>
                </a:schemeClr>
              </a:solidFill>
              <a:effectLst/>
              <a:latin typeface="+mn-lt"/>
            </a:endParaRPr>
          </a:p>
        </p:txBody>
      </p:sp>
      <p:sp>
        <p:nvSpPr>
          <p:cNvPr id="39" name="Rectangle 38">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91573835"/>
      </p:ext>
    </p:extLst>
  </p:cSld>
  <p:clrMapOvr>
    <a:overrideClrMapping bg1="dk1" tx1="lt1" bg2="dk2" tx2="lt2" accent1="accent1" accent2="accent2" accent3="accent3" accent4="accent4" accent5="accent5" accent6="accent6" hlink="hlink" folHlink="folHlink"/>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2" name="Straight Connector 5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281BAC5-F196-4FCB-AE7B-627A81E36A64}"/>
              </a:ext>
            </a:extLst>
          </p:cNvPr>
          <p:cNvSpPr txBox="1"/>
          <p:nvPr/>
        </p:nvSpPr>
        <p:spPr>
          <a:xfrm>
            <a:off x="949047" y="643466"/>
            <a:ext cx="2771273" cy="5225627"/>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4000" b="1" spc="-50" dirty="0">
                <a:solidFill>
                  <a:schemeClr val="tx1">
                    <a:lumMod val="75000"/>
                    <a:lumOff val="25000"/>
                  </a:schemeClr>
                </a:solidFill>
                <a:latin typeface="Amasis MT Pro Black" panose="02040A04050005020304" pitchFamily="18" charset="0"/>
                <a:ea typeface="+mj-ea"/>
                <a:cs typeface="+mj-cs"/>
              </a:rPr>
              <a:t>Project Features</a:t>
            </a:r>
          </a:p>
        </p:txBody>
      </p:sp>
      <p:cxnSp>
        <p:nvCxnSpPr>
          <p:cNvPr id="54" name="Straight Connector 5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73C925A8-E945-B5DD-A38B-CFC35C9D6EA6}"/>
              </a:ext>
            </a:extLst>
          </p:cNvPr>
          <p:cNvSpPr>
            <a:spLocks noChangeArrowheads="1"/>
          </p:cNvSpPr>
          <p:nvPr/>
        </p:nvSpPr>
        <p:spPr bwMode="auto">
          <a:xfrm>
            <a:off x="4351019" y="643466"/>
            <a:ext cx="6895973" cy="522562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eaLnBrk="1" hangingPunct="1">
              <a:lnSpc>
                <a:spcPct val="90000"/>
              </a:lnSpc>
              <a:spcAft>
                <a:spcPts val="600"/>
              </a:spcAft>
              <a:buClr>
                <a:schemeClr val="accent1"/>
              </a:buClr>
              <a:buFont typeface="Calibri" panose="020F0502020204030204" pitchFamily="34" charset="0"/>
              <a:buChar char="•"/>
            </a:pPr>
            <a:r>
              <a:rPr lang="en-US" altLang="en-US" dirty="0">
                <a:solidFill>
                  <a:schemeClr val="tx1">
                    <a:lumMod val="75000"/>
                    <a:lumOff val="25000"/>
                  </a:schemeClr>
                </a:solidFill>
                <a:latin typeface="Aharoni" panose="02010803020104030203" pitchFamily="2" charset="-79"/>
                <a:cs typeface="Aharoni" panose="02010803020104030203" pitchFamily="2" charset="-79"/>
              </a:rPr>
              <a:t> Knowing the effective materials to look for an alternative if there is something wrong within the medicine.</a:t>
            </a:r>
          </a:p>
          <a:p>
            <a:pPr lvl="0" defTabSz="914400" eaLnBrk="1" hangingPunct="1">
              <a:lnSpc>
                <a:spcPct val="90000"/>
              </a:lnSpc>
              <a:spcAft>
                <a:spcPts val="600"/>
              </a:spcAft>
              <a:buClr>
                <a:schemeClr val="accent1"/>
              </a:buClr>
              <a:buFont typeface="Calibri" panose="020F0502020204030204" pitchFamily="34" charset="0"/>
              <a:buChar char="•"/>
            </a:pPr>
            <a:r>
              <a:rPr lang="en-US" altLang="en-US" dirty="0">
                <a:solidFill>
                  <a:schemeClr val="tx1">
                    <a:lumMod val="75000"/>
                    <a:lumOff val="25000"/>
                  </a:schemeClr>
                </a:solidFill>
                <a:latin typeface="Aharoni" panose="02010803020104030203" pitchFamily="2" charset="-79"/>
                <a:cs typeface="Aharoni" panose="02010803020104030203" pitchFamily="2" charset="-79"/>
              </a:rPr>
              <a:t> The purpose of each drug must be known.</a:t>
            </a:r>
          </a:p>
          <a:p>
            <a:pPr lvl="0" defTabSz="914400" eaLnBrk="1" hangingPunct="1">
              <a:lnSpc>
                <a:spcPct val="90000"/>
              </a:lnSpc>
              <a:spcAft>
                <a:spcPts val="600"/>
              </a:spcAft>
              <a:buClr>
                <a:schemeClr val="accent1"/>
              </a:buClr>
              <a:buFont typeface="Calibri" panose="020F0502020204030204" pitchFamily="34" charset="0"/>
              <a:buChar char="•"/>
            </a:pPr>
            <a:r>
              <a:rPr lang="en-US" altLang="en-US" dirty="0">
                <a:solidFill>
                  <a:schemeClr val="tx1">
                    <a:lumMod val="75000"/>
                    <a:lumOff val="25000"/>
                  </a:schemeClr>
                </a:solidFill>
                <a:latin typeface="Aharoni" panose="02010803020104030203" pitchFamily="2" charset="-79"/>
                <a:cs typeface="Aharoni" panose="02010803020104030203" pitchFamily="2" charset="-79"/>
              </a:rPr>
              <a:t> Sorting medicines and knowing their production date and expiration date.</a:t>
            </a:r>
          </a:p>
          <a:p>
            <a:pPr lvl="0" defTabSz="914400" eaLnBrk="1" hangingPunct="1">
              <a:lnSpc>
                <a:spcPct val="90000"/>
              </a:lnSpc>
              <a:spcAft>
                <a:spcPts val="600"/>
              </a:spcAft>
              <a:buClr>
                <a:schemeClr val="accent1"/>
              </a:buClr>
              <a:buFont typeface="Calibri" panose="020F0502020204030204" pitchFamily="34" charset="0"/>
              <a:buChar char="•"/>
            </a:pPr>
            <a:r>
              <a:rPr lang="en-US" altLang="en-US" dirty="0">
                <a:solidFill>
                  <a:schemeClr val="tx1">
                    <a:lumMod val="75000"/>
                    <a:lumOff val="25000"/>
                  </a:schemeClr>
                </a:solidFill>
                <a:latin typeface="Aharoni" panose="02010803020104030203" pitchFamily="2" charset="-79"/>
                <a:cs typeface="Aharoni" panose="02010803020104030203" pitchFamily="2" charset="-79"/>
              </a:rPr>
              <a:t> Keeping medicines in a place where the temperature is suitable.</a:t>
            </a:r>
          </a:p>
          <a:p>
            <a:pPr lvl="0" defTabSz="914400" eaLnBrk="1" hangingPunct="1">
              <a:lnSpc>
                <a:spcPct val="90000"/>
              </a:lnSpc>
              <a:spcAft>
                <a:spcPts val="600"/>
              </a:spcAft>
              <a:buClr>
                <a:schemeClr val="accent1"/>
              </a:buClr>
              <a:buFont typeface="Calibri" panose="020F0502020204030204" pitchFamily="34" charset="0"/>
              <a:buChar char="•"/>
            </a:pPr>
            <a:r>
              <a:rPr lang="en-US" altLang="en-US" dirty="0">
                <a:solidFill>
                  <a:schemeClr val="tx1">
                    <a:lumMod val="75000"/>
                    <a:lumOff val="25000"/>
                  </a:schemeClr>
                </a:solidFill>
                <a:latin typeface="Aharoni" panose="02010803020104030203" pitchFamily="2" charset="-79"/>
                <a:cs typeface="Aharoni" panose="02010803020104030203" pitchFamily="2" charset="-79"/>
              </a:rPr>
              <a:t> Divide the medicines inside the pharmacy into departments.</a:t>
            </a:r>
          </a:p>
          <a:p>
            <a:pPr lvl="0" defTabSz="914400" eaLnBrk="1" hangingPunct="1">
              <a:lnSpc>
                <a:spcPct val="90000"/>
              </a:lnSpc>
              <a:spcAft>
                <a:spcPts val="600"/>
              </a:spcAft>
              <a:buClr>
                <a:schemeClr val="accent1"/>
              </a:buClr>
              <a:buFont typeface="Calibri" panose="020F0502020204030204" pitchFamily="34" charset="0"/>
              <a:buChar char="•"/>
            </a:pPr>
            <a:r>
              <a:rPr lang="en-US" altLang="en-US" dirty="0">
                <a:solidFill>
                  <a:schemeClr val="tx1">
                    <a:lumMod val="75000"/>
                    <a:lumOff val="25000"/>
                  </a:schemeClr>
                </a:solidFill>
                <a:latin typeface="Aharoni" panose="02010803020104030203" pitchFamily="2" charset="-79"/>
                <a:cs typeface="Aharoni" panose="02010803020104030203" pitchFamily="2" charset="-79"/>
              </a:rPr>
              <a:t> Not to dispense any of the prohibited medicines without the permission of the specialist doctor.</a:t>
            </a:r>
          </a:p>
        </p:txBody>
      </p:sp>
      <p:sp>
        <p:nvSpPr>
          <p:cNvPr id="55" name="Rectangle 54">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13872561"/>
      </p:ext>
    </p:extLst>
  </p:cSld>
  <p:clrMapOvr>
    <a:overrideClrMapping bg1="dk1" tx1="lt1" bg2="dk2" tx2="lt2" accent1="accent1" accent2="accent2" accent3="accent3" accent4="accent4" accent5="accent5" accent6="accent6" hlink="hlink" folHlink="folHlink"/>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64" name="Straight Connector 63">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6" name="Rectangle 65">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281BAC5-F196-4FCB-AE7B-627A81E36A64}"/>
              </a:ext>
            </a:extLst>
          </p:cNvPr>
          <p:cNvSpPr txBox="1"/>
          <p:nvPr/>
        </p:nvSpPr>
        <p:spPr>
          <a:xfrm>
            <a:off x="949047" y="643466"/>
            <a:ext cx="2771273" cy="5225627"/>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4000" b="1" spc="-50" dirty="0">
                <a:solidFill>
                  <a:schemeClr val="tx1">
                    <a:lumMod val="75000"/>
                    <a:lumOff val="25000"/>
                  </a:schemeClr>
                </a:solidFill>
                <a:latin typeface="Amasis MT Pro Black" panose="02040A04050005020304" pitchFamily="18" charset="0"/>
                <a:ea typeface="+mj-ea"/>
                <a:cs typeface="+mj-cs"/>
              </a:rPr>
              <a:t>Project Features</a:t>
            </a:r>
          </a:p>
        </p:txBody>
      </p:sp>
      <p:cxnSp>
        <p:nvCxnSpPr>
          <p:cNvPr id="68" name="Straight Connector 67">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73C925A8-E945-B5DD-A38B-CFC35C9D6EA6}"/>
              </a:ext>
            </a:extLst>
          </p:cNvPr>
          <p:cNvSpPr>
            <a:spLocks noChangeArrowheads="1"/>
          </p:cNvSpPr>
          <p:nvPr/>
        </p:nvSpPr>
        <p:spPr bwMode="auto">
          <a:xfrm>
            <a:off x="4351019" y="643466"/>
            <a:ext cx="6895973" cy="522562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hangingPunct="1">
              <a:lnSpc>
                <a:spcPct val="90000"/>
              </a:lnSpc>
              <a:spcBef>
                <a:spcPct val="0"/>
              </a:spcBef>
              <a:spcAft>
                <a:spcPct val="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We must make advertisements in all forms (various social media - advertisement banners in the streets and tv, etc.)</a:t>
            </a:r>
          </a:p>
          <a:p>
            <a:pPr marL="0" marR="0" lvl="0" indent="0" defTabSz="914400" eaLnBrk="1" fontAlgn="base" hangingPunct="1">
              <a:lnSpc>
                <a:spcPct val="90000"/>
              </a:lnSpc>
              <a:spcBef>
                <a:spcPct val="0"/>
              </a:spcBef>
              <a:spcAft>
                <a:spcPct val="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Allow patients and clints to send feedback about the system.</a:t>
            </a:r>
          </a:p>
          <a:p>
            <a:pPr marL="0" marR="0" lvl="0" indent="0" defTabSz="914400" eaLnBrk="1" fontAlgn="base" hangingPunct="1">
              <a:lnSpc>
                <a:spcPct val="90000"/>
              </a:lnSpc>
              <a:spcBef>
                <a:spcPct val="0"/>
              </a:spcBef>
              <a:spcAft>
                <a:spcPct val="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Ask patients for any suggestion that help to improve the system.</a:t>
            </a:r>
          </a:p>
          <a:p>
            <a:pPr marL="0" marR="0" lvl="0" indent="0" defTabSz="914400" eaLnBrk="1" fontAlgn="base" hangingPunct="1">
              <a:lnSpc>
                <a:spcPct val="90000"/>
              </a:lnSpc>
              <a:spcBef>
                <a:spcPct val="0"/>
              </a:spcBef>
              <a:spcAft>
                <a:spcPct val="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Ease the process of delivering medicines to homes.</a:t>
            </a:r>
          </a:p>
          <a:p>
            <a:pPr marL="0" marR="0" lvl="0" indent="0" defTabSz="914400" eaLnBrk="1" fontAlgn="base" hangingPunct="1">
              <a:lnSpc>
                <a:spcPct val="90000"/>
              </a:lnSpc>
              <a:spcBef>
                <a:spcPct val="0"/>
              </a:spcBef>
              <a:spcAft>
                <a:spcPct val="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Decrease the pressure from the pharmacy.</a:t>
            </a:r>
          </a:p>
          <a:p>
            <a:pPr marL="0" marR="0" lvl="0" indent="0" defTabSz="914400" eaLnBrk="1" fontAlgn="base" hangingPunct="1">
              <a:lnSpc>
                <a:spcPct val="90000"/>
              </a:lnSpc>
              <a:spcBef>
                <a:spcPct val="0"/>
              </a:spcBef>
              <a:spcAft>
                <a:spcPct val="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Save time for clients.</a:t>
            </a:r>
            <a:endParaRPr lang="en-US" altLang="en-US" dirty="0">
              <a:solidFill>
                <a:schemeClr val="tx1">
                  <a:lumMod val="75000"/>
                  <a:lumOff val="25000"/>
                </a:schemeClr>
              </a:solidFill>
              <a:latin typeface="Aharoni" panose="02010803020104030203" pitchFamily="2" charset="-79"/>
              <a:cs typeface="Aharoni" panose="02010803020104030203" pitchFamily="2" charset="-79"/>
            </a:endParaRPr>
          </a:p>
          <a:p>
            <a:pPr marL="0" marR="0" lvl="0" indent="0" defTabSz="914400" eaLnBrk="1" fontAlgn="base" hangingPunct="1">
              <a:lnSpc>
                <a:spcPct val="90000"/>
              </a:lnSpc>
              <a:spcBef>
                <a:spcPct val="0"/>
              </a:spcBef>
              <a:spcAft>
                <a:spcPct val="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Tax Exemptions</a:t>
            </a:r>
          </a:p>
          <a:p>
            <a:pPr marL="0" marR="0" lvl="0" indent="0" defTabSz="914400" eaLnBrk="1" fontAlgn="base" hangingPunct="1">
              <a:lnSpc>
                <a:spcPct val="90000"/>
              </a:lnSpc>
              <a:spcBef>
                <a:spcPct val="0"/>
              </a:spcBef>
              <a:spcAft>
                <a:spcPct val="0"/>
              </a:spcAft>
              <a:buClr>
                <a:schemeClr val="accent1"/>
              </a:buClr>
              <a:buSzTx/>
              <a:buFont typeface="Calibri" panose="020F0502020204030204" pitchFamily="34" charset="0"/>
              <a:buChar char="•"/>
              <a:tabLst/>
            </a:pP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 Tax Rates and Rules</a:t>
            </a:r>
          </a:p>
          <a:p>
            <a:pPr marL="0" marR="0" lvl="0" indent="0" defTabSz="914400" eaLnBrk="1" fontAlgn="base" hangingPunct="1">
              <a:lnSpc>
                <a:spcPct val="90000"/>
              </a:lnSpc>
              <a:spcBef>
                <a:spcPct val="0"/>
              </a:spcBef>
              <a:spcAft>
                <a:spcPct val="0"/>
              </a:spcAft>
              <a:buClr>
                <a:schemeClr val="accent1"/>
              </a:buClr>
              <a:buSzTx/>
              <a:buFont typeface="Calibri" panose="020F0502020204030204" pitchFamily="34" charset="0"/>
              <a:buChar char="•"/>
              <a:tabLst/>
            </a:pPr>
            <a:r>
              <a:rPr lang="en-US" altLang="en-US" dirty="0">
                <a:solidFill>
                  <a:schemeClr val="tx1">
                    <a:lumMod val="75000"/>
                    <a:lumOff val="25000"/>
                  </a:schemeClr>
                </a:solidFill>
                <a:latin typeface="Aharoni" panose="02010803020104030203" pitchFamily="2" charset="-79"/>
                <a:cs typeface="Aharoni" panose="02010803020104030203" pitchFamily="2" charset="-79"/>
              </a:rPr>
              <a:t> </a:t>
            </a:r>
            <a:r>
              <a:rPr kumimoji="0" lang="en-US" altLang="en-US" b="0" i="0" u="none" strike="noStrike" cap="none" normalizeH="0" baseline="0" dirty="0">
                <a:ln>
                  <a:noFill/>
                </a:ln>
                <a:solidFill>
                  <a:schemeClr val="tx1">
                    <a:lumMod val="75000"/>
                    <a:lumOff val="25000"/>
                  </a:schemeClr>
                </a:solidFill>
                <a:effectLst/>
                <a:latin typeface="Aharoni" panose="02010803020104030203" pitchFamily="2" charset="-79"/>
                <a:cs typeface="Aharoni" panose="02010803020104030203" pitchFamily="2" charset="-79"/>
              </a:rPr>
              <a:t>Receipt and invoices </a:t>
            </a:r>
          </a:p>
          <a:p>
            <a:pPr lvl="0" defTabSz="914400" eaLnBrk="1" hangingPunct="1">
              <a:lnSpc>
                <a:spcPct val="90000"/>
              </a:lnSpc>
              <a:spcAft>
                <a:spcPts val="600"/>
              </a:spcAft>
              <a:buClr>
                <a:schemeClr val="accent1"/>
              </a:buClr>
              <a:buFont typeface="Calibri" panose="020F0502020204030204" pitchFamily="34" charset="0"/>
              <a:buChar char="•"/>
            </a:pPr>
            <a:endParaRPr lang="en-US" altLang="en-US" dirty="0">
              <a:solidFill>
                <a:schemeClr val="tx1">
                  <a:lumMod val="75000"/>
                  <a:lumOff val="25000"/>
                </a:schemeClr>
              </a:solidFill>
              <a:latin typeface="Aharoni" panose="02010803020104030203" pitchFamily="2" charset="-79"/>
              <a:cs typeface="Aharoni" panose="02010803020104030203" pitchFamily="2" charset="-79"/>
            </a:endParaRPr>
          </a:p>
        </p:txBody>
      </p:sp>
      <p:sp>
        <p:nvSpPr>
          <p:cNvPr id="70" name="Rectangle 69">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69144771"/>
      </p:ext>
    </p:extLst>
  </p:cSld>
  <p:clrMapOvr>
    <a:overrideClrMapping bg1="dk1" tx1="lt1" bg2="dk2" tx2="lt2" accent1="accent1" accent2="accent2" accent3="accent3" accent4="accent4" accent5="accent5" accent6="accent6" hlink="hlink" folHlink="folHlink"/>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3DC71EA-40F1-0DB6-2814-139458640B00}"/>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gn="l" fontAlgn="base"/>
            <a:r>
              <a:rPr lang="en-US" sz="4800" b="1" i="0" dirty="0">
                <a:solidFill>
                  <a:srgbClr val="000000"/>
                </a:solidFill>
                <a:effectLst/>
                <a:latin typeface="Poppins" panose="020B0502040204020203" pitchFamily="2" charset="0"/>
              </a:rPr>
              <a:t>Use case diagram</a:t>
            </a:r>
          </a:p>
        </p:txBody>
      </p:sp>
      <p:graphicFrame>
        <p:nvGraphicFramePr>
          <p:cNvPr id="18" name="TextBox 2">
            <a:extLst>
              <a:ext uri="{FF2B5EF4-FFF2-40B4-BE49-F238E27FC236}">
                <a16:creationId xmlns:a16="http://schemas.microsoft.com/office/drawing/2014/main" id="{3F1B0E50-AC5A-7C21-9AA4-E54EFF0A6030}"/>
              </a:ext>
            </a:extLst>
          </p:cNvPr>
          <p:cNvGraphicFramePr/>
          <p:nvPr>
            <p:extLst>
              <p:ext uri="{D42A27DB-BD31-4B8C-83A1-F6EECF244321}">
                <p14:modId xmlns:p14="http://schemas.microsoft.com/office/powerpoint/2010/main" val="662688016"/>
              </p:ext>
            </p:extLst>
          </p:nvPr>
        </p:nvGraphicFramePr>
        <p:xfrm>
          <a:off x="853123" y="1737360"/>
          <a:ext cx="10302557"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351653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3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pharmacy application&#10;&#10;Description automatically generated">
            <a:extLst>
              <a:ext uri="{FF2B5EF4-FFF2-40B4-BE49-F238E27FC236}">
                <a16:creationId xmlns:a16="http://schemas.microsoft.com/office/drawing/2014/main" id="{87BA773E-B7B4-0601-B54E-F878FBA10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334" y="759290"/>
            <a:ext cx="8015331" cy="5155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8621567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3DC71EA-40F1-0DB6-2814-139458640B00}"/>
              </a:ext>
            </a:extLst>
          </p:cNvPr>
          <p:cNvSpPr txBox="1"/>
          <p:nvPr/>
        </p:nvSpPr>
        <p:spPr>
          <a:xfrm>
            <a:off x="1097280" y="286603"/>
            <a:ext cx="10058400"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spc="-50" dirty="0">
                <a:solidFill>
                  <a:schemeClr val="tx1">
                    <a:lumMod val="75000"/>
                    <a:lumOff val="25000"/>
                  </a:schemeClr>
                </a:solidFill>
                <a:latin typeface="Amasis MT Pro Black" panose="02040A04050005020304" pitchFamily="18" charset="0"/>
                <a:ea typeface="+mj-ea"/>
                <a:cs typeface="+mj-cs"/>
              </a:rPr>
              <a:t>Template use case</a:t>
            </a:r>
          </a:p>
        </p:txBody>
      </p:sp>
      <p:graphicFrame>
        <p:nvGraphicFramePr>
          <p:cNvPr id="18" name="TextBox 2">
            <a:extLst>
              <a:ext uri="{FF2B5EF4-FFF2-40B4-BE49-F238E27FC236}">
                <a16:creationId xmlns:a16="http://schemas.microsoft.com/office/drawing/2014/main" id="{3F1B0E50-AC5A-7C21-9AA4-E54EFF0A6030}"/>
              </a:ext>
            </a:extLst>
          </p:cNvPr>
          <p:cNvGraphicFramePr/>
          <p:nvPr>
            <p:extLst>
              <p:ext uri="{D42A27DB-BD31-4B8C-83A1-F6EECF244321}">
                <p14:modId xmlns:p14="http://schemas.microsoft.com/office/powerpoint/2010/main" val="235721901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145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217</TotalTime>
  <Words>862</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Aharoni</vt:lpstr>
      <vt:lpstr>Amasis MT Pro Black</vt:lpstr>
      <vt:lpstr>Calibri</vt:lpstr>
      <vt:lpstr>Calibri Light</vt:lpstr>
      <vt:lpstr>Poppins</vt:lpstr>
      <vt:lpstr>Wingdings</vt:lpstr>
      <vt:lpstr>Retrospect</vt:lpstr>
      <vt:lpstr>Team SE2</vt:lpstr>
      <vt:lpstr>Introduction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dc:creator>Hany Sayed</dc:creator>
  <cp:lastModifiedBy>mahmoudkhaledahmed</cp:lastModifiedBy>
  <cp:revision>5</cp:revision>
  <dcterms:created xsi:type="dcterms:W3CDTF">2023-12-22T19:16:14Z</dcterms:created>
  <dcterms:modified xsi:type="dcterms:W3CDTF">2023-12-24T22:09:46Z</dcterms:modified>
</cp:coreProperties>
</file>