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403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F435790-CEAB-4CA0-B448-8F8B2BC04C90}" v="220" dt="2022-08-18T11:03:18.3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357" autoAdjust="0"/>
  </p:normalViewPr>
  <p:slideViewPr>
    <p:cSldViewPr snapToGrid="0">
      <p:cViewPr>
        <p:scale>
          <a:sx n="150" d="100"/>
          <a:sy n="150" d="100"/>
        </p:scale>
        <p:origin x="120" y="-1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chmidt, Kirill" userId="e3f5e0d7-1db0-4404-9f10-a3b0c08fe195" providerId="ADAL" clId="{4DBD62E0-7BB6-46C8-AB0A-F2FCB73BACAE}"/>
    <pc:docChg chg="undo custSel modSld">
      <pc:chgData name="Schmidt, Kirill" userId="e3f5e0d7-1db0-4404-9f10-a3b0c08fe195" providerId="ADAL" clId="{4DBD62E0-7BB6-46C8-AB0A-F2FCB73BACAE}" dt="2022-06-14T10:39:44.943" v="323" actId="14100"/>
      <pc:docMkLst>
        <pc:docMk/>
      </pc:docMkLst>
      <pc:sldChg chg="addSp delSp modSp mod">
        <pc:chgData name="Schmidt, Kirill" userId="e3f5e0d7-1db0-4404-9f10-a3b0c08fe195" providerId="ADAL" clId="{4DBD62E0-7BB6-46C8-AB0A-F2FCB73BACAE}" dt="2022-06-14T10:39:44.943" v="323" actId="14100"/>
        <pc:sldMkLst>
          <pc:docMk/>
          <pc:sldMk cId="1649323469" sldId="403"/>
        </pc:sldMkLst>
        <pc:spChg chg="mod">
          <ac:chgData name="Schmidt, Kirill" userId="e3f5e0d7-1db0-4404-9f10-a3b0c08fe195" providerId="ADAL" clId="{4DBD62E0-7BB6-46C8-AB0A-F2FCB73BACAE}" dt="2022-06-14T10:06:25.031" v="30" actId="20577"/>
          <ac:spMkLst>
            <pc:docMk/>
            <pc:sldMk cId="1649323469" sldId="403"/>
            <ac:spMk id="9" creationId="{E33435C7-F7FC-458D-AB4C-BCD9DF866D32}"/>
          </ac:spMkLst>
        </pc:spChg>
        <pc:spChg chg="mod">
          <ac:chgData name="Schmidt, Kirill" userId="e3f5e0d7-1db0-4404-9f10-a3b0c08fe195" providerId="ADAL" clId="{4DBD62E0-7BB6-46C8-AB0A-F2FCB73BACAE}" dt="2022-06-14T10:08:34.675" v="93" actId="404"/>
          <ac:spMkLst>
            <pc:docMk/>
            <pc:sldMk cId="1649323469" sldId="403"/>
            <ac:spMk id="13" creationId="{495027ED-7D4F-48DE-A49A-0DCE6BE759BB}"/>
          </ac:spMkLst>
        </pc:spChg>
        <pc:spChg chg="mod">
          <ac:chgData name="Schmidt, Kirill" userId="e3f5e0d7-1db0-4404-9f10-a3b0c08fe195" providerId="ADAL" clId="{4DBD62E0-7BB6-46C8-AB0A-F2FCB73BACAE}" dt="2022-06-14T10:09:49.397" v="146" actId="1076"/>
          <ac:spMkLst>
            <pc:docMk/>
            <pc:sldMk cId="1649323469" sldId="403"/>
            <ac:spMk id="15" creationId="{F9466AB1-FA7E-42E4-AA79-D2A732A3BFED}"/>
          </ac:spMkLst>
        </pc:spChg>
        <pc:spChg chg="mod">
          <ac:chgData name="Schmidt, Kirill" userId="e3f5e0d7-1db0-4404-9f10-a3b0c08fe195" providerId="ADAL" clId="{4DBD62E0-7BB6-46C8-AB0A-F2FCB73BACAE}" dt="2022-06-14T10:10:40.019" v="152" actId="20577"/>
          <ac:spMkLst>
            <pc:docMk/>
            <pc:sldMk cId="1649323469" sldId="403"/>
            <ac:spMk id="16" creationId="{6E942E7F-FC5B-4204-AF38-0662519E5EF4}"/>
          </ac:spMkLst>
        </pc:spChg>
        <pc:spChg chg="mod">
          <ac:chgData name="Schmidt, Kirill" userId="e3f5e0d7-1db0-4404-9f10-a3b0c08fe195" providerId="ADAL" clId="{4DBD62E0-7BB6-46C8-AB0A-F2FCB73BACAE}" dt="2022-06-14T10:14:08.262" v="221" actId="20577"/>
          <ac:spMkLst>
            <pc:docMk/>
            <pc:sldMk cId="1649323469" sldId="403"/>
            <ac:spMk id="17" creationId="{A4CA04CB-6D7F-4C28-A451-8724FA75C0E1}"/>
          </ac:spMkLst>
        </pc:spChg>
        <pc:spChg chg="mod">
          <ac:chgData name="Schmidt, Kirill" userId="e3f5e0d7-1db0-4404-9f10-a3b0c08fe195" providerId="ADAL" clId="{4DBD62E0-7BB6-46C8-AB0A-F2FCB73BACAE}" dt="2022-06-14T10:36:02.084" v="260" actId="1076"/>
          <ac:spMkLst>
            <pc:docMk/>
            <pc:sldMk cId="1649323469" sldId="403"/>
            <ac:spMk id="31" creationId="{532DF109-B87A-4382-8066-EB1915184C4F}"/>
          </ac:spMkLst>
        </pc:spChg>
        <pc:spChg chg="add mod">
          <ac:chgData name="Schmidt, Kirill" userId="e3f5e0d7-1db0-4404-9f10-a3b0c08fe195" providerId="ADAL" clId="{4DBD62E0-7BB6-46C8-AB0A-F2FCB73BACAE}" dt="2022-06-14T10:39:44.943" v="323" actId="14100"/>
          <ac:spMkLst>
            <pc:docMk/>
            <pc:sldMk cId="1649323469" sldId="403"/>
            <ac:spMk id="34" creationId="{23F6702B-9473-4CB7-B72E-A260421C57F8}"/>
          </ac:spMkLst>
        </pc:spChg>
        <pc:spChg chg="add del mod">
          <ac:chgData name="Schmidt, Kirill" userId="e3f5e0d7-1db0-4404-9f10-a3b0c08fe195" providerId="ADAL" clId="{4DBD62E0-7BB6-46C8-AB0A-F2FCB73BACAE}" dt="2022-06-14T10:34:46.282" v="224" actId="478"/>
          <ac:spMkLst>
            <pc:docMk/>
            <pc:sldMk cId="1649323469" sldId="403"/>
            <ac:spMk id="35" creationId="{7CBBD0EE-D082-4B7A-9E16-04239015F669}"/>
          </ac:spMkLst>
        </pc:spChg>
        <pc:spChg chg="add mod">
          <ac:chgData name="Schmidt, Kirill" userId="e3f5e0d7-1db0-4404-9f10-a3b0c08fe195" providerId="ADAL" clId="{4DBD62E0-7BB6-46C8-AB0A-F2FCB73BACAE}" dt="2022-06-14T10:38:36.442" v="322" actId="20577"/>
          <ac:spMkLst>
            <pc:docMk/>
            <pc:sldMk cId="1649323469" sldId="403"/>
            <ac:spMk id="36" creationId="{7B7EEFBA-7D1E-4704-A49B-5AE071FFAF6D}"/>
          </ac:spMkLst>
        </pc:spChg>
      </pc:sldChg>
    </pc:docChg>
  </pc:docChgLst>
  <pc:docChgLst>
    <pc:chgData name="Schmidt, Kirill" userId="e3f5e0d7-1db0-4404-9f10-a3b0c08fe195" providerId="ADAL" clId="{80C17BC6-3A14-4023-809F-46C105729E22}"/>
    <pc:docChg chg="undo redo custSel delSld modSld">
      <pc:chgData name="Schmidt, Kirill" userId="e3f5e0d7-1db0-4404-9f10-a3b0c08fe195" providerId="ADAL" clId="{80C17BC6-3A14-4023-809F-46C105729E22}" dt="2022-05-26T10:30:14.317" v="1537" actId="14100"/>
      <pc:docMkLst>
        <pc:docMk/>
      </pc:docMkLst>
      <pc:sldChg chg="del">
        <pc:chgData name="Schmidt, Kirill" userId="e3f5e0d7-1db0-4404-9f10-a3b0c08fe195" providerId="ADAL" clId="{80C17BC6-3A14-4023-809F-46C105729E22}" dt="2022-05-26T09:52:44.956" v="1079" actId="47"/>
        <pc:sldMkLst>
          <pc:docMk/>
          <pc:sldMk cId="3922457156" sldId="256"/>
        </pc:sldMkLst>
      </pc:sldChg>
      <pc:sldChg chg="del">
        <pc:chgData name="Schmidt, Kirill" userId="e3f5e0d7-1db0-4404-9f10-a3b0c08fe195" providerId="ADAL" clId="{80C17BC6-3A14-4023-809F-46C105729E22}" dt="2022-05-26T09:52:43.674" v="1078" actId="47"/>
        <pc:sldMkLst>
          <pc:docMk/>
          <pc:sldMk cId="297290943" sldId="402"/>
        </pc:sldMkLst>
      </pc:sldChg>
      <pc:sldChg chg="addSp delSp modSp mod">
        <pc:chgData name="Schmidt, Kirill" userId="e3f5e0d7-1db0-4404-9f10-a3b0c08fe195" providerId="ADAL" clId="{80C17BC6-3A14-4023-809F-46C105729E22}" dt="2022-05-26T10:30:14.317" v="1537" actId="14100"/>
        <pc:sldMkLst>
          <pc:docMk/>
          <pc:sldMk cId="1649323469" sldId="403"/>
        </pc:sldMkLst>
        <pc:spChg chg="del">
          <ac:chgData name="Schmidt, Kirill" userId="e3f5e0d7-1db0-4404-9f10-a3b0c08fe195" providerId="ADAL" clId="{80C17BC6-3A14-4023-809F-46C105729E22}" dt="2022-05-24T13:29:09.734" v="25" actId="478"/>
          <ac:spMkLst>
            <pc:docMk/>
            <pc:sldMk cId="1649323469" sldId="403"/>
            <ac:spMk id="3" creationId="{3389DE33-076B-48E3-A2D7-6C9FD47D2414}"/>
          </ac:spMkLst>
        </pc:spChg>
        <pc:spChg chg="add mod ord">
          <ac:chgData name="Schmidt, Kirill" userId="e3f5e0d7-1db0-4404-9f10-a3b0c08fe195" providerId="ADAL" clId="{80C17BC6-3A14-4023-809F-46C105729E22}" dt="2022-05-24T13:39:07.156" v="381" actId="167"/>
          <ac:spMkLst>
            <pc:docMk/>
            <pc:sldMk cId="1649323469" sldId="403"/>
            <ac:spMk id="4" creationId="{B91BBF9F-D90D-4788-B570-09250A4E0246}"/>
          </ac:spMkLst>
        </pc:spChg>
        <pc:spChg chg="add del">
          <ac:chgData name="Schmidt, Kirill" userId="e3f5e0d7-1db0-4404-9f10-a3b0c08fe195" providerId="ADAL" clId="{80C17BC6-3A14-4023-809F-46C105729E22}" dt="2022-05-24T13:37:24.636" v="361" actId="478"/>
          <ac:spMkLst>
            <pc:docMk/>
            <pc:sldMk cId="1649323469" sldId="403"/>
            <ac:spMk id="5" creationId="{41BEFB40-19CE-472F-AE10-365DA0DC81A8}"/>
          </ac:spMkLst>
        </pc:spChg>
        <pc:spChg chg="add del mod">
          <ac:chgData name="Schmidt, Kirill" userId="e3f5e0d7-1db0-4404-9f10-a3b0c08fe195" providerId="ADAL" clId="{80C17BC6-3A14-4023-809F-46C105729E22}" dt="2022-05-24T13:34:10.813" v="255"/>
          <ac:spMkLst>
            <pc:docMk/>
            <pc:sldMk cId="1649323469" sldId="403"/>
            <ac:spMk id="7" creationId="{4DF414B9-2637-4C50-9A87-5A25F6EFB894}"/>
          </ac:spMkLst>
        </pc:spChg>
        <pc:spChg chg="add mod">
          <ac:chgData name="Schmidt, Kirill" userId="e3f5e0d7-1db0-4404-9f10-a3b0c08fe195" providerId="ADAL" clId="{80C17BC6-3A14-4023-809F-46C105729E22}" dt="2022-05-26T10:02:55.105" v="1294" actId="20577"/>
          <ac:spMkLst>
            <pc:docMk/>
            <pc:sldMk cId="1649323469" sldId="403"/>
            <ac:spMk id="9" creationId="{E33435C7-F7FC-458D-AB4C-BCD9DF866D32}"/>
          </ac:spMkLst>
        </pc:spChg>
        <pc:spChg chg="add mod ord">
          <ac:chgData name="Schmidt, Kirill" userId="e3f5e0d7-1db0-4404-9f10-a3b0c08fe195" providerId="ADAL" clId="{80C17BC6-3A14-4023-809F-46C105729E22}" dt="2022-05-26T09:18:29.295" v="743" actId="167"/>
          <ac:spMkLst>
            <pc:docMk/>
            <pc:sldMk cId="1649323469" sldId="403"/>
            <ac:spMk id="10" creationId="{BE2B5ECE-BD93-410F-B987-A17C2ECDB537}"/>
          </ac:spMkLst>
        </pc:spChg>
        <pc:spChg chg="add del mod">
          <ac:chgData name="Schmidt, Kirill" userId="e3f5e0d7-1db0-4404-9f10-a3b0c08fe195" providerId="ADAL" clId="{80C17BC6-3A14-4023-809F-46C105729E22}" dt="2022-05-26T09:18:24.541" v="742"/>
          <ac:spMkLst>
            <pc:docMk/>
            <pc:sldMk cId="1649323469" sldId="403"/>
            <ac:spMk id="11" creationId="{C56D2CC2-BF2D-4AD0-B399-523A6EEA1250}"/>
          </ac:spMkLst>
        </pc:spChg>
        <pc:spChg chg="del">
          <ac:chgData name="Schmidt, Kirill" userId="e3f5e0d7-1db0-4404-9f10-a3b0c08fe195" providerId="ADAL" clId="{80C17BC6-3A14-4023-809F-46C105729E22}" dt="2022-05-24T13:30:21.558" v="55" actId="478"/>
          <ac:spMkLst>
            <pc:docMk/>
            <pc:sldMk cId="1649323469" sldId="403"/>
            <ac:spMk id="11" creationId="{E8C238D6-7683-4870-95F5-4D5C747E69CE}"/>
          </ac:spMkLst>
        </pc:spChg>
        <pc:spChg chg="add mod ord">
          <ac:chgData name="Schmidt, Kirill" userId="e3f5e0d7-1db0-4404-9f10-a3b0c08fe195" providerId="ADAL" clId="{80C17BC6-3A14-4023-809F-46C105729E22}" dt="2022-05-24T13:38:03.379" v="371" actId="14100"/>
          <ac:spMkLst>
            <pc:docMk/>
            <pc:sldMk cId="1649323469" sldId="403"/>
            <ac:spMk id="12" creationId="{6C465AAB-8AE7-4978-9F44-82618E165EB3}"/>
          </ac:spMkLst>
        </pc:spChg>
        <pc:spChg chg="mod">
          <ac:chgData name="Schmidt, Kirill" userId="e3f5e0d7-1db0-4404-9f10-a3b0c08fe195" providerId="ADAL" clId="{80C17BC6-3A14-4023-809F-46C105729E22}" dt="2022-05-24T13:39:11.529" v="385" actId="1035"/>
          <ac:spMkLst>
            <pc:docMk/>
            <pc:sldMk cId="1649323469" sldId="403"/>
            <ac:spMk id="13" creationId="{495027ED-7D4F-48DE-A49A-0DCE6BE759BB}"/>
          </ac:spMkLst>
        </pc:spChg>
        <pc:spChg chg="del">
          <ac:chgData name="Schmidt, Kirill" userId="e3f5e0d7-1db0-4404-9f10-a3b0c08fe195" providerId="ADAL" clId="{80C17BC6-3A14-4023-809F-46C105729E22}" dt="2022-05-24T13:29:12.841" v="26" actId="478"/>
          <ac:spMkLst>
            <pc:docMk/>
            <pc:sldMk cId="1649323469" sldId="403"/>
            <ac:spMk id="14" creationId="{02210485-F255-427F-B5A8-F5109F7A809B}"/>
          </ac:spMkLst>
        </pc:spChg>
        <pc:spChg chg="add mod">
          <ac:chgData name="Schmidt, Kirill" userId="e3f5e0d7-1db0-4404-9f10-a3b0c08fe195" providerId="ADAL" clId="{80C17BC6-3A14-4023-809F-46C105729E22}" dt="2022-05-26T09:18:35.961" v="745" actId="1076"/>
          <ac:spMkLst>
            <pc:docMk/>
            <pc:sldMk cId="1649323469" sldId="403"/>
            <ac:spMk id="14" creationId="{4A6D3037-46A2-41FE-9A89-B077D504AC59}"/>
          </ac:spMkLst>
        </pc:spChg>
        <pc:spChg chg="add mod">
          <ac:chgData name="Schmidt, Kirill" userId="e3f5e0d7-1db0-4404-9f10-a3b0c08fe195" providerId="ADAL" clId="{80C17BC6-3A14-4023-809F-46C105729E22}" dt="2022-05-26T10:24:47.835" v="1526" actId="1076"/>
          <ac:spMkLst>
            <pc:docMk/>
            <pc:sldMk cId="1649323469" sldId="403"/>
            <ac:spMk id="15" creationId="{F9466AB1-FA7E-42E4-AA79-D2A732A3BFED}"/>
          </ac:spMkLst>
        </pc:spChg>
        <pc:spChg chg="mod">
          <ac:chgData name="Schmidt, Kirill" userId="e3f5e0d7-1db0-4404-9f10-a3b0c08fe195" providerId="ADAL" clId="{80C17BC6-3A14-4023-809F-46C105729E22}" dt="2022-05-26T10:24:47.835" v="1526" actId="1076"/>
          <ac:spMkLst>
            <pc:docMk/>
            <pc:sldMk cId="1649323469" sldId="403"/>
            <ac:spMk id="16" creationId="{6E942E7F-FC5B-4204-AF38-0662519E5EF4}"/>
          </ac:spMkLst>
        </pc:spChg>
        <pc:spChg chg="add mod">
          <ac:chgData name="Schmidt, Kirill" userId="e3f5e0d7-1db0-4404-9f10-a3b0c08fe195" providerId="ADAL" clId="{80C17BC6-3A14-4023-809F-46C105729E22}" dt="2022-05-26T10:18:54.890" v="1402" actId="20577"/>
          <ac:spMkLst>
            <pc:docMk/>
            <pc:sldMk cId="1649323469" sldId="403"/>
            <ac:spMk id="17" creationId="{A4CA04CB-6D7F-4C28-A451-8724FA75C0E1}"/>
          </ac:spMkLst>
        </pc:spChg>
        <pc:spChg chg="add del mod">
          <ac:chgData name="Schmidt, Kirill" userId="e3f5e0d7-1db0-4404-9f10-a3b0c08fe195" providerId="ADAL" clId="{80C17BC6-3A14-4023-809F-46C105729E22}" dt="2022-05-24T13:40:11.090" v="387"/>
          <ac:spMkLst>
            <pc:docMk/>
            <pc:sldMk cId="1649323469" sldId="403"/>
            <ac:spMk id="17" creationId="{A5D430F9-AD1B-4F3F-94B5-B327286FD32D}"/>
          </ac:spMkLst>
        </pc:spChg>
        <pc:spChg chg="add mod">
          <ac:chgData name="Schmidt, Kirill" userId="e3f5e0d7-1db0-4404-9f10-a3b0c08fe195" providerId="ADAL" clId="{80C17BC6-3A14-4023-809F-46C105729E22}" dt="2022-05-26T09:32:42.402" v="838" actId="20577"/>
          <ac:spMkLst>
            <pc:docMk/>
            <pc:sldMk cId="1649323469" sldId="403"/>
            <ac:spMk id="18" creationId="{5F0E9AE6-8A53-41BE-BE2D-6E0E67FA7748}"/>
          </ac:spMkLst>
        </pc:spChg>
        <pc:spChg chg="add mod ord">
          <ac:chgData name="Schmidt, Kirill" userId="e3f5e0d7-1db0-4404-9f10-a3b0c08fe195" providerId="ADAL" clId="{80C17BC6-3A14-4023-809F-46C105729E22}" dt="2022-05-26T10:28:55.595" v="1534" actId="14100"/>
          <ac:spMkLst>
            <pc:docMk/>
            <pc:sldMk cId="1649323469" sldId="403"/>
            <ac:spMk id="19" creationId="{013E24BC-52A0-4D29-BA6B-17774255183C}"/>
          </ac:spMkLst>
        </pc:spChg>
        <pc:spChg chg="add mod">
          <ac:chgData name="Schmidt, Kirill" userId="e3f5e0d7-1db0-4404-9f10-a3b0c08fe195" providerId="ADAL" clId="{80C17BC6-3A14-4023-809F-46C105729E22}" dt="2022-05-26T09:35:05.793" v="927" actId="14100"/>
          <ac:spMkLst>
            <pc:docMk/>
            <pc:sldMk cId="1649323469" sldId="403"/>
            <ac:spMk id="20" creationId="{951A78FE-BF35-42AF-8FBA-383DCD6F3734}"/>
          </ac:spMkLst>
        </pc:spChg>
        <pc:spChg chg="add mod">
          <ac:chgData name="Schmidt, Kirill" userId="e3f5e0d7-1db0-4404-9f10-a3b0c08fe195" providerId="ADAL" clId="{80C17BC6-3A14-4023-809F-46C105729E22}" dt="2022-05-26T09:36:39.495" v="976" actId="255"/>
          <ac:spMkLst>
            <pc:docMk/>
            <pc:sldMk cId="1649323469" sldId="403"/>
            <ac:spMk id="21" creationId="{D1CBBE50-A3C2-4415-9C99-3BDC9380C1C9}"/>
          </ac:spMkLst>
        </pc:spChg>
        <pc:spChg chg="add mod">
          <ac:chgData name="Schmidt, Kirill" userId="e3f5e0d7-1db0-4404-9f10-a3b0c08fe195" providerId="ADAL" clId="{80C17BC6-3A14-4023-809F-46C105729E22}" dt="2022-05-26T09:44:57.129" v="987" actId="1035"/>
          <ac:spMkLst>
            <pc:docMk/>
            <pc:sldMk cId="1649323469" sldId="403"/>
            <ac:spMk id="22" creationId="{85E9EC4B-F99E-411B-9D7B-4B53E667B5AB}"/>
          </ac:spMkLst>
        </pc:spChg>
        <pc:spChg chg="add mod">
          <ac:chgData name="Schmidt, Kirill" userId="e3f5e0d7-1db0-4404-9f10-a3b0c08fe195" providerId="ADAL" clId="{80C17BC6-3A14-4023-809F-46C105729E22}" dt="2022-05-26T09:47:15.317" v="1025" actId="20577"/>
          <ac:spMkLst>
            <pc:docMk/>
            <pc:sldMk cId="1649323469" sldId="403"/>
            <ac:spMk id="23" creationId="{8B21820A-9F79-4D9F-9C06-887D1C4B2B2A}"/>
          </ac:spMkLst>
        </pc:spChg>
        <pc:spChg chg="add mod">
          <ac:chgData name="Schmidt, Kirill" userId="e3f5e0d7-1db0-4404-9f10-a3b0c08fe195" providerId="ADAL" clId="{80C17BC6-3A14-4023-809F-46C105729E22}" dt="2022-05-26T09:51:40.816" v="1028" actId="14100"/>
          <ac:spMkLst>
            <pc:docMk/>
            <pc:sldMk cId="1649323469" sldId="403"/>
            <ac:spMk id="24" creationId="{6C9FDD0E-431F-4748-8FB4-5CB6A235BE9E}"/>
          </ac:spMkLst>
        </pc:spChg>
        <pc:spChg chg="add mod">
          <ac:chgData name="Schmidt, Kirill" userId="e3f5e0d7-1db0-4404-9f10-a3b0c08fe195" providerId="ADAL" clId="{80C17BC6-3A14-4023-809F-46C105729E22}" dt="2022-05-26T10:18:38.200" v="1397" actId="20577"/>
          <ac:spMkLst>
            <pc:docMk/>
            <pc:sldMk cId="1649323469" sldId="403"/>
            <ac:spMk id="25" creationId="{D6EA54C6-E5F8-4B36-B0B2-116DBC709605}"/>
          </ac:spMkLst>
        </pc:spChg>
        <pc:spChg chg="add mod">
          <ac:chgData name="Schmidt, Kirill" userId="e3f5e0d7-1db0-4404-9f10-a3b0c08fe195" providerId="ADAL" clId="{80C17BC6-3A14-4023-809F-46C105729E22}" dt="2022-05-26T10:29:53.267" v="1536" actId="14100"/>
          <ac:spMkLst>
            <pc:docMk/>
            <pc:sldMk cId="1649323469" sldId="403"/>
            <ac:spMk id="26" creationId="{2C4B9477-A9A8-498B-95A3-ECF0ECD8CC88}"/>
          </ac:spMkLst>
        </pc:spChg>
        <pc:spChg chg="add mod">
          <ac:chgData name="Schmidt, Kirill" userId="e3f5e0d7-1db0-4404-9f10-a3b0c08fe195" providerId="ADAL" clId="{80C17BC6-3A14-4023-809F-46C105729E22}" dt="2022-05-26T10:18:41.725" v="1399" actId="20577"/>
          <ac:spMkLst>
            <pc:docMk/>
            <pc:sldMk cId="1649323469" sldId="403"/>
            <ac:spMk id="27" creationId="{39CFF18B-D87A-4DA9-8E87-77CE456D6160}"/>
          </ac:spMkLst>
        </pc:spChg>
        <pc:spChg chg="add mod">
          <ac:chgData name="Schmidt, Kirill" userId="e3f5e0d7-1db0-4404-9f10-a3b0c08fe195" providerId="ADAL" clId="{80C17BC6-3A14-4023-809F-46C105729E22}" dt="2022-05-26T10:30:14.317" v="1537" actId="14100"/>
          <ac:spMkLst>
            <pc:docMk/>
            <pc:sldMk cId="1649323469" sldId="403"/>
            <ac:spMk id="28" creationId="{8FFBC9F8-4AB8-4ACD-AB06-4D00E056BBBE}"/>
          </ac:spMkLst>
        </pc:spChg>
        <pc:spChg chg="add mod">
          <ac:chgData name="Schmidt, Kirill" userId="e3f5e0d7-1db0-4404-9f10-a3b0c08fe195" providerId="ADAL" clId="{80C17BC6-3A14-4023-809F-46C105729E22}" dt="2022-05-26T10:19:41.107" v="1406" actId="20577"/>
          <ac:spMkLst>
            <pc:docMk/>
            <pc:sldMk cId="1649323469" sldId="403"/>
            <ac:spMk id="29" creationId="{7AB5EB19-01BF-43BA-ABB1-7BAA208027D6}"/>
          </ac:spMkLst>
        </pc:spChg>
        <pc:spChg chg="add mod">
          <ac:chgData name="Schmidt, Kirill" userId="e3f5e0d7-1db0-4404-9f10-a3b0c08fe195" providerId="ADAL" clId="{80C17BC6-3A14-4023-809F-46C105729E22}" dt="2022-05-26T10:28:20.442" v="1529" actId="14100"/>
          <ac:spMkLst>
            <pc:docMk/>
            <pc:sldMk cId="1649323469" sldId="403"/>
            <ac:spMk id="30" creationId="{7D218C29-4871-4BBA-896A-6C56E60C787C}"/>
          </ac:spMkLst>
        </pc:spChg>
        <pc:spChg chg="add mod">
          <ac:chgData name="Schmidt, Kirill" userId="e3f5e0d7-1db0-4404-9f10-a3b0c08fe195" providerId="ADAL" clId="{80C17BC6-3A14-4023-809F-46C105729E22}" dt="2022-05-26T10:19:32.508" v="1403" actId="20577"/>
          <ac:spMkLst>
            <pc:docMk/>
            <pc:sldMk cId="1649323469" sldId="403"/>
            <ac:spMk id="31" creationId="{532DF109-B87A-4382-8066-EB1915184C4F}"/>
          </ac:spMkLst>
        </pc:spChg>
        <pc:spChg chg="add mod">
          <ac:chgData name="Schmidt, Kirill" userId="e3f5e0d7-1db0-4404-9f10-a3b0c08fe195" providerId="ADAL" clId="{80C17BC6-3A14-4023-809F-46C105729E22}" dt="2022-05-26T10:28:47.751" v="1533" actId="14100"/>
          <ac:spMkLst>
            <pc:docMk/>
            <pc:sldMk cId="1649323469" sldId="403"/>
            <ac:spMk id="32" creationId="{01AFF41E-9ABB-4286-9D2B-54472F490FA5}"/>
          </ac:spMkLst>
        </pc:spChg>
        <pc:spChg chg="add mod">
          <ac:chgData name="Schmidt, Kirill" userId="e3f5e0d7-1db0-4404-9f10-a3b0c08fe195" providerId="ADAL" clId="{80C17BC6-3A14-4023-809F-46C105729E22}" dt="2022-05-26T10:24:13.541" v="1519" actId="14100"/>
          <ac:spMkLst>
            <pc:docMk/>
            <pc:sldMk cId="1649323469" sldId="403"/>
            <ac:spMk id="33" creationId="{EE19547E-200E-4212-A25C-A9B3B00B7BCD}"/>
          </ac:spMkLst>
        </pc:spChg>
        <pc:cxnChg chg="add del mod">
          <ac:chgData name="Schmidt, Kirill" userId="e3f5e0d7-1db0-4404-9f10-a3b0c08fe195" providerId="ADAL" clId="{80C17BC6-3A14-4023-809F-46C105729E22}" dt="2022-05-24T13:38:29.541" v="374" actId="478"/>
          <ac:cxnSpMkLst>
            <pc:docMk/>
            <pc:sldMk cId="1649323469" sldId="403"/>
            <ac:cxnSpMk id="8" creationId="{CF6F5FC1-9A33-4DE6-BDBE-F33E6EB2AE1E}"/>
          </ac:cxnSpMkLst>
        </pc:cxnChg>
      </pc:sldChg>
      <pc:sldChg chg="del">
        <pc:chgData name="Schmidt, Kirill" userId="e3f5e0d7-1db0-4404-9f10-a3b0c08fe195" providerId="ADAL" clId="{80C17BC6-3A14-4023-809F-46C105729E22}" dt="2022-05-26T09:52:41.746" v="1077" actId="47"/>
        <pc:sldMkLst>
          <pc:docMk/>
          <pc:sldMk cId="924793584" sldId="404"/>
        </pc:sldMkLst>
      </pc:sldChg>
    </pc:docChg>
  </pc:docChgLst>
  <pc:docChgLst>
    <pc:chgData name="Schmidt, Kirill" userId="e3f5e0d7-1db0-4404-9f10-a3b0c08fe195" providerId="ADAL" clId="{DF435790-CEAB-4CA0-B448-8F8B2BC04C90}"/>
    <pc:docChg chg="undo custSel modSld">
      <pc:chgData name="Schmidt, Kirill" userId="e3f5e0d7-1db0-4404-9f10-a3b0c08fe195" providerId="ADAL" clId="{DF435790-CEAB-4CA0-B448-8F8B2BC04C90}" dt="2022-08-18T11:12:14.259" v="513" actId="14100"/>
      <pc:docMkLst>
        <pc:docMk/>
      </pc:docMkLst>
      <pc:sldChg chg="addSp modSp mod">
        <pc:chgData name="Schmidt, Kirill" userId="e3f5e0d7-1db0-4404-9f10-a3b0c08fe195" providerId="ADAL" clId="{DF435790-CEAB-4CA0-B448-8F8B2BC04C90}" dt="2022-08-18T11:12:14.259" v="513" actId="14100"/>
        <pc:sldMkLst>
          <pc:docMk/>
          <pc:sldMk cId="1649323469" sldId="403"/>
        </pc:sldMkLst>
        <pc:spChg chg="mod">
          <ac:chgData name="Schmidt, Kirill" userId="e3f5e0d7-1db0-4404-9f10-a3b0c08fe195" providerId="ADAL" clId="{DF435790-CEAB-4CA0-B448-8F8B2BC04C90}" dt="2022-08-18T10:54:08.755" v="69" actId="255"/>
          <ac:spMkLst>
            <pc:docMk/>
            <pc:sldMk cId="1649323469" sldId="403"/>
            <ac:spMk id="9" creationId="{E33435C7-F7FC-458D-AB4C-BCD9DF866D32}"/>
          </ac:spMkLst>
        </pc:spChg>
        <pc:spChg chg="mod">
          <ac:chgData name="Schmidt, Kirill" userId="e3f5e0d7-1db0-4404-9f10-a3b0c08fe195" providerId="ADAL" clId="{DF435790-CEAB-4CA0-B448-8F8B2BC04C90}" dt="2022-08-18T10:55:40.958" v="95" actId="1035"/>
          <ac:spMkLst>
            <pc:docMk/>
            <pc:sldMk cId="1649323469" sldId="403"/>
            <ac:spMk id="13" creationId="{495027ED-7D4F-48DE-A49A-0DCE6BE759BB}"/>
          </ac:spMkLst>
        </pc:spChg>
        <pc:spChg chg="mod">
          <ac:chgData name="Schmidt, Kirill" userId="e3f5e0d7-1db0-4404-9f10-a3b0c08fe195" providerId="ADAL" clId="{DF435790-CEAB-4CA0-B448-8F8B2BC04C90}" dt="2022-08-18T10:55:23.765" v="92" actId="255"/>
          <ac:spMkLst>
            <pc:docMk/>
            <pc:sldMk cId="1649323469" sldId="403"/>
            <ac:spMk id="16" creationId="{6E942E7F-FC5B-4204-AF38-0662519E5EF4}"/>
          </ac:spMkLst>
        </pc:spChg>
        <pc:spChg chg="mod">
          <ac:chgData name="Schmidt, Kirill" userId="e3f5e0d7-1db0-4404-9f10-a3b0c08fe195" providerId="ADAL" clId="{DF435790-CEAB-4CA0-B448-8F8B2BC04C90}" dt="2022-08-18T11:12:14.259" v="513" actId="14100"/>
          <ac:spMkLst>
            <pc:docMk/>
            <pc:sldMk cId="1649323469" sldId="403"/>
            <ac:spMk id="24" creationId="{6C9FDD0E-431F-4748-8FB4-5CB6A235BE9E}"/>
          </ac:spMkLst>
        </pc:spChg>
        <pc:spChg chg="mod">
          <ac:chgData name="Schmidt, Kirill" userId="e3f5e0d7-1db0-4404-9f10-a3b0c08fe195" providerId="ADAL" clId="{DF435790-CEAB-4CA0-B448-8F8B2BC04C90}" dt="2022-08-18T10:57:55.147" v="174" actId="1036"/>
          <ac:spMkLst>
            <pc:docMk/>
            <pc:sldMk cId="1649323469" sldId="403"/>
            <ac:spMk id="25" creationId="{D6EA54C6-E5F8-4B36-B0B2-116DBC709605}"/>
          </ac:spMkLst>
        </pc:spChg>
        <pc:spChg chg="mod">
          <ac:chgData name="Schmidt, Kirill" userId="e3f5e0d7-1db0-4404-9f10-a3b0c08fe195" providerId="ADAL" clId="{DF435790-CEAB-4CA0-B448-8F8B2BC04C90}" dt="2022-08-18T11:09:58.731" v="509" actId="14100"/>
          <ac:spMkLst>
            <pc:docMk/>
            <pc:sldMk cId="1649323469" sldId="403"/>
            <ac:spMk id="26" creationId="{2C4B9477-A9A8-498B-95A3-ECF0ECD8CC88}"/>
          </ac:spMkLst>
        </pc:spChg>
        <pc:spChg chg="mod">
          <ac:chgData name="Schmidt, Kirill" userId="e3f5e0d7-1db0-4404-9f10-a3b0c08fe195" providerId="ADAL" clId="{DF435790-CEAB-4CA0-B448-8F8B2BC04C90}" dt="2022-08-18T11:09:41.811" v="505" actId="14100"/>
          <ac:spMkLst>
            <pc:docMk/>
            <pc:sldMk cId="1649323469" sldId="403"/>
            <ac:spMk id="27" creationId="{39CFF18B-D87A-4DA9-8E87-77CE456D6160}"/>
          </ac:spMkLst>
        </pc:spChg>
        <pc:spChg chg="mod">
          <ac:chgData name="Schmidt, Kirill" userId="e3f5e0d7-1db0-4404-9f10-a3b0c08fe195" providerId="ADAL" clId="{DF435790-CEAB-4CA0-B448-8F8B2BC04C90}" dt="2022-08-18T11:10:12.011" v="512" actId="14100"/>
          <ac:spMkLst>
            <pc:docMk/>
            <pc:sldMk cId="1649323469" sldId="403"/>
            <ac:spMk id="28" creationId="{8FFBC9F8-4AB8-4ACD-AB06-4D00E056BBBE}"/>
          </ac:spMkLst>
        </pc:spChg>
        <pc:spChg chg="mod">
          <ac:chgData name="Schmidt, Kirill" userId="e3f5e0d7-1db0-4404-9f10-a3b0c08fe195" providerId="ADAL" clId="{DF435790-CEAB-4CA0-B448-8F8B2BC04C90}" dt="2022-08-18T10:56:52.684" v="121" actId="1036"/>
          <ac:spMkLst>
            <pc:docMk/>
            <pc:sldMk cId="1649323469" sldId="403"/>
            <ac:spMk id="29" creationId="{7AB5EB19-01BF-43BA-ABB1-7BAA208027D6}"/>
          </ac:spMkLst>
        </pc:spChg>
        <pc:spChg chg="mod">
          <ac:chgData name="Schmidt, Kirill" userId="e3f5e0d7-1db0-4404-9f10-a3b0c08fe195" providerId="ADAL" clId="{DF435790-CEAB-4CA0-B448-8F8B2BC04C90}" dt="2022-08-18T10:56:31.341" v="103" actId="14100"/>
          <ac:spMkLst>
            <pc:docMk/>
            <pc:sldMk cId="1649323469" sldId="403"/>
            <ac:spMk id="30" creationId="{7D218C29-4871-4BBA-896A-6C56E60C787C}"/>
          </ac:spMkLst>
        </pc:spChg>
        <pc:spChg chg="mod">
          <ac:chgData name="Schmidt, Kirill" userId="e3f5e0d7-1db0-4404-9f10-a3b0c08fe195" providerId="ADAL" clId="{DF435790-CEAB-4CA0-B448-8F8B2BC04C90}" dt="2022-08-18T10:56:25.405" v="102" actId="1036"/>
          <ac:spMkLst>
            <pc:docMk/>
            <pc:sldMk cId="1649323469" sldId="403"/>
            <ac:spMk id="31" creationId="{532DF109-B87A-4382-8066-EB1915184C4F}"/>
          </ac:spMkLst>
        </pc:spChg>
        <pc:spChg chg="add mod">
          <ac:chgData name="Schmidt, Kirill" userId="e3f5e0d7-1db0-4404-9f10-a3b0c08fe195" providerId="ADAL" clId="{DF435790-CEAB-4CA0-B448-8F8B2BC04C90}" dt="2022-08-18T11:07:24.876" v="479" actId="14100"/>
          <ac:spMkLst>
            <pc:docMk/>
            <pc:sldMk cId="1649323469" sldId="403"/>
            <ac:spMk id="35" creationId="{8EF1C1F9-C53C-0FAD-DEF5-5E3D4CB9B322}"/>
          </ac:spMkLst>
        </pc:spChg>
        <pc:spChg chg="add mod">
          <ac:chgData name="Schmidt, Kirill" userId="e3f5e0d7-1db0-4404-9f10-a3b0c08fe195" providerId="ADAL" clId="{DF435790-CEAB-4CA0-B448-8F8B2BC04C90}" dt="2022-08-18T11:03:24.306" v="463" actId="1036"/>
          <ac:spMkLst>
            <pc:docMk/>
            <pc:sldMk cId="1649323469" sldId="403"/>
            <ac:spMk id="37" creationId="{1259C94B-5444-C072-414C-46C95A4580D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6DA36E-83A0-4260-AA9D-93A57BA58A4D}" type="datetimeFigureOut">
              <a:rPr lang="de-DE" smtClean="0"/>
              <a:t>18.08.2022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51721C-304E-46B6-8528-D86470B28C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84727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FFE915-6F63-475F-AEF3-292EDAD54A09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18559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A3E1C6-EDBE-4A49-B63C-2BEC6C755A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294D846-F6A0-433B-9660-6BD0786FE4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54FF756-1018-428D-81C6-F73B0EE91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1DA94-11C8-4A9D-9B23-F792E68BCC6A}" type="datetimeFigureOut">
              <a:rPr lang="de-DE" smtClean="0"/>
              <a:t>18.08.2022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12B9EA4-B694-4F8A-928E-D1F7308D8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D340C8A-69BA-438F-9BEF-D9D96DAF9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75B42-D94D-41F1-AE63-10D66CABFF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4273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E80CD8-B3F5-486E-833D-AA701D7AE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BDB442B-22C8-4B0F-9991-49CC4FD4CF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E2CF5F9-DD12-499D-AAF7-905C53A1F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1DA94-11C8-4A9D-9B23-F792E68BCC6A}" type="datetimeFigureOut">
              <a:rPr lang="de-DE" smtClean="0"/>
              <a:t>18.08.2022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2E13AF0-0648-4CDD-81F9-590BFCC07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00088A2-CC32-44AE-9A5D-2A83D206F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75B42-D94D-41F1-AE63-10D66CABFF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0193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CEAE0C7-CA04-4752-A623-566CFFCAA4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8BC57A8-C720-4551-B49C-107BE25BB6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FF561C6-3B61-4EE1-87EB-848601DE9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1DA94-11C8-4A9D-9B23-F792E68BCC6A}" type="datetimeFigureOut">
              <a:rPr lang="de-DE" smtClean="0"/>
              <a:t>18.08.2022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23D11C4-2685-41B2-AED8-C4226460A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9AF6594-59BF-4CC9-AF82-A32628A2A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75B42-D94D-41F1-AE63-10D66CABFF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5898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64C6D7-BBBD-47FC-8FB0-BF06BECD6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3D3F42F-620E-4A24-B65B-44D321C0B8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D130A17-7D54-4CAA-A945-2758F0626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1DA94-11C8-4A9D-9B23-F792E68BCC6A}" type="datetimeFigureOut">
              <a:rPr lang="de-DE" smtClean="0"/>
              <a:t>18.08.2022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F0919A4-5F45-42A6-9C6F-B9CFECC81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F91932B-6640-4276-92EB-2D415F301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75B42-D94D-41F1-AE63-10D66CABFF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1278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D9E0F5-AAE7-4A7D-A477-8E835147E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C6DB247-3C7F-4350-8F46-C45698BF73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40B1F4F-BB76-400B-A001-CBC483FF9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1DA94-11C8-4A9D-9B23-F792E68BCC6A}" type="datetimeFigureOut">
              <a:rPr lang="de-DE" smtClean="0"/>
              <a:t>18.08.2022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3A7A416-5308-46AA-A924-76DDC1578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CC46CEE-9E8C-489E-A55C-D2935A511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75B42-D94D-41F1-AE63-10D66CABFF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9473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7DE98C-279B-42FF-B8C8-12B26AF20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F1863D2-483D-4E39-AA69-72486CD56C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84D8338-FE81-46D4-A962-33A3816839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F7BBD59-A2E1-46A4-8977-25B8DBEA2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1DA94-11C8-4A9D-9B23-F792E68BCC6A}" type="datetimeFigureOut">
              <a:rPr lang="de-DE" smtClean="0"/>
              <a:t>18.08.2022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B11B3F0-FE24-45EA-B7F2-1EC5DED0F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2D83576-1090-4180-8B27-7BD01C348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75B42-D94D-41F1-AE63-10D66CABFF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2967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8DF900-21AC-486C-A91E-39DCAF8A4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D9A2332-46B7-43C2-BA63-97BB4028D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8CCC28F-C521-4B09-B757-C0BC8AA3BA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55C5509-5011-4849-8443-D40BBCCD4B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230E8FD-E986-4696-B573-60C700F783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C6A155B-7F6B-4B2C-A8D2-45B487132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1DA94-11C8-4A9D-9B23-F792E68BCC6A}" type="datetimeFigureOut">
              <a:rPr lang="de-DE" smtClean="0"/>
              <a:t>18.08.2022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5C40BBE-FBF2-4B4B-B321-8979AFBDE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D7BE8E4-8C93-4C50-A5CB-3C8D2189B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75B42-D94D-41F1-AE63-10D66CABFF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8327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C51A70-896D-4AA4-8B62-775D31978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EC69B89-3CC1-4224-AAFC-FE9642739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1DA94-11C8-4A9D-9B23-F792E68BCC6A}" type="datetimeFigureOut">
              <a:rPr lang="de-DE" smtClean="0"/>
              <a:t>18.08.2022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AF0E08D-0068-43E3-A3F8-270B0BF59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4622B08-EED0-4D21-AD43-8EACCD730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75B42-D94D-41F1-AE63-10D66CABFF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1289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224E75C-B668-4373-9C9A-8833B1994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1DA94-11C8-4A9D-9B23-F792E68BCC6A}" type="datetimeFigureOut">
              <a:rPr lang="de-DE" smtClean="0"/>
              <a:t>18.08.2022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937AB5F-B03E-4A73-ACDE-69E551957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78FF6C2-47FD-45E3-817E-2E9D3A4AA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75B42-D94D-41F1-AE63-10D66CABFF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2124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C9237A-61FD-4F43-98B3-EF92A4CAC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E0415E6-C448-441D-9B61-A44193BC52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0BF9BAA-7BD2-4E6C-B437-563E70E62C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FD68AE1-8E37-4B63-960D-BD1256E61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1DA94-11C8-4A9D-9B23-F792E68BCC6A}" type="datetimeFigureOut">
              <a:rPr lang="de-DE" smtClean="0"/>
              <a:t>18.08.2022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F0CA4E2-D73F-418B-B755-E397136D9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1FFDC47-43D4-4FE1-B706-94713966A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75B42-D94D-41F1-AE63-10D66CABFF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2144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8D6759-0E23-409C-BD25-21068CDDE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3A35664-EA55-434D-BD27-71234F86DB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B98F97C-4DF7-4A81-8D22-BF6695DDF4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B01B80F-91CB-4DE0-966B-078808731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1DA94-11C8-4A9D-9B23-F792E68BCC6A}" type="datetimeFigureOut">
              <a:rPr lang="de-DE" smtClean="0"/>
              <a:t>18.08.2022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43830A3-1C98-4AB6-8748-B0C582E97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9BA586C-B140-43FA-BFA8-A25173AC5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75B42-D94D-41F1-AE63-10D66CABFF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76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F381E73-05CA-4096-8BEE-933AAD6DA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8E3E5C2-DBA3-4208-B088-A893804F63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1C5BAF3-DF3A-4853-99EA-3ACC0B0A39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91DA94-11C8-4A9D-9B23-F792E68BCC6A}" type="datetimeFigureOut">
              <a:rPr lang="de-DE" smtClean="0"/>
              <a:t>18.08.2022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87A00E6-E4EB-4F70-894E-CB0777CAFB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CC58CD7-B9FD-4E4E-8497-5E5245AAE7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B75B42-D94D-41F1-AE63-10D66CABFF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7560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BE2B5ECE-BD93-410F-B987-A17C2ECDB537}"/>
              </a:ext>
            </a:extLst>
          </p:cNvPr>
          <p:cNvSpPr/>
          <p:nvPr/>
        </p:nvSpPr>
        <p:spPr>
          <a:xfrm>
            <a:off x="6867330" y="0"/>
            <a:ext cx="5313600" cy="796954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013E24BC-52A0-4D29-BA6B-17774255183C}"/>
              </a:ext>
            </a:extLst>
          </p:cNvPr>
          <p:cNvSpPr/>
          <p:nvPr/>
        </p:nvSpPr>
        <p:spPr>
          <a:xfrm>
            <a:off x="6867319" y="3401878"/>
            <a:ext cx="5313600" cy="34488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B91BBF9F-D90D-4788-B570-09250A4E0246}"/>
              </a:ext>
            </a:extLst>
          </p:cNvPr>
          <p:cNvSpPr/>
          <p:nvPr/>
        </p:nvSpPr>
        <p:spPr>
          <a:xfrm>
            <a:off x="0" y="0"/>
            <a:ext cx="5688106" cy="2763604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6C465AAB-8AE7-4978-9F44-82618E165EB3}"/>
              </a:ext>
            </a:extLst>
          </p:cNvPr>
          <p:cNvSpPr/>
          <p:nvPr/>
        </p:nvSpPr>
        <p:spPr>
          <a:xfrm>
            <a:off x="5688106" y="0"/>
            <a:ext cx="1179225" cy="2766719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495027ED-7D4F-48DE-A49A-0DCE6BE759BB}"/>
                  </a:ext>
                </a:extLst>
              </p:cNvPr>
              <p:cNvSpPr txBox="1"/>
              <p:nvPr/>
            </p:nvSpPr>
            <p:spPr>
              <a:xfrm>
                <a:off x="0" y="-235283"/>
                <a:ext cx="5688106" cy="30122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1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600" b="0" i="1" spc="30" smtClean="0">
                          <a:latin typeface="Cambria Math" panose="02040503050406030204" pitchFamily="18" charset="0"/>
                        </a:rPr>
                        <m:t>𝑅𝑎𝑡𝑖𝑛𝑔</m:t>
                      </m:r>
                      <m:r>
                        <a:rPr lang="de-DE" sz="1600" b="0" i="1" spc="3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1600" b="0" i="1" spc="30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de-DE" sz="1600" b="0" i="1" spc="30" smtClean="0">
                          <a:latin typeface="Cambria Math" panose="02040503050406030204" pitchFamily="18" charset="0"/>
                        </a:rPr>
                        <m:t>=</m:t>
                      </m:r>
                      <m:eqArr>
                        <m:eqArrPr>
                          <m:ctrlPr>
                            <a:rPr lang="de-DE" sz="1600" i="1" spc="30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de-DE" sz="1600" i="1" spc="30">
                              <a:latin typeface="Cambria Math" panose="02040503050406030204" pitchFamily="18" charset="0"/>
                            </a:rPr>
                            <m:t>𝐵𝑢𝑠</m:t>
                          </m:r>
                          <m:r>
                            <a:rPr lang="de-DE" sz="1600" i="1" spc="3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DE" sz="1600" i="1" spc="30">
                              <a:latin typeface="Cambria Math" panose="02040503050406030204" pitchFamily="18" charset="0"/>
                            </a:rPr>
                            <m:t>𝐻𝑒𝑎𝑙𝑡h</m:t>
                          </m:r>
                          <m:r>
                            <a:rPr lang="de-DE" sz="1600" i="1" spc="30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de-DE" sz="1600" i="1" spc="3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600" b="0" i="1" spc="30" smtClean="0">
                                  <a:latin typeface="Cambria Math" panose="02040503050406030204" pitchFamily="18" charset="0"/>
                                </a:rPr>
                                <m:t>𝑚𝑢𝑙𝑡𝑖𝑝𝑙𝑖𝑒𝑟</m:t>
                              </m:r>
                            </m:e>
                            <m:sub>
                              <m:r>
                                <a:rPr lang="de-DE" sz="1600" i="1" spc="3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de-DE" sz="1600" i="1" spc="30">
                              <a:latin typeface="Cambria Math" panose="02040503050406030204" pitchFamily="18" charset="0"/>
                            </a:rPr>
                            <m:t>+</m:t>
                          </m:r>
                        </m:e>
                        <m:e>
                          <m:r>
                            <a:rPr lang="de-DE" sz="1600" b="0" i="1" spc="30" smtClean="0">
                              <a:latin typeface="Cambria Math" panose="02040503050406030204" pitchFamily="18" charset="0"/>
                            </a:rPr>
                            <m:t>𝐸𝑥𝑡</m:t>
                          </m:r>
                          <m:r>
                            <a:rPr lang="de-DE" sz="1600" b="0" i="1" spc="3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DE" sz="1600" b="0" i="1" spc="30" smtClean="0">
                              <a:latin typeface="Cambria Math" panose="02040503050406030204" pitchFamily="18" charset="0"/>
                            </a:rPr>
                            <m:t>𝐺𝑟𝑖𝑑</m:t>
                          </m:r>
                          <m:r>
                            <a:rPr lang="de-DE" sz="1600" i="1" spc="3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DE" sz="1600" i="1" spc="30">
                              <a:latin typeface="Cambria Math" panose="02040503050406030204" pitchFamily="18" charset="0"/>
                            </a:rPr>
                            <m:t>𝐻𝑒𝑎𝑙𝑡h</m:t>
                          </m:r>
                          <m:r>
                            <a:rPr lang="de-DE" sz="1600" i="1" spc="30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de-DE" sz="1600" i="1" spc="3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600" i="1" spc="3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de-DE" sz="1600" b="0" i="1" spc="3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de-DE" sz="1600" i="1" spc="30">
                              <a:latin typeface="Cambria Math" panose="02040503050406030204" pitchFamily="18" charset="0"/>
                            </a:rPr>
                            <m:t>+</m:t>
                          </m:r>
                        </m:e>
                        <m:e>
                          <m:r>
                            <a:rPr lang="de-DE" sz="1600" b="0" i="1" spc="30" smtClean="0">
                              <a:latin typeface="Cambria Math" panose="02040503050406030204" pitchFamily="18" charset="0"/>
                            </a:rPr>
                            <m:t>𝐿𝑖𝑛𝑒</m:t>
                          </m:r>
                          <m:r>
                            <a:rPr lang="de-DE" sz="1600" i="1" spc="3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DE" sz="1600" i="1" spc="30">
                              <a:latin typeface="Cambria Math" panose="02040503050406030204" pitchFamily="18" charset="0"/>
                            </a:rPr>
                            <m:t>𝐻𝑒𝑎𝑙𝑡h</m:t>
                          </m:r>
                          <m:r>
                            <a:rPr lang="de-DE" sz="1600" i="1" spc="30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de-DE" sz="1600" i="1" spc="3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600" b="0" i="1" spc="3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de-DE" sz="1600" b="0" i="1" spc="3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de-DE" sz="1600" i="1" spc="30">
                              <a:latin typeface="Cambria Math" panose="02040503050406030204" pitchFamily="18" charset="0"/>
                            </a:rPr>
                            <m:t>+</m:t>
                          </m:r>
                        </m:e>
                        <m:e>
                          <m:r>
                            <a:rPr lang="de-DE" sz="1600" b="0" i="1" spc="30" smtClean="0">
                              <a:latin typeface="Cambria Math" panose="02040503050406030204" pitchFamily="18" charset="0"/>
                            </a:rPr>
                            <m:t>𝑇𝑟𝑎𝑓𝑜</m:t>
                          </m:r>
                          <m:r>
                            <a:rPr lang="de-DE" sz="1600" i="1" spc="3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DE" sz="1600" i="1" spc="30">
                              <a:latin typeface="Cambria Math" panose="02040503050406030204" pitchFamily="18" charset="0"/>
                            </a:rPr>
                            <m:t>𝐻𝑒𝑎𝑙𝑡h</m:t>
                          </m:r>
                          <m:r>
                            <a:rPr lang="de-DE" sz="1600" i="1" spc="30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de-DE" sz="1600" i="1" spc="3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600" b="0" i="1" spc="3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de-DE" sz="1600" b="0" i="1" spc="3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de-DE" sz="1600" i="1" spc="30">
                              <a:latin typeface="Cambria Math" panose="02040503050406030204" pitchFamily="18" charset="0"/>
                            </a:rPr>
                            <m:t>+</m:t>
                          </m:r>
                        </m:e>
                        <m:e>
                          <m:r>
                            <a:rPr lang="de-DE" sz="1600" b="0" i="1" spc="30" smtClean="0">
                              <a:latin typeface="Cambria Math" panose="02040503050406030204" pitchFamily="18" charset="0"/>
                            </a:rPr>
                            <m:t>𝐿𝑜𝑎𝑑</m:t>
                          </m:r>
                          <m:r>
                            <a:rPr lang="de-DE" sz="1600" b="0" i="1" spc="3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DE" sz="1600" b="0" i="1" spc="30" smtClean="0">
                              <a:latin typeface="Cambria Math" panose="02040503050406030204" pitchFamily="18" charset="0"/>
                            </a:rPr>
                            <m:t>𝐻𝑒𝑎𝑙𝑡h</m:t>
                          </m:r>
                          <m:r>
                            <a:rPr lang="de-DE" sz="1600" b="0" i="1" spc="30" smtClean="0">
                              <a:latin typeface="Cambria Math" panose="02040503050406030204" pitchFamily="18" charset="0"/>
                            </a:rPr>
                            <m:t> ∗</m:t>
                          </m:r>
                          <m:sSub>
                            <m:sSubPr>
                              <m:ctrlPr>
                                <a:rPr lang="de-DE" sz="1600" i="1" spc="3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600" i="1" spc="3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de-DE" sz="1600" b="0" i="1" spc="30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r>
                            <a:rPr lang="de-DE" sz="1600" b="0" i="1" spc="30" smtClean="0">
                              <a:latin typeface="Cambria Math" panose="02040503050406030204" pitchFamily="18" charset="0"/>
                            </a:rPr>
                            <m:t>+</m:t>
                          </m:r>
                        </m:e>
                        <m:e>
                          <m:r>
                            <a:rPr lang="de-DE" sz="1600" i="1" spc="30">
                              <a:latin typeface="Cambria Math" panose="02040503050406030204" pitchFamily="18" charset="0"/>
                            </a:rPr>
                            <m:t>𝐶𝑜𝑛𝑠𝑡𝑟𝑎𝑖𝑛𝑡</m:t>
                          </m:r>
                          <m:r>
                            <a:rPr lang="de-DE" sz="1600" b="0" i="1" spc="3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DE" sz="1600" b="0" i="1" spc="30" smtClean="0">
                              <a:latin typeface="Cambria Math" panose="02040503050406030204" pitchFamily="18" charset="0"/>
                            </a:rPr>
                            <m:t>𝑀𝑎𝑥</m:t>
                          </m:r>
                          <m:r>
                            <a:rPr lang="de-DE" sz="1600" b="0" i="1" spc="3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DE" sz="1600" b="0" i="1" spc="30" smtClean="0">
                              <a:latin typeface="Cambria Math" panose="02040503050406030204" pitchFamily="18" charset="0"/>
                            </a:rPr>
                            <m:t>𝑃𝑒𝑟𝑐𝑒𝑛𝑡</m:t>
                          </m:r>
                          <m:r>
                            <a:rPr lang="de-DE" sz="1600" b="0" i="1" spc="3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DE" sz="1600" b="0" i="1" spc="30" smtClean="0">
                              <a:latin typeface="Cambria Math" panose="02040503050406030204" pitchFamily="18" charset="0"/>
                            </a:rPr>
                            <m:t>𝑇𝑟𝑎𝑓𝑜</m:t>
                          </m:r>
                          <m:r>
                            <a:rPr lang="de-DE" sz="1600" i="1" spc="30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de-DE" sz="1600" i="1" spc="3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600" b="0" i="1" spc="3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de-DE" sz="1600" b="0" i="1" spc="30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  <m:r>
                            <a:rPr lang="de-DE" sz="1600" i="1" spc="30">
                              <a:latin typeface="Cambria Math" panose="02040503050406030204" pitchFamily="18" charset="0"/>
                            </a:rPr>
                            <m:t>+</m:t>
                          </m:r>
                        </m:e>
                        <m:e>
                          <m:r>
                            <a:rPr lang="de-DE" sz="1600" i="1" spc="30">
                              <a:latin typeface="Cambria Math" panose="02040503050406030204" pitchFamily="18" charset="0"/>
                            </a:rPr>
                            <m:t>𝐶𝑜𝑛𝑠𝑡𝑟𝑎𝑖𝑛</m:t>
                          </m:r>
                          <m:r>
                            <a:rPr lang="de-DE" sz="1600" b="0" i="1" spc="3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de-DE" sz="1600" b="0" i="1" spc="3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DE" sz="1600" b="0" i="1" spc="30" smtClean="0">
                              <a:latin typeface="Cambria Math" panose="02040503050406030204" pitchFamily="18" charset="0"/>
                            </a:rPr>
                            <m:t>𝑀𝑎𝑥</m:t>
                          </m:r>
                          <m:r>
                            <a:rPr lang="de-DE" sz="1600" b="0" i="1" spc="3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DE" sz="1600" b="0" i="1" spc="30" smtClean="0">
                              <a:latin typeface="Cambria Math" panose="02040503050406030204" pitchFamily="18" charset="0"/>
                            </a:rPr>
                            <m:t>𝑃𝑒𝑟𝑐𝑒𝑛𝑡</m:t>
                          </m:r>
                          <m:r>
                            <a:rPr lang="de-DE" sz="1600" b="0" i="1" spc="3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DE" sz="1600" b="0" i="1" spc="30" smtClean="0">
                              <a:latin typeface="Cambria Math" panose="02040503050406030204" pitchFamily="18" charset="0"/>
                            </a:rPr>
                            <m:t>𝐿𝑖𝑛𝑒</m:t>
                          </m:r>
                          <m:r>
                            <a:rPr lang="de-DE" sz="1600" i="1" spc="30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de-DE" sz="1600" i="1" spc="3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600" b="0" i="1" spc="3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de-DE" sz="1600" b="0" i="1" spc="30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  <m:r>
                            <a:rPr lang="de-DE" sz="1600" i="1" spc="30">
                              <a:latin typeface="Cambria Math" panose="02040503050406030204" pitchFamily="18" charset="0"/>
                            </a:rPr>
                            <m:t>+</m:t>
                          </m:r>
                        </m:e>
                        <m:e>
                          <m:eqArr>
                            <m:eqArrPr>
                              <m:ctrlPr>
                                <a:rPr lang="de-DE" sz="1600" b="0" i="1" spc="30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de-DE" sz="1600" b="0" i="1" spc="30" smtClean="0">
                                  <a:latin typeface="Cambria Math" panose="02040503050406030204" pitchFamily="18" charset="0"/>
                                </a:rPr>
                                <m:t>𝐶𝑜𝑛𝑠𝑡𝑟𝑎𝑖𝑛𝑡</m:t>
                              </m:r>
                              <m:r>
                                <a:rPr lang="de-DE" sz="1600" b="0" i="1" spc="3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DE" sz="1600" b="0" i="1" spc="30" smtClean="0">
                                  <a:latin typeface="Cambria Math" panose="02040503050406030204" pitchFamily="18" charset="0"/>
                                </a:rPr>
                                <m:t>𝑉𝑜𝑙𝑡𝑎𝑔𝑒</m:t>
                              </m:r>
                              <m:r>
                                <a:rPr lang="de-DE" sz="1600" i="1" spc="3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de-DE" sz="1600" i="1" spc="3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b="0" i="1" spc="30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de-DE" sz="1600" b="0" i="1" spc="30" smtClean="0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sub>
                              </m:sSub>
                              <m:r>
                                <a:rPr lang="de-DE" sz="1600" i="1" spc="3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e>
                            <m:e>
                              <m:r>
                                <a:rPr lang="de-DE" sz="1600" b="0" i="1" spc="30" smtClean="0">
                                  <a:latin typeface="Cambria Math" panose="02040503050406030204" pitchFamily="18" charset="0"/>
                                </a:rPr>
                                <m:t>𝐶𝑜𝑛𝑠𝑡𝑟𝑎𝑖𝑛𝑡</m:t>
                              </m:r>
                              <m:r>
                                <a:rPr lang="de-DE" sz="1600" b="0" i="1" spc="3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DE" sz="1600" b="0" i="1" spc="30" smtClean="0">
                                  <a:latin typeface="Cambria Math" panose="02040503050406030204" pitchFamily="18" charset="0"/>
                                </a:rPr>
                                <m:t>𝑉𝑜𝑙𝑡𝑎𝑔𝑒</m:t>
                              </m:r>
                              <m:r>
                                <a:rPr lang="de-DE" sz="1600" b="0" i="1" spc="3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DE" sz="1600" b="0" i="1" spc="30" smtClean="0">
                                  <a:latin typeface="Cambria Math" panose="02040503050406030204" pitchFamily="18" charset="0"/>
                                </a:rPr>
                                <m:t>𝑇𝑖𝑚𝑒𝑑</m:t>
                              </m:r>
                              <m:r>
                                <a:rPr lang="de-DE" sz="1600" b="0" i="1" spc="30" smtClean="0">
                                  <a:latin typeface="Cambria Math" panose="02040503050406030204" pitchFamily="18" charset="0"/>
                                </a:rPr>
                                <m:t> ∗</m:t>
                              </m:r>
                              <m:sSub>
                                <m:sSubPr>
                                  <m:ctrlPr>
                                    <a:rPr lang="de-DE" sz="1600" i="1" spc="3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i="1" spc="3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de-DE" sz="1600" b="0" i="1" spc="30" smtClean="0">
                                      <a:latin typeface="Cambria Math" panose="02040503050406030204" pitchFamily="18" charset="0"/>
                                    </a:rPr>
                                    <m:t>9</m:t>
                                  </m:r>
                                </m:sub>
                              </m:sSub>
                              <m:r>
                                <a:rPr lang="de-DE" sz="1600" b="0" i="1" spc="3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e>
                            <m:e>
                              <m:r>
                                <a:rPr lang="de-DE" sz="1600" b="0" i="1" spc="30" smtClean="0">
                                  <a:latin typeface="Cambria Math" panose="02040503050406030204" pitchFamily="18" charset="0"/>
                                </a:rPr>
                                <m:t>𝐶𝑜𝑛𝑠𝑡𝑟𝑎𝑖𝑛𝑡</m:t>
                              </m:r>
                              <m:r>
                                <a:rPr lang="de-DE" sz="1600" b="0" i="1" spc="3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DE" sz="1600" b="0" i="1" spc="30" smtClean="0">
                                  <a:latin typeface="Cambria Math" panose="02040503050406030204" pitchFamily="18" charset="0"/>
                                </a:rPr>
                                <m:t>𝑉𝑜𝑙𝑡𝑎𝑔𝑒</m:t>
                              </m:r>
                              <m:r>
                                <a:rPr lang="de-DE" sz="1600" b="0" i="1" spc="3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DE" sz="1600" b="0" i="1" spc="30" smtClean="0">
                                  <a:latin typeface="Cambria Math" panose="02040503050406030204" pitchFamily="18" charset="0"/>
                                </a:rPr>
                                <m:t>𝐶h𝑎𝑛𝑔𝑒</m:t>
                              </m:r>
                              <m:r>
                                <a:rPr lang="de-DE" sz="1600" b="0" i="1" spc="30" smtClean="0">
                                  <a:latin typeface="Cambria Math" panose="02040503050406030204" pitchFamily="18" charset="0"/>
                                </a:rPr>
                                <m:t> ∗</m:t>
                              </m:r>
                              <m:sSub>
                                <m:sSubPr>
                                  <m:ctrlPr>
                                    <a:rPr lang="de-DE" sz="1600" i="1" spc="3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i="1" spc="3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de-DE" sz="1600" b="0" i="1" spc="30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sub>
                              </m:sSub>
                              <m:r>
                                <a:rPr lang="de-DE" sz="1600" b="0" i="1" spc="3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e>
                            <m:e>
                              <m:r>
                                <a:rPr lang="de-DE" sz="1600" b="0" i="1" spc="30" smtClean="0">
                                  <a:latin typeface="Cambria Math" panose="02040503050406030204" pitchFamily="18" charset="0"/>
                                </a:rPr>
                                <m:t>𝐶𝑜𝑛𝑠𝑡𝑟𝑎𝑖𝑛𝑡</m:t>
                              </m:r>
                              <m:r>
                                <a:rPr lang="de-DE" sz="1600" b="0" i="1" spc="3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DE" sz="1600" b="0" i="1" spc="30" smtClean="0">
                                  <a:latin typeface="Cambria Math" panose="02040503050406030204" pitchFamily="18" charset="0"/>
                                </a:rPr>
                                <m:t>𝑅𝑒𝑎𝑐𝑡𝑖𝑣𝑒</m:t>
                              </m:r>
                              <m:r>
                                <a:rPr lang="de-DE" sz="1600" b="0" i="1" spc="3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DE" sz="1600" b="0" i="1" spc="30" smtClean="0">
                                  <a:latin typeface="Cambria Math" panose="02040503050406030204" pitchFamily="18" charset="0"/>
                                </a:rPr>
                                <m:t>𝑃𝑜𝑤𝑒𝑟</m:t>
                              </m:r>
                              <m:r>
                                <a:rPr lang="de-DE" sz="1600" b="0" i="1" spc="30" smtClean="0">
                                  <a:latin typeface="Cambria Math" panose="02040503050406030204" pitchFamily="18" charset="0"/>
                                </a:rPr>
                                <m:t> ∗</m:t>
                              </m:r>
                              <m:sSub>
                                <m:sSubPr>
                                  <m:ctrlPr>
                                    <a:rPr lang="de-DE" sz="1600" i="1" spc="3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i="1" spc="3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de-DE" sz="1600" b="0" i="1" spc="3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de-DE" sz="1600" b="0" i="1" spc="3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eqArr>
                        </m:e>
                      </m:eqArr>
                    </m:oMath>
                  </m:oMathPara>
                </a14:m>
                <a:endParaRPr lang="de-DE" sz="1600" spc="30" dirty="0"/>
              </a:p>
            </p:txBody>
          </p:sp>
        </mc:Choice>
        <mc:Fallback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495027ED-7D4F-48DE-A49A-0DCE6BE759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-235283"/>
                <a:ext cx="5688106" cy="30122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6E942E7F-FC5B-4204-AF38-0662519E5EF4}"/>
                  </a:ext>
                </a:extLst>
              </p:cNvPr>
              <p:cNvSpPr txBox="1"/>
              <p:nvPr/>
            </p:nvSpPr>
            <p:spPr>
              <a:xfrm>
                <a:off x="7491521" y="4168307"/>
                <a:ext cx="3762077" cy="24840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1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400" b="0" i="1" spc="30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de-DE" sz="1400" b="0" i="1" spc="30" smtClean="0">
                          <a:latin typeface="Cambria Math" panose="02040503050406030204" pitchFamily="18" charset="0"/>
                        </a:rPr>
                        <m:t>=3025=</m:t>
                      </m:r>
                      <m:eqArr>
                        <m:eqArrPr>
                          <m:ctrlPr>
                            <a:rPr lang="de-DE" sz="1400" b="0" i="1" spc="30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de-DE" sz="1400" b="0" i="1" spc="30" smtClean="0">
                              <a:latin typeface="Cambria Math" panose="02040503050406030204" pitchFamily="18" charset="0"/>
                            </a:rPr>
                            <m:t>450</m:t>
                          </m:r>
                          <m:r>
                            <a:rPr lang="de-DE" sz="1400" i="1" spc="30">
                              <a:latin typeface="Cambria Math" panose="02040503050406030204" pitchFamily="18" charset="0"/>
                            </a:rPr>
                            <m:t>+</m:t>
                          </m:r>
                        </m:e>
                        <m:e>
                          <m:r>
                            <a:rPr lang="de-DE" sz="1400" b="0" i="1" spc="30" smtClean="0">
                              <a:latin typeface="Cambria Math" panose="02040503050406030204" pitchFamily="18" charset="0"/>
                            </a:rPr>
                            <m:t>350+</m:t>
                          </m:r>
                        </m:e>
                        <m:e>
                          <m:r>
                            <a:rPr lang="de-DE" sz="1400" b="0" i="1" spc="30" smtClean="0">
                              <a:latin typeface="Cambria Math" panose="02040503050406030204" pitchFamily="18" charset="0"/>
                            </a:rPr>
                            <m:t>200+</m:t>
                          </m:r>
                        </m:e>
                        <m:e>
                          <m:r>
                            <a:rPr lang="de-DE" sz="1400" b="0" i="1" spc="30" smtClean="0">
                              <a:latin typeface="Cambria Math" panose="02040503050406030204" pitchFamily="18" charset="0"/>
                            </a:rPr>
                            <m:t>225+</m:t>
                          </m:r>
                        </m:e>
                        <m:e>
                          <m:r>
                            <a:rPr lang="de-DE" sz="1400" b="0" i="1" spc="30" smtClean="0">
                              <a:latin typeface="Cambria Math" panose="02040503050406030204" pitchFamily="18" charset="0"/>
                            </a:rPr>
                            <m:t>450+</m:t>
                          </m:r>
                        </m:e>
                        <m:e>
                          <m:r>
                            <a:rPr lang="de-DE" sz="1400" b="0" i="1" spc="30" smtClean="0">
                              <a:latin typeface="Cambria Math" panose="02040503050406030204" pitchFamily="18" charset="0"/>
                            </a:rPr>
                            <m:t>380</m:t>
                          </m:r>
                          <m:r>
                            <a:rPr lang="de-DE" sz="1400" i="1" spc="30">
                              <a:latin typeface="Cambria Math" panose="02040503050406030204" pitchFamily="18" charset="0"/>
                            </a:rPr>
                            <m:t>+</m:t>
                          </m:r>
                        </m:e>
                        <m:e>
                          <m:r>
                            <a:rPr lang="de-DE" sz="1400" b="0" i="1" spc="30" smtClean="0">
                              <a:latin typeface="Cambria Math" panose="02040503050406030204" pitchFamily="18" charset="0"/>
                            </a:rPr>
                            <m:t>300</m:t>
                          </m:r>
                          <m:r>
                            <a:rPr lang="de-DE" sz="1400" i="1" spc="30">
                              <a:latin typeface="Cambria Math" panose="02040503050406030204" pitchFamily="18" charset="0"/>
                            </a:rPr>
                            <m:t>+</m:t>
                          </m:r>
                        </m:e>
                        <m:e>
                          <m:r>
                            <a:rPr lang="de-DE" sz="1400" b="0" i="1" spc="30" smtClean="0">
                              <a:latin typeface="Cambria Math" panose="02040503050406030204" pitchFamily="18" charset="0"/>
                            </a:rPr>
                            <m:t>200+</m:t>
                          </m:r>
                        </m:e>
                        <m:e>
                          <m:r>
                            <a:rPr lang="de-DE" sz="1400" b="0" i="1" spc="30" smtClean="0">
                              <a:latin typeface="Cambria Math" panose="02040503050406030204" pitchFamily="18" charset="0"/>
                            </a:rPr>
                            <m:t>100+</m:t>
                          </m:r>
                        </m:e>
                        <m:e>
                          <m:r>
                            <a:rPr lang="de-DE" sz="1400" b="0" i="1" spc="30" smtClean="0">
                              <a:latin typeface="Cambria Math" panose="02040503050406030204" pitchFamily="18" charset="0"/>
                            </a:rPr>
                            <m:t>100+</m:t>
                          </m:r>
                        </m:e>
                        <m:e>
                          <m:r>
                            <a:rPr lang="de-DE" sz="1400" b="0" i="1" spc="30" smtClean="0">
                              <a:latin typeface="Cambria Math" panose="02040503050406030204" pitchFamily="18" charset="0"/>
                            </a:rPr>
                            <m:t>270</m:t>
                          </m:r>
                        </m:e>
                      </m:eqArr>
                      <m:r>
                        <a:rPr lang="de-DE" sz="1400" b="0" i="1" spc="30" smtClean="0">
                          <a:latin typeface="Cambria Math" panose="02040503050406030204" pitchFamily="18" charset="0"/>
                        </a:rPr>
                        <m:t>=</m:t>
                      </m:r>
                      <m:eqArr>
                        <m:eqArrPr>
                          <m:ctrlPr>
                            <a:rPr lang="de-DE" sz="1400" b="0" i="1" spc="3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de-DE" sz="1400" b="0" i="1" spc="30" smtClean="0">
                              <a:latin typeface="Cambria Math" panose="02040503050406030204" pitchFamily="18" charset="0"/>
                            </a:rPr>
                            <m:t>90</m:t>
                          </m:r>
                          <m:r>
                            <a:rPr lang="de-DE" sz="1400" i="1" spc="3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de-DE" sz="1400" b="0" i="1" spc="30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de-DE" sz="1400" i="1" spc="30">
                              <a:latin typeface="Cambria Math" panose="02040503050406030204" pitchFamily="18" charset="0"/>
                            </a:rPr>
                            <m:t>+</m:t>
                          </m:r>
                        </m:e>
                        <m:e>
                          <m:r>
                            <a:rPr lang="de-DE" sz="1400" b="0" i="1" spc="30" smtClean="0">
                              <a:latin typeface="Cambria Math" panose="02040503050406030204" pitchFamily="18" charset="0"/>
                            </a:rPr>
                            <m:t>70∗5+</m:t>
                          </m:r>
                        </m:e>
                        <m:e>
                          <m:r>
                            <a:rPr lang="de-DE" sz="1400" b="0" i="1" spc="30" smtClean="0">
                              <a:latin typeface="Cambria Math" panose="02040503050406030204" pitchFamily="18" charset="0"/>
                            </a:rPr>
                            <m:t>100∗2+</m:t>
                          </m:r>
                        </m:e>
                        <m:e>
                          <m:r>
                            <a:rPr lang="de-DE" sz="1400" b="0" i="1" spc="30" smtClean="0">
                              <a:latin typeface="Cambria Math" panose="02040503050406030204" pitchFamily="18" charset="0"/>
                            </a:rPr>
                            <m:t>75∗3+</m:t>
                          </m:r>
                        </m:e>
                        <m:e>
                          <m:r>
                            <a:rPr lang="de-DE" sz="1400" b="0" i="1" spc="30" smtClean="0">
                              <a:latin typeface="Cambria Math" panose="02040503050406030204" pitchFamily="18" charset="0"/>
                            </a:rPr>
                            <m:t>90 ∗5+</m:t>
                          </m:r>
                        </m:e>
                        <m:e>
                          <m:r>
                            <a:rPr lang="de-DE" sz="1400" b="0" i="1" spc="30" smtClean="0">
                              <a:latin typeface="Cambria Math" panose="02040503050406030204" pitchFamily="18" charset="0"/>
                            </a:rPr>
                            <m:t>95</m:t>
                          </m:r>
                          <m:r>
                            <a:rPr lang="de-DE" sz="1400" i="1" spc="3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de-DE" sz="1400" b="0" i="1" spc="30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de-DE" sz="1400" i="1" spc="30">
                              <a:latin typeface="Cambria Math" panose="02040503050406030204" pitchFamily="18" charset="0"/>
                            </a:rPr>
                            <m:t>+</m:t>
                          </m:r>
                        </m:e>
                        <m:e>
                          <m:r>
                            <a:rPr lang="de-DE" sz="1400" b="0" i="1" spc="30" smtClean="0">
                              <a:latin typeface="Cambria Math" panose="02040503050406030204" pitchFamily="18" charset="0"/>
                            </a:rPr>
                            <m:t>100</m:t>
                          </m:r>
                          <m:r>
                            <a:rPr lang="de-DE" sz="1400" i="1" spc="3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de-DE" sz="1400" b="0" i="1" spc="30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de-DE" sz="1400" i="1" spc="30">
                              <a:latin typeface="Cambria Math" panose="02040503050406030204" pitchFamily="18" charset="0"/>
                            </a:rPr>
                            <m:t>+</m:t>
                          </m:r>
                        </m:e>
                        <m:e>
                          <m:eqArr>
                            <m:eqArrPr>
                              <m:ctrlPr>
                                <a:rPr lang="de-DE" sz="1400" b="0" i="1" spc="3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de-DE" sz="1400" b="0" i="1" spc="30" smtClean="0">
                                  <a:latin typeface="Cambria Math" panose="02040503050406030204" pitchFamily="18" charset="0"/>
                                </a:rPr>
                                <m:t>100</m:t>
                              </m:r>
                              <m:r>
                                <a:rPr lang="de-DE" sz="1400" i="1" spc="3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de-DE" sz="1400" b="0" i="1" spc="3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de-DE" sz="1400" i="1" spc="3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e>
                            <m:e>
                              <m:r>
                                <a:rPr lang="de-DE" sz="1400" i="1" spc="3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de-DE" sz="1400" b="0" i="1" spc="30" smtClean="0">
                                  <a:latin typeface="Cambria Math" panose="02040503050406030204" pitchFamily="18" charset="0"/>
                                </a:rPr>
                                <m:t>00∗1+</m:t>
                              </m:r>
                            </m:e>
                            <m:e>
                              <m:r>
                                <a:rPr lang="de-DE" sz="1400" b="0" i="1" spc="30" smtClean="0">
                                  <a:latin typeface="Cambria Math" panose="02040503050406030204" pitchFamily="18" charset="0"/>
                                </a:rPr>
                                <m:t>100∗1+</m:t>
                              </m:r>
                            </m:e>
                            <m:e>
                              <m:r>
                                <a:rPr lang="de-DE" sz="1400" b="0" i="1" spc="30" smtClean="0">
                                  <a:latin typeface="Cambria Math" panose="02040503050406030204" pitchFamily="18" charset="0"/>
                                </a:rPr>
                                <m:t>90∗3</m:t>
                              </m:r>
                            </m:e>
                          </m:eqArr>
                        </m:e>
                      </m:eqArr>
                    </m:oMath>
                  </m:oMathPara>
                </a14:m>
                <a:endParaRPr lang="de-DE" sz="1400" spc="30" dirty="0"/>
              </a:p>
            </p:txBody>
          </p:sp>
        </mc:Choice>
        <mc:Fallback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6E942E7F-FC5B-4204-AF38-0662519E5E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1521" y="4168307"/>
                <a:ext cx="3762077" cy="24840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E33435C7-F7FC-458D-AB4C-BCD9DF866D32}"/>
                  </a:ext>
                </a:extLst>
              </p:cNvPr>
              <p:cNvSpPr txBox="1"/>
              <p:nvPr/>
            </p:nvSpPr>
            <p:spPr>
              <a:xfrm>
                <a:off x="5911104" y="-43231"/>
                <a:ext cx="938958" cy="28007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sz="1600" i="1" spc="3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i="1" spc="3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de-DE" sz="1600" b="0" i="1" spc="3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sz="1600" dirty="0"/>
                  <a:t>=5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sz="1600" i="1" spc="3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i="1" spc="3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de-DE" sz="1600" b="0" i="1" spc="3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de-DE" sz="1600" dirty="0"/>
                  <a:t>=5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sz="1600" i="1" spc="3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i="1" spc="3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de-DE" sz="1600" b="0" i="1" spc="3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de-DE" sz="1600" dirty="0"/>
                  <a:t>=2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sz="1600" i="1" spc="3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i="1" spc="3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de-DE" sz="1600" b="0" i="1" spc="3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de-DE" sz="1600" dirty="0"/>
                  <a:t>=3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sz="1600" i="1" spc="3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i="1" spc="3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de-DE" sz="1600" b="0" i="1" spc="30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de-DE" sz="1600" dirty="0"/>
                  <a:t>=5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sz="1600" i="1" spc="3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i="1" spc="3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de-DE" sz="1600" b="0" i="1" spc="30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de-DE" sz="1600" dirty="0"/>
                  <a:t>=4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sz="1600" i="1" spc="3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i="1" spc="3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de-DE" sz="1600" b="0" i="1" spc="30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r>
                  <a:rPr lang="de-DE" sz="1600" dirty="0"/>
                  <a:t>=3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sz="1600" i="1" spc="3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i="1" spc="3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de-DE" sz="1600" b="0" i="1" spc="30" smtClean="0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r>
                  <a:rPr lang="de-DE" sz="1600" dirty="0"/>
                  <a:t>=2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sz="1600" i="1" spc="3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i="1" spc="3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de-DE" sz="1600" b="0" i="1" spc="30" smtClean="0">
                            <a:latin typeface="Cambria Math" panose="02040503050406030204" pitchFamily="18" charset="0"/>
                          </a:rPr>
                          <m:t>9</m:t>
                        </m:r>
                      </m:sub>
                    </m:sSub>
                  </m:oMath>
                </a14:m>
                <a:r>
                  <a:rPr lang="de-DE" sz="1600" dirty="0"/>
                  <a:t>=1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sz="1600" i="1" spc="3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i="1" spc="3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de-DE" sz="1600" b="0" i="1" spc="30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r>
                  <a:rPr lang="de-DE" sz="1600" dirty="0"/>
                  <a:t>=1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sz="1600" i="1" spc="3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i="1" spc="3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de-DE" sz="1600" b="0" i="1" spc="3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de-DE" sz="1600" b="0" i="1" spc="3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sz="1600" dirty="0"/>
                  <a:t>=3</a:t>
                </a:r>
              </a:p>
            </p:txBody>
          </p:sp>
        </mc:Choice>
        <mc:Fallback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E33435C7-F7FC-458D-AB4C-BCD9DF866D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1104" y="-43231"/>
                <a:ext cx="938958" cy="2800767"/>
              </a:xfrm>
              <a:prstGeom prst="rect">
                <a:avLst/>
              </a:prstGeom>
              <a:blipFill>
                <a:blip r:embed="rId5"/>
                <a:stretch>
                  <a:fillRect t="-654" b="-196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5F0E9AE6-8A53-41BE-BE2D-6E0E67FA7748}"/>
                  </a:ext>
                </a:extLst>
              </p:cNvPr>
              <p:cNvSpPr txBox="1"/>
              <p:nvPr/>
            </p:nvSpPr>
            <p:spPr>
              <a:xfrm>
                <a:off x="6884596" y="115399"/>
                <a:ext cx="5307404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sz="1600" b="0" i="1" spc="30" smtClean="0">
                        <a:latin typeface="Cambria Math" panose="02040503050406030204" pitchFamily="18" charset="0"/>
                      </a:rPr>
                      <m:t>𝐵𝑢𝑠</m:t>
                    </m:r>
                    <m:r>
                      <a:rPr lang="de-DE" sz="1600" b="0" i="1" spc="3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1600" b="0" i="1" spc="30" smtClean="0">
                        <a:latin typeface="Cambria Math" panose="02040503050406030204" pitchFamily="18" charset="0"/>
                      </a:rPr>
                      <m:t>𝐻𝑒𝑎𝑙𝑡h</m:t>
                    </m:r>
                  </m:oMath>
                </a14:m>
                <a:r>
                  <a:rPr lang="de-DE" sz="1600" dirty="0"/>
                  <a:t> = </a:t>
                </a:r>
                <a:r>
                  <a:rPr lang="de-DE" sz="1400" dirty="0"/>
                  <a:t>100 * (1.0 - (</a:t>
                </a:r>
                <a:r>
                  <a:rPr lang="de-DE" sz="1400" dirty="0" err="1"/>
                  <a:t>failed</a:t>
                </a:r>
                <a:r>
                  <a:rPr lang="de-DE" sz="1400" dirty="0"/>
                  <a:t> </a:t>
                </a:r>
                <a:r>
                  <a:rPr lang="de-DE" sz="1400" dirty="0" err="1"/>
                  <a:t>buses</a:t>
                </a:r>
                <a:r>
                  <a:rPr lang="de-DE" sz="1400" dirty="0"/>
                  <a:t> / total </a:t>
                </a:r>
                <a:r>
                  <a:rPr lang="de-DE" sz="1400" dirty="0" err="1"/>
                  <a:t>buses</a:t>
                </a:r>
                <a:r>
                  <a:rPr lang="de-DE" sz="1400" dirty="0"/>
                  <a:t>))</a:t>
                </a:r>
                <a:br>
                  <a:rPr lang="de-DE" sz="1400" dirty="0"/>
                </a:br>
                <a:r>
                  <a:rPr lang="de-DE" sz="1400" dirty="0" err="1"/>
                  <a:t>failed</a:t>
                </a:r>
                <a:r>
                  <a:rPr lang="de-DE" sz="1400" dirty="0"/>
                  <a:t> </a:t>
                </a:r>
                <a:r>
                  <a:rPr lang="de-DE" sz="1400" dirty="0" err="1"/>
                  <a:t>bus</a:t>
                </a:r>
                <a:r>
                  <a:rPr lang="de-DE" sz="1400" dirty="0"/>
                  <a:t> = </a:t>
                </a:r>
                <a:r>
                  <a:rPr lang="de-DE" sz="1400" dirty="0" err="1"/>
                  <a:t>bus.vm_pu</a:t>
                </a:r>
                <a:r>
                  <a:rPr lang="de-DE" sz="1400" dirty="0"/>
                  <a:t> &gt; 1.04 || </a:t>
                </a:r>
                <a:r>
                  <a:rPr lang="de-DE" sz="1400" dirty="0" err="1"/>
                  <a:t>bus.vm_pu</a:t>
                </a:r>
                <a:r>
                  <a:rPr lang="de-DE" sz="1400" dirty="0"/>
                  <a:t> &lt; 0.96 </a:t>
                </a:r>
                <a:endParaRPr lang="de-DE" sz="1600" dirty="0"/>
              </a:p>
            </p:txBody>
          </p:sp>
        </mc:Choice>
        <mc:Fallback xmlns="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5F0E9AE6-8A53-41BE-BE2D-6E0E67FA77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4596" y="115399"/>
                <a:ext cx="5307404" cy="553998"/>
              </a:xfrm>
              <a:prstGeom prst="rect">
                <a:avLst/>
              </a:prstGeom>
              <a:blipFill>
                <a:blip r:embed="rId6"/>
                <a:stretch>
                  <a:fillRect l="-344" t="-3297" b="-989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feld 14">
            <a:extLst>
              <a:ext uri="{FF2B5EF4-FFF2-40B4-BE49-F238E27FC236}">
                <a16:creationId xmlns:a16="http://schemas.microsoft.com/office/drawing/2014/main" id="{F9466AB1-FA7E-42E4-AA79-D2A732A3BFED}"/>
              </a:ext>
            </a:extLst>
          </p:cNvPr>
          <p:cNvSpPr txBox="1"/>
          <p:nvPr/>
        </p:nvSpPr>
        <p:spPr>
          <a:xfrm>
            <a:off x="6950347" y="4494388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dirty="0" err="1"/>
              <a:t>example</a:t>
            </a:r>
            <a:endParaRPr lang="de-DE" dirty="0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4A6D3037-46A2-41FE-9A89-B077D504AC59}"/>
              </a:ext>
            </a:extLst>
          </p:cNvPr>
          <p:cNvSpPr/>
          <p:nvPr/>
        </p:nvSpPr>
        <p:spPr>
          <a:xfrm>
            <a:off x="6867330" y="796954"/>
            <a:ext cx="5313600" cy="796954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A4CA04CB-6D7F-4C28-A451-8724FA75C0E1}"/>
                  </a:ext>
                </a:extLst>
              </p:cNvPr>
              <p:cNvSpPr txBox="1"/>
              <p:nvPr/>
            </p:nvSpPr>
            <p:spPr>
              <a:xfrm>
                <a:off x="6884595" y="825263"/>
                <a:ext cx="5307404" cy="7386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sz="1400" i="1" spc="3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de-DE" sz="1400" b="0" i="1" spc="30" smtClean="0">
                        <a:latin typeface="Cambria Math" panose="02040503050406030204" pitchFamily="18" charset="0"/>
                      </a:rPr>
                      <m:t>𝑥𝑡</m:t>
                    </m:r>
                    <m:r>
                      <a:rPr lang="de-DE" sz="1400" b="0" i="1" spc="3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1400" b="0" i="1" spc="30" smtClean="0">
                        <a:latin typeface="Cambria Math" panose="02040503050406030204" pitchFamily="18" charset="0"/>
                      </a:rPr>
                      <m:t>𝐺𝑟𝑖𝑑</m:t>
                    </m:r>
                    <m:r>
                      <a:rPr lang="de-DE" sz="1400" b="0" i="1" spc="3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1400" b="0" i="1" spc="30" smtClean="0">
                        <a:latin typeface="Cambria Math" panose="02040503050406030204" pitchFamily="18" charset="0"/>
                      </a:rPr>
                      <m:t>𝐻𝑒𝑎𝑙𝑡h</m:t>
                    </m:r>
                  </m:oMath>
                </a14:m>
                <a:r>
                  <a:rPr lang="de-DE" sz="1400" dirty="0"/>
                  <a:t> =</a:t>
                </a:r>
                <a:r>
                  <a:rPr lang="de-DE" sz="1200" dirty="0"/>
                  <a:t> 1</a:t>
                </a:r>
                <a:r>
                  <a:rPr lang="en-US" sz="1200" dirty="0"/>
                  <a:t>00 * (1.0 - (fails / (total / </a:t>
                </a:r>
                <a:r>
                  <a:rPr lang="en-US" sz="1200" dirty="0" err="1"/>
                  <a:t>amount_of_ext_grid</a:t>
                </a:r>
                <a:r>
                  <a:rPr lang="en-US" sz="1200" dirty="0"/>
                  <a:t>)))</a:t>
                </a:r>
                <a:br>
                  <a:rPr lang="de-DE" sz="1400" dirty="0"/>
                </a:br>
                <a:r>
                  <a:rPr lang="de-DE" sz="1400" dirty="0" err="1"/>
                  <a:t>failed</a:t>
                </a:r>
                <a:r>
                  <a:rPr lang="de-DE" sz="1400" dirty="0"/>
                  <a:t> ext Grids = ( ∑ ( | </a:t>
                </a:r>
                <a:r>
                  <a:rPr lang="de-DE" sz="1400" dirty="0" err="1"/>
                  <a:t>p_mw‘s</a:t>
                </a:r>
                <a:r>
                  <a:rPr lang="de-DE" sz="1400" dirty="0"/>
                  <a:t> | ) - 2) * 0.05</a:t>
                </a:r>
              </a:p>
              <a:p>
                <a:r>
                  <a:rPr lang="de-DE" sz="1400" dirty="0" err="1"/>
                  <a:t>If</a:t>
                </a:r>
                <a:r>
                  <a:rPr lang="de-DE" sz="1400" dirty="0"/>
                  <a:t> </a:t>
                </a:r>
                <a:r>
                  <a:rPr lang="de-DE" sz="1400" dirty="0" err="1"/>
                  <a:t>failed</a:t>
                </a:r>
                <a:r>
                  <a:rPr lang="de-DE" sz="1400" dirty="0"/>
                  <a:t> ext Grids &lt; 0 -&gt;0      &amp;&amp;       </a:t>
                </a:r>
                <a:r>
                  <a:rPr lang="de-DE" sz="1400" dirty="0" err="1"/>
                  <a:t>If</a:t>
                </a:r>
                <a:r>
                  <a:rPr lang="de-DE" sz="1400" dirty="0"/>
                  <a:t> </a:t>
                </a:r>
                <a:r>
                  <a:rPr lang="de-DE" sz="1400" dirty="0" err="1"/>
                  <a:t>failed</a:t>
                </a:r>
                <a:r>
                  <a:rPr lang="de-DE" sz="1400" dirty="0"/>
                  <a:t> ext Grids &gt; 1 -&gt;1</a:t>
                </a:r>
              </a:p>
            </p:txBody>
          </p:sp>
        </mc:Choice>
        <mc:Fallback xmlns="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A4CA04CB-6D7F-4C28-A451-8724FA75C0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4595" y="825263"/>
                <a:ext cx="5307404" cy="738664"/>
              </a:xfrm>
              <a:prstGeom prst="rect">
                <a:avLst/>
              </a:prstGeom>
              <a:blipFill>
                <a:blip r:embed="rId7"/>
                <a:stretch>
                  <a:fillRect l="-344" t="-820" b="-737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hteck 19">
            <a:extLst>
              <a:ext uri="{FF2B5EF4-FFF2-40B4-BE49-F238E27FC236}">
                <a16:creationId xmlns:a16="http://schemas.microsoft.com/office/drawing/2014/main" id="{951A78FE-BF35-42AF-8FBA-383DCD6F3734}"/>
              </a:ext>
            </a:extLst>
          </p:cNvPr>
          <p:cNvSpPr/>
          <p:nvPr/>
        </p:nvSpPr>
        <p:spPr>
          <a:xfrm>
            <a:off x="6867328" y="1595306"/>
            <a:ext cx="5313600" cy="90328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feld 20">
                <a:extLst>
                  <a:ext uri="{FF2B5EF4-FFF2-40B4-BE49-F238E27FC236}">
                    <a16:creationId xmlns:a16="http://schemas.microsoft.com/office/drawing/2014/main" id="{D1CBBE50-A3C2-4415-9C99-3BDC9380C1C9}"/>
                  </a:ext>
                </a:extLst>
              </p:cNvPr>
              <p:cNvSpPr txBox="1"/>
              <p:nvPr/>
            </p:nvSpPr>
            <p:spPr>
              <a:xfrm>
                <a:off x="6884594" y="1668760"/>
                <a:ext cx="5307404" cy="7386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sz="1400" i="1" spc="3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de-DE" sz="1400" b="0" i="1" spc="30" smtClean="0">
                        <a:latin typeface="Cambria Math" panose="02040503050406030204" pitchFamily="18" charset="0"/>
                      </a:rPr>
                      <m:t>𝑖𝑛𝑒</m:t>
                    </m:r>
                    <m:r>
                      <a:rPr lang="de-DE" sz="1400" b="0" i="1" spc="3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1400" b="0" i="1" spc="30" smtClean="0">
                        <a:latin typeface="Cambria Math" panose="02040503050406030204" pitchFamily="18" charset="0"/>
                      </a:rPr>
                      <m:t>𝐻𝑒𝑎𝑙𝑡h</m:t>
                    </m:r>
                  </m:oMath>
                </a14:m>
                <a:r>
                  <a:rPr lang="de-DE" sz="1400" dirty="0"/>
                  <a:t> = 1</a:t>
                </a:r>
                <a:r>
                  <a:rPr lang="en-US" sz="1400" dirty="0"/>
                  <a:t>00 * (1.0 - (fails / (total lines))</a:t>
                </a:r>
                <a:br>
                  <a:rPr lang="de-DE" sz="1400" dirty="0"/>
                </a:br>
                <a:r>
                  <a:rPr lang="de-DE" sz="1400" dirty="0" err="1"/>
                  <a:t>failed</a:t>
                </a:r>
                <a:r>
                  <a:rPr lang="de-DE" sz="1400" dirty="0"/>
                  <a:t> </a:t>
                </a:r>
                <a:r>
                  <a:rPr lang="de-DE" sz="1400" dirty="0" err="1"/>
                  <a:t>line</a:t>
                </a:r>
                <a:r>
                  <a:rPr lang="de-DE" sz="1400" dirty="0"/>
                  <a:t> = </a:t>
                </a:r>
                <a:r>
                  <a:rPr lang="de-DE" sz="1400" dirty="0" err="1"/>
                  <a:t>line.loading_percent</a:t>
                </a:r>
                <a:r>
                  <a:rPr lang="de-DE" sz="1400" dirty="0"/>
                  <a:t> &gt; 80</a:t>
                </a:r>
              </a:p>
              <a:p>
                <a:r>
                  <a:rPr lang="de-DE" sz="1400" dirty="0"/>
                  <a:t>½ </a:t>
                </a:r>
                <a:r>
                  <a:rPr lang="de-DE" sz="1400" dirty="0" err="1"/>
                  <a:t>failed</a:t>
                </a:r>
                <a:r>
                  <a:rPr lang="de-DE" sz="1400" dirty="0"/>
                  <a:t> </a:t>
                </a:r>
                <a:r>
                  <a:rPr lang="de-DE" sz="1400" dirty="0" err="1"/>
                  <a:t>line</a:t>
                </a:r>
                <a:r>
                  <a:rPr lang="de-DE" sz="1400" dirty="0"/>
                  <a:t> = </a:t>
                </a:r>
                <a:r>
                  <a:rPr lang="de-DE" sz="1400" dirty="0" err="1"/>
                  <a:t>line.loading_percent</a:t>
                </a:r>
                <a:r>
                  <a:rPr lang="de-DE" sz="1400" dirty="0"/>
                  <a:t> &gt; 50</a:t>
                </a:r>
              </a:p>
            </p:txBody>
          </p:sp>
        </mc:Choice>
        <mc:Fallback xmlns="">
          <p:sp>
            <p:nvSpPr>
              <p:cNvPr id="21" name="Textfeld 20">
                <a:extLst>
                  <a:ext uri="{FF2B5EF4-FFF2-40B4-BE49-F238E27FC236}">
                    <a16:creationId xmlns:a16="http://schemas.microsoft.com/office/drawing/2014/main" id="{D1CBBE50-A3C2-4415-9C99-3BDC9380C1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4594" y="1668760"/>
                <a:ext cx="5307404" cy="738664"/>
              </a:xfrm>
              <a:prstGeom prst="rect">
                <a:avLst/>
              </a:prstGeom>
              <a:blipFill>
                <a:blip r:embed="rId8"/>
                <a:stretch>
                  <a:fillRect l="-344" t="-1653" b="-743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hteck 21">
            <a:extLst>
              <a:ext uri="{FF2B5EF4-FFF2-40B4-BE49-F238E27FC236}">
                <a16:creationId xmlns:a16="http://schemas.microsoft.com/office/drawing/2014/main" id="{85E9EC4B-F99E-411B-9D7B-4B53E667B5AB}"/>
              </a:ext>
            </a:extLst>
          </p:cNvPr>
          <p:cNvSpPr/>
          <p:nvPr/>
        </p:nvSpPr>
        <p:spPr>
          <a:xfrm>
            <a:off x="6867327" y="2498592"/>
            <a:ext cx="5313600" cy="90328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8B21820A-9F79-4D9F-9C06-887D1C4B2B2A}"/>
                  </a:ext>
                </a:extLst>
              </p:cNvPr>
              <p:cNvSpPr txBox="1"/>
              <p:nvPr/>
            </p:nvSpPr>
            <p:spPr>
              <a:xfrm>
                <a:off x="6884593" y="2572046"/>
                <a:ext cx="5307404" cy="7386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sz="1400" i="1" spc="3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de-DE" sz="1400" b="0" i="1" spc="30" smtClean="0">
                        <a:latin typeface="Cambria Math" panose="02040503050406030204" pitchFamily="18" charset="0"/>
                      </a:rPr>
                      <m:t>𝑟𝑎𝑓𝑜</m:t>
                    </m:r>
                    <m:r>
                      <a:rPr lang="de-DE" sz="1400" b="0" i="1" spc="3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1400" b="0" i="1" spc="30" smtClean="0">
                        <a:latin typeface="Cambria Math" panose="02040503050406030204" pitchFamily="18" charset="0"/>
                      </a:rPr>
                      <m:t>𝐻𝑒𝑎𝑙𝑡h</m:t>
                    </m:r>
                  </m:oMath>
                </a14:m>
                <a:r>
                  <a:rPr lang="de-DE" sz="1400" dirty="0"/>
                  <a:t> = 1</a:t>
                </a:r>
                <a:r>
                  <a:rPr lang="en-US" sz="1400" dirty="0"/>
                  <a:t>00 * (1.0 - (fails / (total </a:t>
                </a:r>
                <a:r>
                  <a:rPr lang="en-US" sz="1400" dirty="0" err="1"/>
                  <a:t>trafos</a:t>
                </a:r>
                <a:r>
                  <a:rPr lang="en-US" sz="1400" dirty="0"/>
                  <a:t>))</a:t>
                </a:r>
                <a:br>
                  <a:rPr lang="de-DE" sz="1400" dirty="0"/>
                </a:br>
                <a:r>
                  <a:rPr lang="de-DE" sz="1400" dirty="0" err="1"/>
                  <a:t>failed</a:t>
                </a:r>
                <a:r>
                  <a:rPr lang="de-DE" sz="1400" dirty="0"/>
                  <a:t> </a:t>
                </a:r>
                <a:r>
                  <a:rPr lang="de-DE" sz="1400" dirty="0" err="1"/>
                  <a:t>trafo</a:t>
                </a:r>
                <a:r>
                  <a:rPr lang="de-DE" sz="1400" dirty="0"/>
                  <a:t> = </a:t>
                </a:r>
                <a:r>
                  <a:rPr lang="de-DE" sz="1400" dirty="0" err="1"/>
                  <a:t>trafo.loading_percent</a:t>
                </a:r>
                <a:r>
                  <a:rPr lang="de-DE" sz="1400" dirty="0"/>
                  <a:t> &gt; 120</a:t>
                </a:r>
              </a:p>
              <a:p>
                <a:r>
                  <a:rPr lang="de-DE" sz="1400" dirty="0"/>
                  <a:t>½ </a:t>
                </a:r>
                <a:r>
                  <a:rPr lang="de-DE" sz="1400" dirty="0" err="1"/>
                  <a:t>failed</a:t>
                </a:r>
                <a:r>
                  <a:rPr lang="de-DE" sz="1400" dirty="0"/>
                  <a:t> </a:t>
                </a:r>
                <a:r>
                  <a:rPr lang="de-DE" sz="1400" dirty="0" err="1"/>
                  <a:t>trafo</a:t>
                </a:r>
                <a:r>
                  <a:rPr lang="de-DE" sz="1400" dirty="0"/>
                  <a:t> = </a:t>
                </a:r>
                <a:r>
                  <a:rPr lang="de-DE" sz="1400" dirty="0" err="1"/>
                  <a:t>trafo.loading_percent</a:t>
                </a:r>
                <a:r>
                  <a:rPr lang="de-DE" sz="1400" dirty="0"/>
                  <a:t> &gt; 80</a:t>
                </a:r>
              </a:p>
            </p:txBody>
          </p:sp>
        </mc:Choice>
        <mc:Fallback xmlns=""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8B21820A-9F79-4D9F-9C06-887D1C4B2B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4593" y="2572046"/>
                <a:ext cx="5307404" cy="738664"/>
              </a:xfrm>
              <a:prstGeom prst="rect">
                <a:avLst/>
              </a:prstGeom>
              <a:blipFill>
                <a:blip r:embed="rId9"/>
                <a:stretch>
                  <a:fillRect l="-344" t="-1653" b="-743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echteck 23">
            <a:extLst>
              <a:ext uri="{FF2B5EF4-FFF2-40B4-BE49-F238E27FC236}">
                <a16:creationId xmlns:a16="http://schemas.microsoft.com/office/drawing/2014/main" id="{6C9FDD0E-431F-4748-8FB4-5CB6A235BE9E}"/>
              </a:ext>
            </a:extLst>
          </p:cNvPr>
          <p:cNvSpPr/>
          <p:nvPr/>
        </p:nvSpPr>
        <p:spPr>
          <a:xfrm>
            <a:off x="5" y="3401999"/>
            <a:ext cx="6867321" cy="7020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feld 24">
                <a:extLst>
                  <a:ext uri="{FF2B5EF4-FFF2-40B4-BE49-F238E27FC236}">
                    <a16:creationId xmlns:a16="http://schemas.microsoft.com/office/drawing/2014/main" id="{D6EA54C6-E5F8-4B36-B0B2-116DBC709605}"/>
                  </a:ext>
                </a:extLst>
              </p:cNvPr>
              <p:cNvSpPr txBox="1"/>
              <p:nvPr/>
            </p:nvSpPr>
            <p:spPr>
              <a:xfrm>
                <a:off x="17270" y="3448290"/>
                <a:ext cx="6850055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sz="1600" b="0" i="1" spc="30" smtClean="0">
                        <a:latin typeface="Cambria Math" panose="02040503050406030204" pitchFamily="18" charset="0"/>
                      </a:rPr>
                      <m:t>𝐶𝑜𝑛𝑠𝑡𝑟𝑎𝑖𝑛𝑡</m:t>
                    </m:r>
                    <m:r>
                      <a:rPr lang="de-DE" sz="1600" b="0" i="1" spc="3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1600" b="0" i="1" spc="30" smtClean="0">
                        <a:latin typeface="Cambria Math" panose="02040503050406030204" pitchFamily="18" charset="0"/>
                      </a:rPr>
                      <m:t>𝑀𝑎𝑥</m:t>
                    </m:r>
                    <m:r>
                      <a:rPr lang="de-DE" sz="1600" b="0" i="1" spc="3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1600" b="0" i="1" spc="30" smtClean="0">
                        <a:latin typeface="Cambria Math" panose="02040503050406030204" pitchFamily="18" charset="0"/>
                      </a:rPr>
                      <m:t>𝑃𝑒𝑟𝑐𝑒𝑛𝑡</m:t>
                    </m:r>
                    <m:r>
                      <a:rPr lang="de-DE" sz="1600" b="0" i="1" spc="3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1600" b="0" i="1" spc="30" smtClean="0">
                        <a:latin typeface="Cambria Math" panose="02040503050406030204" pitchFamily="18" charset="0"/>
                      </a:rPr>
                      <m:t>𝑇𝑟𝑎𝑓𝑜</m:t>
                    </m:r>
                  </m:oMath>
                </a14:m>
                <a:r>
                  <a:rPr lang="de-DE" sz="1600" dirty="0"/>
                  <a:t> = </a:t>
                </a:r>
                <a:r>
                  <a:rPr lang="de-DE" sz="1400" dirty="0"/>
                  <a:t>100 * (1.0 - (</a:t>
                </a:r>
                <a:r>
                  <a:rPr lang="de-DE" sz="1400" dirty="0" err="1"/>
                  <a:t>failed</a:t>
                </a:r>
                <a:r>
                  <a:rPr lang="de-DE" sz="1400" dirty="0"/>
                  <a:t> </a:t>
                </a:r>
                <a:r>
                  <a:rPr lang="de-DE" sz="1400" dirty="0" err="1"/>
                  <a:t>trafos</a:t>
                </a:r>
                <a:r>
                  <a:rPr lang="de-DE" sz="1400" dirty="0"/>
                  <a:t> / total </a:t>
                </a:r>
                <a:r>
                  <a:rPr lang="de-DE" sz="1400" dirty="0" err="1"/>
                  <a:t>trafos</a:t>
                </a:r>
                <a:r>
                  <a:rPr lang="de-DE" sz="1400" dirty="0"/>
                  <a:t>))</a:t>
                </a:r>
                <a:br>
                  <a:rPr lang="de-DE" sz="1400" dirty="0"/>
                </a:br>
                <a:r>
                  <a:rPr lang="de-DE" sz="1400" dirty="0" err="1"/>
                  <a:t>failed</a:t>
                </a:r>
                <a:r>
                  <a:rPr lang="de-DE" sz="1400" dirty="0"/>
                  <a:t> </a:t>
                </a:r>
                <a:r>
                  <a:rPr lang="de-DE" sz="1400" dirty="0" err="1"/>
                  <a:t>trafo</a:t>
                </a:r>
                <a:r>
                  <a:rPr lang="de-DE" sz="1400" dirty="0"/>
                  <a:t> = </a:t>
                </a:r>
                <a:r>
                  <a:rPr lang="de-DE" sz="1400" dirty="0" err="1"/>
                  <a:t>trafo.loading_percent</a:t>
                </a:r>
                <a:r>
                  <a:rPr lang="de-DE" sz="1400" dirty="0"/>
                  <a:t> &gt; 150</a:t>
                </a:r>
                <a:endParaRPr lang="de-DE" sz="1600" dirty="0"/>
              </a:p>
            </p:txBody>
          </p:sp>
        </mc:Choice>
        <mc:Fallback>
          <p:sp>
            <p:nvSpPr>
              <p:cNvPr id="25" name="Textfeld 24">
                <a:extLst>
                  <a:ext uri="{FF2B5EF4-FFF2-40B4-BE49-F238E27FC236}">
                    <a16:creationId xmlns:a16="http://schemas.microsoft.com/office/drawing/2014/main" id="{D6EA54C6-E5F8-4B36-B0B2-116DBC7096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70" y="3448290"/>
                <a:ext cx="6850055" cy="553998"/>
              </a:xfrm>
              <a:prstGeom prst="rect">
                <a:avLst/>
              </a:prstGeom>
              <a:blipFill>
                <a:blip r:embed="rId10"/>
                <a:stretch>
                  <a:fillRect l="-267" t="-3297" b="-989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hteck 25">
            <a:extLst>
              <a:ext uri="{FF2B5EF4-FFF2-40B4-BE49-F238E27FC236}">
                <a16:creationId xmlns:a16="http://schemas.microsoft.com/office/drawing/2014/main" id="{2C4B9477-A9A8-498B-95A3-ECF0ECD8CC88}"/>
              </a:ext>
            </a:extLst>
          </p:cNvPr>
          <p:cNvSpPr/>
          <p:nvPr/>
        </p:nvSpPr>
        <p:spPr>
          <a:xfrm>
            <a:off x="0" y="4101239"/>
            <a:ext cx="6867321" cy="608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feld 26">
                <a:extLst>
                  <a:ext uri="{FF2B5EF4-FFF2-40B4-BE49-F238E27FC236}">
                    <a16:creationId xmlns:a16="http://schemas.microsoft.com/office/drawing/2014/main" id="{39CFF18B-D87A-4DA9-8E87-77CE456D6160}"/>
                  </a:ext>
                </a:extLst>
              </p:cNvPr>
              <p:cNvSpPr txBox="1"/>
              <p:nvPr/>
            </p:nvSpPr>
            <p:spPr>
              <a:xfrm>
                <a:off x="17265" y="4122357"/>
                <a:ext cx="6850055" cy="56520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sz="1600" b="0" i="1" spc="30" smtClean="0">
                        <a:latin typeface="Cambria Math" panose="02040503050406030204" pitchFamily="18" charset="0"/>
                      </a:rPr>
                      <m:t>𝐶𝑜𝑛𝑠𝑡𝑟𝑎𝑖𝑛𝑡</m:t>
                    </m:r>
                    <m:r>
                      <a:rPr lang="de-DE" sz="1600" b="0" i="1" spc="3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1600" b="0" i="1" spc="30" smtClean="0">
                        <a:latin typeface="Cambria Math" panose="02040503050406030204" pitchFamily="18" charset="0"/>
                      </a:rPr>
                      <m:t>𝑀𝑎𝑥</m:t>
                    </m:r>
                    <m:r>
                      <a:rPr lang="de-DE" sz="1600" b="0" i="1" spc="3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1600" b="0" i="1" spc="30" smtClean="0">
                        <a:latin typeface="Cambria Math" panose="02040503050406030204" pitchFamily="18" charset="0"/>
                      </a:rPr>
                      <m:t>𝑃𝑒𝑟𝑐𝑒𝑛𝑡</m:t>
                    </m:r>
                    <m:r>
                      <a:rPr lang="de-DE" sz="1600" b="0" i="1" spc="3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1600" b="0" i="1" spc="30" smtClean="0">
                        <a:latin typeface="Cambria Math" panose="02040503050406030204" pitchFamily="18" charset="0"/>
                      </a:rPr>
                      <m:t>𝐿𝑖𝑛𝑒</m:t>
                    </m:r>
                  </m:oMath>
                </a14:m>
                <a:r>
                  <a:rPr lang="de-DE" sz="1600" dirty="0"/>
                  <a:t> = </a:t>
                </a:r>
                <a:r>
                  <a:rPr lang="de-DE" sz="1400" dirty="0"/>
                  <a:t>100 * (1.0 - (</a:t>
                </a:r>
                <a:r>
                  <a:rPr lang="de-DE" sz="1400" dirty="0" err="1"/>
                  <a:t>failed</a:t>
                </a:r>
                <a:r>
                  <a:rPr lang="de-DE" sz="1400" dirty="0"/>
                  <a:t> </a:t>
                </a:r>
                <a:r>
                  <a:rPr lang="de-DE" sz="1400" dirty="0" err="1"/>
                  <a:t>lines</a:t>
                </a:r>
                <a:r>
                  <a:rPr lang="de-DE" sz="1400" dirty="0"/>
                  <a:t> / total </a:t>
                </a:r>
                <a:r>
                  <a:rPr lang="de-DE" sz="1400" dirty="0" err="1"/>
                  <a:t>lines</a:t>
                </a:r>
                <a:r>
                  <a:rPr lang="de-DE" sz="1400" dirty="0"/>
                  <a:t>))</a:t>
                </a:r>
                <a:br>
                  <a:rPr lang="de-DE" sz="1400" dirty="0"/>
                </a:br>
                <a:r>
                  <a:rPr lang="de-DE" sz="1400" dirty="0" err="1"/>
                  <a:t>failed</a:t>
                </a:r>
                <a:r>
                  <a:rPr lang="de-DE" sz="1400" dirty="0"/>
                  <a:t> </a:t>
                </a:r>
                <a:r>
                  <a:rPr lang="de-DE" sz="1400" dirty="0" err="1"/>
                  <a:t>line</a:t>
                </a:r>
                <a:r>
                  <a:rPr lang="de-DE" sz="1400" dirty="0"/>
                  <a:t> = </a:t>
                </a:r>
                <a:r>
                  <a:rPr lang="de-DE" sz="1400" dirty="0" err="1"/>
                  <a:t>line.loading_percent</a:t>
                </a:r>
                <a:r>
                  <a:rPr lang="de-DE" sz="1400" dirty="0"/>
                  <a:t> &gt; 100</a:t>
                </a:r>
                <a:endParaRPr lang="de-DE" sz="1600" dirty="0"/>
              </a:p>
            </p:txBody>
          </p:sp>
        </mc:Choice>
        <mc:Fallback>
          <p:sp>
            <p:nvSpPr>
              <p:cNvPr id="27" name="Textfeld 26">
                <a:extLst>
                  <a:ext uri="{FF2B5EF4-FFF2-40B4-BE49-F238E27FC236}">
                    <a16:creationId xmlns:a16="http://schemas.microsoft.com/office/drawing/2014/main" id="{39CFF18B-D87A-4DA9-8E87-77CE456D61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65" y="4122357"/>
                <a:ext cx="6850055" cy="565200"/>
              </a:xfrm>
              <a:prstGeom prst="rect">
                <a:avLst/>
              </a:prstGeom>
              <a:blipFill>
                <a:blip r:embed="rId11"/>
                <a:stretch>
                  <a:fillRect l="-267" t="-3226" b="-860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hteck 27">
            <a:extLst>
              <a:ext uri="{FF2B5EF4-FFF2-40B4-BE49-F238E27FC236}">
                <a16:creationId xmlns:a16="http://schemas.microsoft.com/office/drawing/2014/main" id="{8FFBC9F8-4AB8-4ACD-AB06-4D00E056BBBE}"/>
              </a:ext>
            </a:extLst>
          </p:cNvPr>
          <p:cNvSpPr/>
          <p:nvPr/>
        </p:nvSpPr>
        <p:spPr>
          <a:xfrm>
            <a:off x="2" y="4708428"/>
            <a:ext cx="6867321" cy="626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feld 28">
                <a:extLst>
                  <a:ext uri="{FF2B5EF4-FFF2-40B4-BE49-F238E27FC236}">
                    <a16:creationId xmlns:a16="http://schemas.microsoft.com/office/drawing/2014/main" id="{7AB5EB19-01BF-43BA-ABB1-7BAA208027D6}"/>
                  </a:ext>
                </a:extLst>
              </p:cNvPr>
              <p:cNvSpPr txBox="1"/>
              <p:nvPr/>
            </p:nvSpPr>
            <p:spPr>
              <a:xfrm>
                <a:off x="17267" y="4708428"/>
                <a:ext cx="6850055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sz="1600" b="0" i="1" spc="30" smtClean="0">
                        <a:latin typeface="Cambria Math" panose="02040503050406030204" pitchFamily="18" charset="0"/>
                      </a:rPr>
                      <m:t>𝐶𝑜𝑛𝑠𝑡𝑟𝑎𝑖𝑛𝑡</m:t>
                    </m:r>
                    <m:r>
                      <a:rPr lang="de-DE" sz="1600" b="0" i="1" spc="3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1600" b="0" i="1" spc="30" smtClean="0">
                        <a:latin typeface="Cambria Math" panose="02040503050406030204" pitchFamily="18" charset="0"/>
                      </a:rPr>
                      <m:t>𝑉𝑜𝑙𝑡𝑎𝑔𝑒</m:t>
                    </m:r>
                    <m:r>
                      <a:rPr lang="de-DE" sz="1600" b="0" i="1" spc="3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sz="1600" dirty="0"/>
                  <a:t>= </a:t>
                </a:r>
                <a:r>
                  <a:rPr lang="de-DE" sz="1400" dirty="0"/>
                  <a:t>100 * (1.0 - (</a:t>
                </a:r>
                <a:r>
                  <a:rPr lang="de-DE" sz="1400" dirty="0" err="1"/>
                  <a:t>failed</a:t>
                </a:r>
                <a:r>
                  <a:rPr lang="de-DE" sz="1400" dirty="0"/>
                  <a:t> </a:t>
                </a:r>
                <a:r>
                  <a:rPr lang="de-DE" sz="1400" dirty="0" err="1"/>
                  <a:t>sgens</a:t>
                </a:r>
                <a:r>
                  <a:rPr lang="de-DE" sz="1400" dirty="0"/>
                  <a:t> / total possible </a:t>
                </a:r>
                <a:r>
                  <a:rPr lang="de-DE" sz="1400" dirty="0" err="1"/>
                  <a:t>sgen</a:t>
                </a:r>
                <a:r>
                  <a:rPr lang="de-DE" sz="1400" dirty="0"/>
                  <a:t> </a:t>
                </a:r>
                <a:r>
                  <a:rPr lang="de-DE" sz="1400" dirty="0" err="1"/>
                  <a:t>violations</a:t>
                </a:r>
                <a:r>
                  <a:rPr lang="de-DE" sz="1400" dirty="0"/>
                  <a:t>))</a:t>
                </a:r>
                <a:br>
                  <a:rPr lang="de-DE" sz="1400" dirty="0"/>
                </a:br>
                <a:r>
                  <a:rPr lang="de-DE" sz="1400" dirty="0" err="1"/>
                  <a:t>failed</a:t>
                </a:r>
                <a:r>
                  <a:rPr lang="de-DE" sz="1400" dirty="0"/>
                  <a:t> </a:t>
                </a:r>
                <a:r>
                  <a:rPr lang="de-DE" sz="1400" dirty="0" err="1"/>
                  <a:t>sgen</a:t>
                </a:r>
                <a:r>
                  <a:rPr lang="de-DE" sz="1400" dirty="0"/>
                  <a:t> = </a:t>
                </a:r>
                <a:r>
                  <a:rPr lang="de-DE" sz="1400" dirty="0" err="1"/>
                  <a:t>sgen.vm_pu</a:t>
                </a:r>
                <a:r>
                  <a:rPr lang="de-DE" sz="1400" dirty="0"/>
                  <a:t> &lt; 0.85 || </a:t>
                </a:r>
                <a:r>
                  <a:rPr lang="de-DE" sz="1400" dirty="0" err="1"/>
                  <a:t>sgen.vm_pu</a:t>
                </a:r>
                <a:r>
                  <a:rPr lang="de-DE" sz="1400" dirty="0"/>
                  <a:t> &gt; 1.15 </a:t>
                </a:r>
                <a:endParaRPr lang="de-DE" sz="1600" dirty="0"/>
              </a:p>
            </p:txBody>
          </p:sp>
        </mc:Choice>
        <mc:Fallback>
          <p:sp>
            <p:nvSpPr>
              <p:cNvPr id="29" name="Textfeld 28">
                <a:extLst>
                  <a:ext uri="{FF2B5EF4-FFF2-40B4-BE49-F238E27FC236}">
                    <a16:creationId xmlns:a16="http://schemas.microsoft.com/office/drawing/2014/main" id="{7AB5EB19-01BF-43BA-ABB1-7BAA208027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67" y="4708428"/>
                <a:ext cx="6850055" cy="553998"/>
              </a:xfrm>
              <a:prstGeom prst="rect">
                <a:avLst/>
              </a:prstGeom>
              <a:blipFill>
                <a:blip r:embed="rId12"/>
                <a:stretch>
                  <a:fillRect l="-267" t="-3297" b="-1098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Rechteck 29">
            <a:extLst>
              <a:ext uri="{FF2B5EF4-FFF2-40B4-BE49-F238E27FC236}">
                <a16:creationId xmlns:a16="http://schemas.microsoft.com/office/drawing/2014/main" id="{7D218C29-4871-4BBA-896A-6C56E60C787C}"/>
              </a:ext>
            </a:extLst>
          </p:cNvPr>
          <p:cNvSpPr/>
          <p:nvPr/>
        </p:nvSpPr>
        <p:spPr>
          <a:xfrm>
            <a:off x="-1" y="5335630"/>
            <a:ext cx="6867321" cy="61858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feld 30">
                <a:extLst>
                  <a:ext uri="{FF2B5EF4-FFF2-40B4-BE49-F238E27FC236}">
                    <a16:creationId xmlns:a16="http://schemas.microsoft.com/office/drawing/2014/main" id="{532DF109-B87A-4382-8066-EB1915184C4F}"/>
                  </a:ext>
                </a:extLst>
              </p:cNvPr>
              <p:cNvSpPr txBox="1"/>
              <p:nvPr/>
            </p:nvSpPr>
            <p:spPr>
              <a:xfrm>
                <a:off x="17264" y="5366792"/>
                <a:ext cx="6850055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sz="1600" b="0" i="1" spc="30" smtClean="0">
                        <a:latin typeface="Cambria Math" panose="02040503050406030204" pitchFamily="18" charset="0"/>
                      </a:rPr>
                      <m:t>𝐶𝑜𝑛𝑠𝑡𝑟𝑎𝑖𝑛𝑡</m:t>
                    </m:r>
                    <m:r>
                      <a:rPr lang="de-DE" sz="1600" b="0" i="1" spc="3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1600" b="0" i="1" spc="30" smtClean="0">
                        <a:latin typeface="Cambria Math" panose="02040503050406030204" pitchFamily="18" charset="0"/>
                      </a:rPr>
                      <m:t>𝑉𝑜𝑙𝑡𝑎𝑔𝑒</m:t>
                    </m:r>
                    <m:r>
                      <a:rPr lang="de-DE" sz="1600" b="0" i="1" spc="3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1600" b="0" i="1" spc="30" smtClean="0">
                        <a:latin typeface="Cambria Math" panose="02040503050406030204" pitchFamily="18" charset="0"/>
                      </a:rPr>
                      <m:t>𝑇𝑖𝑚𝑒𝑑</m:t>
                    </m:r>
                  </m:oMath>
                </a14:m>
                <a:r>
                  <a:rPr lang="de-DE" sz="1600" dirty="0"/>
                  <a:t> = </a:t>
                </a:r>
                <a:r>
                  <a:rPr lang="de-DE" sz="1200" dirty="0"/>
                  <a:t>100 * (1.0 - (</a:t>
                </a:r>
                <a:r>
                  <a:rPr lang="de-DE" sz="1200" dirty="0" err="1"/>
                  <a:t>failed</a:t>
                </a:r>
                <a:r>
                  <a:rPr lang="de-DE" sz="1200" dirty="0"/>
                  <a:t> </a:t>
                </a:r>
                <a:r>
                  <a:rPr lang="de-DE" sz="1200" dirty="0" err="1"/>
                  <a:t>sgens</a:t>
                </a:r>
                <a:r>
                  <a:rPr lang="de-DE" sz="1200" dirty="0"/>
                  <a:t> / total possible </a:t>
                </a:r>
                <a:r>
                  <a:rPr lang="de-DE" sz="1200" dirty="0" err="1"/>
                  <a:t>sgen</a:t>
                </a:r>
                <a:r>
                  <a:rPr lang="de-DE" sz="1200" dirty="0"/>
                  <a:t> </a:t>
                </a:r>
                <a:r>
                  <a:rPr lang="de-DE" sz="1200" dirty="0" err="1"/>
                  <a:t>violations</a:t>
                </a:r>
                <a:r>
                  <a:rPr lang="de-DE" sz="1200" dirty="0"/>
                  <a:t>))</a:t>
                </a:r>
                <a:br>
                  <a:rPr lang="de-DE" sz="1400" dirty="0"/>
                </a:br>
                <a:r>
                  <a:rPr lang="de-DE" sz="1400" dirty="0" err="1"/>
                  <a:t>failed</a:t>
                </a:r>
                <a:r>
                  <a:rPr lang="de-DE" sz="1400" dirty="0"/>
                  <a:t> </a:t>
                </a:r>
                <a:r>
                  <a:rPr lang="de-DE" sz="1400" dirty="0" err="1"/>
                  <a:t>sgen</a:t>
                </a:r>
                <a:r>
                  <a:rPr lang="de-DE" sz="1400" dirty="0"/>
                  <a:t> = </a:t>
                </a:r>
                <a:r>
                  <a:rPr lang="de-DE" sz="1400" dirty="0" err="1"/>
                  <a:t>sgen.vm_pu</a:t>
                </a:r>
                <a:r>
                  <a:rPr lang="de-DE" sz="1400" dirty="0"/>
                  <a:t> &lt; 0.9 &amp;&amp; time &gt; 1min || </a:t>
                </a:r>
                <a:r>
                  <a:rPr lang="de-DE" sz="1400" dirty="0" err="1"/>
                  <a:t>sgen.vm_pu</a:t>
                </a:r>
                <a:r>
                  <a:rPr lang="de-DE" sz="1400" dirty="0"/>
                  <a:t> &gt; 1.1 &amp;&amp; time &gt; 1min </a:t>
                </a:r>
                <a:endParaRPr lang="de-DE" sz="1600" dirty="0"/>
              </a:p>
            </p:txBody>
          </p:sp>
        </mc:Choice>
        <mc:Fallback>
          <p:sp>
            <p:nvSpPr>
              <p:cNvPr id="31" name="Textfeld 30">
                <a:extLst>
                  <a:ext uri="{FF2B5EF4-FFF2-40B4-BE49-F238E27FC236}">
                    <a16:creationId xmlns:a16="http://schemas.microsoft.com/office/drawing/2014/main" id="{532DF109-B87A-4382-8066-EB1915184C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64" y="5366792"/>
                <a:ext cx="6850055" cy="553998"/>
              </a:xfrm>
              <a:prstGeom prst="rect">
                <a:avLst/>
              </a:prstGeom>
              <a:blipFill>
                <a:blip r:embed="rId13"/>
                <a:stretch>
                  <a:fillRect l="-267" t="-3297" b="-1098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echteck 31">
            <a:extLst>
              <a:ext uri="{FF2B5EF4-FFF2-40B4-BE49-F238E27FC236}">
                <a16:creationId xmlns:a16="http://schemas.microsoft.com/office/drawing/2014/main" id="{01AFF41E-9ABB-4286-9D2B-54472F490FA5}"/>
              </a:ext>
            </a:extLst>
          </p:cNvPr>
          <p:cNvSpPr/>
          <p:nvPr/>
        </p:nvSpPr>
        <p:spPr>
          <a:xfrm>
            <a:off x="-3" y="5956230"/>
            <a:ext cx="6867320" cy="8928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feld 32">
                <a:extLst>
                  <a:ext uri="{FF2B5EF4-FFF2-40B4-BE49-F238E27FC236}">
                    <a16:creationId xmlns:a16="http://schemas.microsoft.com/office/drawing/2014/main" id="{EE19547E-200E-4212-A25C-A9B3B00B7BCD}"/>
                  </a:ext>
                </a:extLst>
              </p:cNvPr>
              <p:cNvSpPr txBox="1"/>
              <p:nvPr/>
            </p:nvSpPr>
            <p:spPr>
              <a:xfrm>
                <a:off x="24607" y="5996129"/>
                <a:ext cx="6874667" cy="7694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sz="1500" b="0" i="1" spc="30" smtClean="0">
                        <a:latin typeface="Cambria Math" panose="02040503050406030204" pitchFamily="18" charset="0"/>
                      </a:rPr>
                      <m:t>𝐶𝑜𝑛𝑠𝑡𝑟𝑎𝑖𝑛𝑡</m:t>
                    </m:r>
                    <m:r>
                      <a:rPr lang="de-DE" sz="1500" b="0" i="1" spc="3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1500" b="0" i="1" spc="30" smtClean="0">
                        <a:latin typeface="Cambria Math" panose="02040503050406030204" pitchFamily="18" charset="0"/>
                      </a:rPr>
                      <m:t>𝑉𝑜𝑙𝑡𝑎𝑔𝑒</m:t>
                    </m:r>
                    <m:r>
                      <a:rPr lang="de-DE" sz="1500" b="0" i="1" spc="3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1500" b="0" i="1" spc="30" smtClean="0">
                        <a:latin typeface="Cambria Math" panose="02040503050406030204" pitchFamily="18" charset="0"/>
                      </a:rPr>
                      <m:t>𝐶h𝑎𝑛𝑔𝑒</m:t>
                    </m:r>
                  </m:oMath>
                </a14:m>
                <a:r>
                  <a:rPr lang="de-DE" sz="1500" dirty="0"/>
                  <a:t> </a:t>
                </a:r>
                <a:r>
                  <a:rPr lang="de-DE" sz="1600" dirty="0"/>
                  <a:t>= </a:t>
                </a:r>
                <a:r>
                  <a:rPr lang="de-DE" sz="1200" dirty="0"/>
                  <a:t>100 * (1.0 - ((</a:t>
                </a:r>
                <a:r>
                  <a:rPr lang="de-DE" sz="1200" dirty="0" err="1"/>
                  <a:t>failed</a:t>
                </a:r>
                <a:r>
                  <a:rPr lang="de-DE" sz="1200" dirty="0"/>
                  <a:t> </a:t>
                </a:r>
                <a:r>
                  <a:rPr lang="de-DE" sz="1200" dirty="0" err="1"/>
                  <a:t>sgens+loads</a:t>
                </a:r>
                <a:r>
                  <a:rPr lang="de-DE" sz="1200" dirty="0"/>
                  <a:t>) / total possible </a:t>
                </a:r>
                <a:r>
                  <a:rPr lang="de-DE" sz="1200" dirty="0" err="1"/>
                  <a:t>violations</a:t>
                </a:r>
                <a:r>
                  <a:rPr lang="de-DE" sz="1200" dirty="0"/>
                  <a:t>))</a:t>
                </a:r>
                <a:br>
                  <a:rPr lang="de-DE" sz="1400" dirty="0"/>
                </a:br>
                <a:r>
                  <a:rPr lang="de-DE" sz="1400" dirty="0" err="1"/>
                  <a:t>failed</a:t>
                </a:r>
                <a:r>
                  <a:rPr lang="de-DE" sz="1400" dirty="0"/>
                  <a:t> </a:t>
                </a:r>
                <a:r>
                  <a:rPr lang="de-DE" sz="1400" dirty="0" err="1"/>
                  <a:t>sgen</a:t>
                </a:r>
                <a:r>
                  <a:rPr lang="de-DE" sz="1400" dirty="0"/>
                  <a:t> = </a:t>
                </a:r>
                <a:r>
                  <a:rPr lang="de-DE" sz="1400" dirty="0" err="1"/>
                  <a:t>sgen.vm_pu</a:t>
                </a:r>
                <a:r>
                  <a:rPr lang="de-DE" sz="1400" dirty="0"/>
                  <a:t> </a:t>
                </a:r>
                <a:r>
                  <a:rPr lang="de-DE" sz="1400" dirty="0" err="1"/>
                  <a:t>change</a:t>
                </a:r>
                <a:r>
                  <a:rPr lang="de-DE" sz="1400" dirty="0"/>
                  <a:t> &gt; 5 % in 3 </a:t>
                </a:r>
                <a:r>
                  <a:rPr lang="de-DE" sz="1400" dirty="0" err="1"/>
                  <a:t>minutes</a:t>
                </a:r>
                <a:endParaRPr lang="de-DE" sz="1400" dirty="0"/>
              </a:p>
              <a:p>
                <a:r>
                  <a:rPr lang="de-DE" sz="1400" dirty="0" err="1"/>
                  <a:t>failed</a:t>
                </a:r>
                <a:r>
                  <a:rPr lang="de-DE" sz="1400" dirty="0"/>
                  <a:t> </a:t>
                </a:r>
                <a:r>
                  <a:rPr lang="de-DE" sz="1400" dirty="0" err="1"/>
                  <a:t>load</a:t>
                </a:r>
                <a:r>
                  <a:rPr lang="de-DE" sz="1400" dirty="0"/>
                  <a:t> = </a:t>
                </a:r>
                <a:r>
                  <a:rPr lang="de-DE" sz="1400" dirty="0" err="1"/>
                  <a:t>load.vm_pu</a:t>
                </a:r>
                <a:r>
                  <a:rPr lang="de-DE" sz="1400" dirty="0"/>
                  <a:t> </a:t>
                </a:r>
                <a:r>
                  <a:rPr lang="de-DE" sz="1400" dirty="0" err="1"/>
                  <a:t>change</a:t>
                </a:r>
                <a:r>
                  <a:rPr lang="de-DE" sz="1400" dirty="0"/>
                  <a:t> &gt; 2 % in 3 </a:t>
                </a:r>
                <a:r>
                  <a:rPr lang="de-DE" sz="1400" dirty="0" err="1"/>
                  <a:t>minutes</a:t>
                </a:r>
                <a:endParaRPr lang="de-DE" sz="1400" dirty="0"/>
              </a:p>
            </p:txBody>
          </p:sp>
        </mc:Choice>
        <mc:Fallback xmlns="">
          <p:sp>
            <p:nvSpPr>
              <p:cNvPr id="33" name="Textfeld 32">
                <a:extLst>
                  <a:ext uri="{FF2B5EF4-FFF2-40B4-BE49-F238E27FC236}">
                    <a16:creationId xmlns:a16="http://schemas.microsoft.com/office/drawing/2014/main" id="{EE19547E-200E-4212-A25C-A9B3B00B7B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07" y="5996129"/>
                <a:ext cx="6874667" cy="769441"/>
              </a:xfrm>
              <a:prstGeom prst="rect">
                <a:avLst/>
              </a:prstGeom>
              <a:blipFill>
                <a:blip r:embed="rId14"/>
                <a:stretch>
                  <a:fillRect l="-266" t="-2381" b="-714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echteck 33">
            <a:extLst>
              <a:ext uri="{FF2B5EF4-FFF2-40B4-BE49-F238E27FC236}">
                <a16:creationId xmlns:a16="http://schemas.microsoft.com/office/drawing/2014/main" id="{23F6702B-9473-4CB7-B72E-A260421C57F8}"/>
              </a:ext>
            </a:extLst>
          </p:cNvPr>
          <p:cNvSpPr/>
          <p:nvPr/>
        </p:nvSpPr>
        <p:spPr>
          <a:xfrm>
            <a:off x="6871677" y="3399866"/>
            <a:ext cx="5313600" cy="91206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feld 35">
                <a:extLst>
                  <a:ext uri="{FF2B5EF4-FFF2-40B4-BE49-F238E27FC236}">
                    <a16:creationId xmlns:a16="http://schemas.microsoft.com/office/drawing/2014/main" id="{7B7EEFBA-7D1E-4704-A49B-5AE071FFAF6D}"/>
                  </a:ext>
                </a:extLst>
              </p:cNvPr>
              <p:cNvSpPr txBox="1"/>
              <p:nvPr/>
            </p:nvSpPr>
            <p:spPr>
              <a:xfrm>
                <a:off x="6950347" y="3493046"/>
                <a:ext cx="5307404" cy="7386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sz="1400" i="1" spc="3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de-DE" sz="1400" b="0" i="1" spc="30" smtClean="0">
                        <a:latin typeface="Cambria Math" panose="02040503050406030204" pitchFamily="18" charset="0"/>
                      </a:rPr>
                      <m:t>𝑜𝑛𝑠𝑡𝑟𝑎𝑖𝑛𝑡</m:t>
                    </m:r>
                    <m:r>
                      <a:rPr lang="de-DE" sz="1400" b="0" i="1" spc="3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1400" b="0" i="1" spc="30" smtClean="0">
                        <a:latin typeface="Cambria Math" panose="02040503050406030204" pitchFamily="18" charset="0"/>
                      </a:rPr>
                      <m:t>𝑅𝑒𝑎𝑐𝑡𝑖𝑣𝑒</m:t>
                    </m:r>
                    <m:r>
                      <a:rPr lang="de-DE" sz="1400" b="0" i="1" spc="3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1400" b="0" i="1" spc="30" smtClean="0">
                        <a:latin typeface="Cambria Math" panose="02040503050406030204" pitchFamily="18" charset="0"/>
                      </a:rPr>
                      <m:t>𝑃𝑜𝑤𝑒𝑟</m:t>
                    </m:r>
                  </m:oMath>
                </a14:m>
                <a:r>
                  <a:rPr lang="de-DE" sz="1400" dirty="0"/>
                  <a:t> = 100 * (1.0 - (</a:t>
                </a:r>
                <a:r>
                  <a:rPr lang="de-DE" sz="1400" dirty="0" err="1"/>
                  <a:t>failed</a:t>
                </a:r>
                <a:r>
                  <a:rPr lang="de-DE" sz="1400" dirty="0"/>
                  <a:t> </a:t>
                </a:r>
                <a:r>
                  <a:rPr lang="de-DE" sz="1400" dirty="0" err="1"/>
                  <a:t>sgens</a:t>
                </a:r>
                <a:r>
                  <a:rPr lang="de-DE" sz="1400" dirty="0"/>
                  <a:t> / total possible </a:t>
                </a:r>
                <a:r>
                  <a:rPr lang="de-DE" sz="1400" dirty="0" err="1"/>
                  <a:t>sgen</a:t>
                </a:r>
                <a:r>
                  <a:rPr lang="de-DE" sz="1400" dirty="0"/>
                  <a:t> </a:t>
                </a:r>
                <a:r>
                  <a:rPr lang="de-DE" sz="1400" dirty="0" err="1"/>
                  <a:t>violations</a:t>
                </a:r>
                <a:r>
                  <a:rPr lang="de-DE" sz="1400" dirty="0"/>
                  <a:t>))</a:t>
                </a:r>
                <a:br>
                  <a:rPr lang="de-DE" sz="1400" dirty="0"/>
                </a:br>
                <a:r>
                  <a:rPr lang="de-DE" sz="1400" dirty="0" err="1"/>
                  <a:t>failed</a:t>
                </a:r>
                <a:r>
                  <a:rPr lang="de-DE" sz="1400" dirty="0"/>
                  <a:t> </a:t>
                </a:r>
                <a:r>
                  <a:rPr lang="de-DE" sz="1400" dirty="0" err="1"/>
                  <a:t>sgen</a:t>
                </a:r>
                <a:r>
                  <a:rPr lang="de-DE" sz="1400" dirty="0"/>
                  <a:t> = </a:t>
                </a:r>
                <a:r>
                  <a:rPr lang="de-DE" sz="1400" dirty="0" err="1"/>
                  <a:t>abs</a:t>
                </a:r>
                <a:r>
                  <a:rPr lang="de-DE" sz="1400" dirty="0"/>
                  <a:t> (</a:t>
                </a:r>
                <a:r>
                  <a:rPr lang="de-DE" sz="1400" dirty="0" err="1"/>
                  <a:t>sgen.p_mw</a:t>
                </a:r>
                <a:r>
                  <a:rPr lang="de-DE" sz="1400" dirty="0"/>
                  <a:t>/</a:t>
                </a:r>
                <a:r>
                  <a:rPr lang="de-DE" sz="1400" dirty="0" err="1"/>
                  <a:t>sgen.q_mvar</a:t>
                </a:r>
                <a:r>
                  <a:rPr lang="de-DE" sz="1400" dirty="0"/>
                  <a:t>) &gt; 0.48</a:t>
                </a:r>
              </a:p>
            </p:txBody>
          </p:sp>
        </mc:Choice>
        <mc:Fallback xmlns="">
          <p:sp>
            <p:nvSpPr>
              <p:cNvPr id="36" name="Textfeld 35">
                <a:extLst>
                  <a:ext uri="{FF2B5EF4-FFF2-40B4-BE49-F238E27FC236}">
                    <a16:creationId xmlns:a16="http://schemas.microsoft.com/office/drawing/2014/main" id="{7B7EEFBA-7D1E-4704-A49B-5AE071FFAF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0347" y="3493046"/>
                <a:ext cx="5307404" cy="738664"/>
              </a:xfrm>
              <a:prstGeom prst="rect">
                <a:avLst/>
              </a:prstGeom>
              <a:blipFill>
                <a:blip r:embed="rId15"/>
                <a:stretch>
                  <a:fillRect l="-344" t="-1653" b="-826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echteck 34">
            <a:extLst>
              <a:ext uri="{FF2B5EF4-FFF2-40B4-BE49-F238E27FC236}">
                <a16:creationId xmlns:a16="http://schemas.microsoft.com/office/drawing/2014/main" id="{8EF1C1F9-C53C-0FAD-DEF5-5E3D4CB9B322}"/>
              </a:ext>
            </a:extLst>
          </p:cNvPr>
          <p:cNvSpPr/>
          <p:nvPr/>
        </p:nvSpPr>
        <p:spPr>
          <a:xfrm>
            <a:off x="0" y="2764799"/>
            <a:ext cx="6867321" cy="6372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feld 36">
                <a:extLst>
                  <a:ext uri="{FF2B5EF4-FFF2-40B4-BE49-F238E27FC236}">
                    <a16:creationId xmlns:a16="http://schemas.microsoft.com/office/drawing/2014/main" id="{1259C94B-5444-C072-414C-46C95A4580D1}"/>
                  </a:ext>
                </a:extLst>
              </p:cNvPr>
              <p:cNvSpPr txBox="1"/>
              <p:nvPr/>
            </p:nvSpPr>
            <p:spPr>
              <a:xfrm>
                <a:off x="8306" y="2955234"/>
                <a:ext cx="6850055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sz="1600" b="0" i="1" spc="30" smtClean="0">
                        <a:latin typeface="Cambria Math" panose="02040503050406030204" pitchFamily="18" charset="0"/>
                      </a:rPr>
                      <m:t>𝐿𝑜𝑎𝑑</m:t>
                    </m:r>
                    <m:r>
                      <a:rPr lang="de-DE" sz="1600" b="0" i="1" spc="3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1600" b="0" i="1" spc="30" smtClean="0">
                        <a:latin typeface="Cambria Math" panose="02040503050406030204" pitchFamily="18" charset="0"/>
                      </a:rPr>
                      <m:t>𝐻𝑒𝑎𝑙𝑡h</m:t>
                    </m:r>
                  </m:oMath>
                </a14:m>
                <a:r>
                  <a:rPr lang="de-DE" sz="1600" dirty="0"/>
                  <a:t> = </a:t>
                </a:r>
                <a:r>
                  <a:rPr lang="de-DE" sz="1400" dirty="0"/>
                  <a:t>100 * (∑ (</a:t>
                </a:r>
                <a:r>
                  <a:rPr lang="de-DE" sz="1400" dirty="0" err="1"/>
                  <a:t>load.scaling‘s</a:t>
                </a:r>
                <a:r>
                  <a:rPr lang="de-DE" sz="1400" dirty="0"/>
                  <a:t> ) / total </a:t>
                </a:r>
                <a:r>
                  <a:rPr lang="de-DE" sz="1400" dirty="0" err="1"/>
                  <a:t>loads</a:t>
                </a:r>
                <a:r>
                  <a:rPr lang="de-DE" sz="1400" dirty="0"/>
                  <a:t>)</a:t>
                </a:r>
                <a:endParaRPr lang="de-DE" sz="1600" dirty="0"/>
              </a:p>
            </p:txBody>
          </p:sp>
        </mc:Choice>
        <mc:Fallback>
          <p:sp>
            <p:nvSpPr>
              <p:cNvPr id="37" name="Textfeld 36">
                <a:extLst>
                  <a:ext uri="{FF2B5EF4-FFF2-40B4-BE49-F238E27FC236}">
                    <a16:creationId xmlns:a16="http://schemas.microsoft.com/office/drawing/2014/main" id="{1259C94B-5444-C072-414C-46C95A4580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6" y="2955234"/>
                <a:ext cx="6850055" cy="338554"/>
              </a:xfrm>
              <a:prstGeom prst="rect">
                <a:avLst/>
              </a:prstGeom>
              <a:blipFill>
                <a:blip r:embed="rId16"/>
                <a:stretch>
                  <a:fillRect t="-5455" b="-2363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93234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Roobert BTC">
      <a:majorFont>
        <a:latin typeface="Roobert BTC"/>
        <a:ea typeface=""/>
        <a:cs typeface=""/>
      </a:majorFont>
      <a:minorFont>
        <a:latin typeface="Roobert BT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Default Theme.potx" id="{7D0209BF-B3B6-4017-8AC0-FA73D2CCDDD8}" vid="{D1DABF0D-43A6-4D46-A3F1-5ECFC11C48D9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0</TotalTime>
  <Words>469</Words>
  <Application>Microsoft Office PowerPoint</Application>
  <PresentationFormat>Breitbild</PresentationFormat>
  <Paragraphs>30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Cambria Math</vt:lpstr>
      <vt:lpstr>Roobert BTC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Kirill Schmidt</dc:creator>
  <cp:lastModifiedBy>Kirill Schmidt</cp:lastModifiedBy>
  <cp:revision>7</cp:revision>
  <dcterms:created xsi:type="dcterms:W3CDTF">2022-05-19T06:25:50Z</dcterms:created>
  <dcterms:modified xsi:type="dcterms:W3CDTF">2022-08-18T11:12:20Z</dcterms:modified>
</cp:coreProperties>
</file>