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9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7FB2-252D-4A7B-AA3F-4704D56B86B4}" type="datetimeFigureOut">
              <a:rPr lang="ru-RU" smtClean="0"/>
              <a:t>29.07.2016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0398-1DE6-40F7-9B73-16CF5FEDE4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62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7FB2-252D-4A7B-AA3F-4704D56B86B4}" type="datetimeFigureOut">
              <a:rPr lang="ru-RU" smtClean="0"/>
              <a:t>29.07.2016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0398-1DE6-40F7-9B73-16CF5FEDE4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19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7FB2-252D-4A7B-AA3F-4704D56B86B4}" type="datetimeFigureOut">
              <a:rPr lang="ru-RU" smtClean="0"/>
              <a:t>29.07.2016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0398-1DE6-40F7-9B73-16CF5FEDE4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50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7FB2-252D-4A7B-AA3F-4704D56B86B4}" type="datetimeFigureOut">
              <a:rPr lang="ru-RU" smtClean="0"/>
              <a:t>29.07.2016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0398-1DE6-40F7-9B73-16CF5FEDE4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88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7FB2-252D-4A7B-AA3F-4704D56B86B4}" type="datetimeFigureOut">
              <a:rPr lang="ru-RU" smtClean="0"/>
              <a:t>29.07.2016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0398-1DE6-40F7-9B73-16CF5FEDE4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97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7FB2-252D-4A7B-AA3F-4704D56B86B4}" type="datetimeFigureOut">
              <a:rPr lang="ru-RU" smtClean="0"/>
              <a:t>29.07.2016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0398-1DE6-40F7-9B73-16CF5FEDE4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16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7FB2-252D-4A7B-AA3F-4704D56B86B4}" type="datetimeFigureOut">
              <a:rPr lang="ru-RU" smtClean="0"/>
              <a:t>29.07.2016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0398-1DE6-40F7-9B73-16CF5FEDE4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55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7FB2-252D-4A7B-AA3F-4704D56B86B4}" type="datetimeFigureOut">
              <a:rPr lang="ru-RU" smtClean="0"/>
              <a:t>29.07.2016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0398-1DE6-40F7-9B73-16CF5FEDE4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58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7FB2-252D-4A7B-AA3F-4704D56B86B4}" type="datetimeFigureOut">
              <a:rPr lang="ru-RU" smtClean="0"/>
              <a:t>29.07.2016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0398-1DE6-40F7-9B73-16CF5FEDE4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65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7FB2-252D-4A7B-AA3F-4704D56B86B4}" type="datetimeFigureOut">
              <a:rPr lang="ru-RU" smtClean="0"/>
              <a:t>29.07.2016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0398-1DE6-40F7-9B73-16CF5FEDE4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26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7FB2-252D-4A7B-AA3F-4704D56B86B4}" type="datetimeFigureOut">
              <a:rPr lang="ru-RU" smtClean="0"/>
              <a:t>29.07.2016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A0398-1DE6-40F7-9B73-16CF5FEDE4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61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AA67FB2-252D-4A7B-AA3F-4704D56B86B4}" type="datetimeFigureOut">
              <a:rPr lang="ru-RU" smtClean="0"/>
              <a:t>29.07.2016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6BA0398-1DE6-40F7-9B73-16CF5FEDE4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60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ЭКОНОМЕТРИКА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ЛЕКЦИЯ №1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1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126967"/>
            <a:ext cx="7315200" cy="459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20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5050" y="2295525"/>
            <a:ext cx="53625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58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3275" y="2562225"/>
            <a:ext cx="32861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46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599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данных: данные по прямому маркетингу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2181440"/>
            <a:ext cx="7315200" cy="248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57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5931" y="863600"/>
            <a:ext cx="6820813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29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5137" y="863600"/>
            <a:ext cx="7002402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95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076346"/>
            <a:ext cx="7315200" cy="469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33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0793" y="863600"/>
            <a:ext cx="6911089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2138" y="863600"/>
            <a:ext cx="6688400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1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сможем после семинара?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719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Временные ряды: данные о продажах безалкогольных напитков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8500" y="1928812"/>
            <a:ext cx="34956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16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8806" y="863600"/>
            <a:ext cx="7235063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88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Панельные данные: данные о лояльности потребителей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2037398"/>
            <a:ext cx="7315200" cy="277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21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4717" y="863600"/>
            <a:ext cx="7143241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68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0555" y="863600"/>
            <a:ext cx="7131566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22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7655" y="863600"/>
            <a:ext cx="4237365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76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2547" y="863600"/>
            <a:ext cx="6187581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43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Категориальные данные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100" y="1890712"/>
            <a:ext cx="53244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31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967405"/>
            <a:ext cx="7315200" cy="491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56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018860"/>
            <a:ext cx="7315200" cy="48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5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Добыча и исследование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370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540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173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50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статистики и визуализация: данные о ценах домов (</a:t>
            </a:r>
            <a:r>
              <a:rPr lang="en-US" dirty="0"/>
              <a:t>House Price Data</a:t>
            </a:r>
            <a:r>
              <a:rPr lang="ru-RU" dirty="0"/>
              <a:t>)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738502"/>
            <a:ext cx="7360052" cy="361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1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520597"/>
            <a:ext cx="7315200" cy="380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08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1163" y="985837"/>
            <a:ext cx="66103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42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646340"/>
            <a:ext cx="3230880" cy="4038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826" y="248087"/>
            <a:ext cx="5038725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60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882515"/>
            <a:ext cx="7315200" cy="508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13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9101" y="863600"/>
            <a:ext cx="7254473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51549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Рамка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Рамка</Template>
  <TotalTime>41</TotalTime>
  <Words>53</Words>
  <Application>Microsoft Office PowerPoint</Application>
  <PresentationFormat>Широкоэкранный</PresentationFormat>
  <Paragraphs>10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5" baseType="lpstr">
      <vt:lpstr>Corbel</vt:lpstr>
      <vt:lpstr>Wingdings 2</vt:lpstr>
      <vt:lpstr>Рамка</vt:lpstr>
      <vt:lpstr>ЭКОНОМЕТРИКА</vt:lpstr>
      <vt:lpstr>Что сможем после семинара?</vt:lpstr>
      <vt:lpstr>Добыча и исследование данных</vt:lpstr>
      <vt:lpstr>Основные статистики и визуализация: данные о ценах домов (House Price Data)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Lessons Learned</vt:lpstr>
      <vt:lpstr>Преобразование данных: данные по прямому маркетингу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Временные ряды: данные о продажах безалкогольных напитков</vt:lpstr>
      <vt:lpstr>Презентация PowerPoint</vt:lpstr>
      <vt:lpstr>Панельные данные: данные о лояльности потребителей</vt:lpstr>
      <vt:lpstr>Презентация PowerPoint</vt:lpstr>
      <vt:lpstr>Презентация PowerPoint</vt:lpstr>
      <vt:lpstr>Презентация PowerPoint</vt:lpstr>
      <vt:lpstr>Презентация PowerPoint</vt:lpstr>
      <vt:lpstr>Категориальные данные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ЭКОНОМЕТРИКА</dc:title>
  <dc:creator>Marianna Morozova</dc:creator>
  <cp:lastModifiedBy>Marianna Morozova</cp:lastModifiedBy>
  <cp:revision>7</cp:revision>
  <dcterms:created xsi:type="dcterms:W3CDTF">2016-07-31T14:51:58Z</dcterms:created>
  <dcterms:modified xsi:type="dcterms:W3CDTF">2016-07-31T15:33:50Z</dcterms:modified>
</cp:coreProperties>
</file>