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8" r:id="rId2"/>
    <p:sldId id="262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3" r:id="rId11"/>
    <p:sldId id="272" r:id="rId12"/>
    <p:sldId id="271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0917"/>
    <a:srgbClr val="FFFFFF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 autoAdjust="0"/>
    <p:restoredTop sz="94670"/>
  </p:normalViewPr>
  <p:slideViewPr>
    <p:cSldViewPr>
      <p:cViewPr varScale="1">
        <p:scale>
          <a:sx n="104" d="100"/>
          <a:sy n="104" d="100"/>
        </p:scale>
        <p:origin x="201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6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t>26/10/2023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26/10/2023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11" name="Picture 9" descr="GGFD2166TRA Raw.tif">
            <a:extLst>
              <a:ext uri="{FF2B5EF4-FFF2-40B4-BE49-F238E27FC236}">
                <a16:creationId xmlns:a16="http://schemas.microsoft.com/office/drawing/2014/main" id="{6A2A65E6-C4B8-4C2C-89AE-420F8B44B6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288893" y="0"/>
            <a:ext cx="9432893" cy="613723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E2B55-FE41-4237-A535-AEB38ED5A6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5"/>
          <a:stretch/>
        </p:blipFill>
        <p:spPr>
          <a:xfrm>
            <a:off x="-288894" y="6137239"/>
            <a:ext cx="9432894" cy="72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446" y="2857500"/>
            <a:ext cx="8229600" cy="11430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F2C91-189B-2549-9603-3854C1546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2593" b="23816"/>
          <a:stretch/>
        </p:blipFill>
        <p:spPr>
          <a:xfrm>
            <a:off x="8244408" y="6251136"/>
            <a:ext cx="740670" cy="587392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D26D228-AA0E-6B4B-AED5-56295D4AE01A}"/>
              </a:ext>
            </a:extLst>
          </p:cNvPr>
          <p:cNvCxnSpPr>
            <a:cxnSpLocks/>
            <a:stCxn id="7" idx="1"/>
          </p:cNvCxnSpPr>
          <p:nvPr userDrawn="1"/>
        </p:nvCxnSpPr>
        <p:spPr>
          <a:xfrm flipH="1">
            <a:off x="0" y="6544832"/>
            <a:ext cx="8244408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63" y="2708920"/>
            <a:ext cx="8229600" cy="1143000"/>
          </a:xfrm>
        </p:spPr>
        <p:txBody>
          <a:bodyPr/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26/10/2023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52446EA-7854-4E65-B0BF-1E482C114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967" y="-27384"/>
            <a:ext cx="931193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0D82F-4EDC-49F1-9B28-C237C8B75C57}" type="datetimeFigureOut">
              <a:rPr lang="pt-BR" smtClean="0"/>
              <a:t>26/10/2023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0D82F-4EDC-49F1-9B28-C237C8B75C57}" type="datetimeFigureOut">
              <a:rPr lang="pt-BR" smtClean="0"/>
              <a:t>26/10/2023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1" r:id="rId2"/>
    <p:sldLayoutId id="2147483654" r:id="rId3"/>
    <p:sldLayoutId id="214748364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EE24B594-EBFC-4818-93E8-54179758B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6237312"/>
            <a:ext cx="648072" cy="4888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3B24D37-8A39-D112-5516-65C84555C289}"/>
              </a:ext>
            </a:extLst>
          </p:cNvPr>
          <p:cNvSpPr/>
          <p:nvPr/>
        </p:nvSpPr>
        <p:spPr>
          <a:xfrm>
            <a:off x="6261730" y="6171368"/>
            <a:ext cx="936104" cy="620688"/>
          </a:xfrm>
          <a:prstGeom prst="rect">
            <a:avLst/>
          </a:prstGeom>
          <a:solidFill>
            <a:srgbClr val="AF091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C24C13-7FAD-B5D0-59D7-4CD00D1F5F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43" y="6224444"/>
            <a:ext cx="777017" cy="4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5400E-7DBD-4145-A054-8ECA8AF9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46" y="476672"/>
            <a:ext cx="8229600" cy="1143000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pt-BR" b="1" dirty="0">
                <a:ln/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EADB4CC-BF23-431D-BCDF-9C10C57F3AC6}"/>
              </a:ext>
            </a:extLst>
          </p:cNvPr>
          <p:cNvSpPr txBox="1">
            <a:spLocks/>
          </p:cNvSpPr>
          <p:nvPr/>
        </p:nvSpPr>
        <p:spPr>
          <a:xfrm>
            <a:off x="497899" y="1747720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Exercício físico diminui a ansiedade | Muzy Cortes. Disponível em: https://youtu.be/MyUT9gllE1g.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Acesso em: 2 junho. 2023.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LIGUORI, G.; AMERICAN COLLEGE OF SPORTS MEDICINE. ACSM’s guidelines for exercise testing and prescription.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11. ed. Philadelphia: Lippincott Williams &amp; Wilkins, 2021.Acesso em: 18 ago. 2023.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LIVIERO, D. Alimentação saudável: dicas para você conseguir manter. Disponível em: https://www.drogarialiviero.com.br/blog/dicas-para-uma-alimentacao-saudavel/.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Machado, Paola - A lista é longa! Veja doenças que podem ser causadas pela má alimentação. Disponível em: https://www.uol.com.br/vivabem/colunas/paola-machado/2022/12/01/doencas-que-podem-ser-causadas-pela-ma-alimentacao.htm. Acesso em: 14 abril. 2023.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McArdle, W. D.; Katch, F. I.; Katch, V. L. Exercise physiology : nutrition, energy, and human performance. 7. ed. Baltimore, Md: Wolters Kluwer/Lippincott Williams &amp; Wilkins, Cop, 2010. Acesso em: 18 ago. 2023.</a:t>
            </a: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MUZY COMPARTILHA DICAS INCRÍVEIS SOBRE ALIMENTAÇÃO. Disponível em: https://youtu.be/qTH_P4PBEI8. Acesso em: 26 maio 2023.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OMS revela principais causas de morte e incapacidade em todo o mundo entre 2000 e 2019 - OPAS/OMS | Organização Pan-Americana da Saúde. Disponível em: https://www.paho.org/pt/noticias/9-12-2020-oms-revela-principais-causas-morte-e-incapacidade-em-todo-mundo-entre-2000-e Acesso em: 17 de março. 2023.</a:t>
            </a:r>
          </a:p>
          <a:p>
            <a:r>
              <a:rPr lang="pt-BR" dirty="0"/>
              <a:t> 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E2F556-6378-4DC0-A4FD-B819A96D68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0880"/>
            <a:ext cx="1137867" cy="620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16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5400E-7DBD-4145-A054-8ECA8AF9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46" y="476672"/>
            <a:ext cx="8229600" cy="1143000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pt-BR" b="1" dirty="0">
                <a:ln/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EADB4CC-BF23-431D-BCDF-9C10C57F3AC6}"/>
              </a:ext>
            </a:extLst>
          </p:cNvPr>
          <p:cNvSpPr txBox="1">
            <a:spLocks/>
          </p:cNvSpPr>
          <p:nvPr/>
        </p:nvSpPr>
        <p:spPr>
          <a:xfrm>
            <a:off x="457200" y="1754920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Paola Machado - A lista é longa! Veja doenças que podem ser causadas pela má alimentação. Disponível em: https://www.uol.com.br/vivabem/colunas/paola-machado/2022/12/01/doencas-que-podem-ser-causadas-pela-ma-alimentacao.htm. Acesso em: 14 abril. 2023.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PEPINO, D. L. Se alimentar mal pode trazer consequências. Disponível em: https://www.lucianapepino.com.br/blog/doencas-causadas-pela-ma-alimentacao/. Acesso em: 14 abril. 2023.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Quais As Consequências Da Má Alimentação? - Clínica Hepatogastro. Disponível em: https://hepatogastro.com.br/quais-as-consequencias-da-ma-alimentacao/. Acesso em: 28 de abril. 2023.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Saiba quais são as doenças ligadas à má alimentação. Disponível em: https://minhasaude.proteste.org.br/doencas-ligadas-a-ma-alimentacao/. Acesso em: 14 abril. 2023.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Sedentarismo é inimigo da saúde do coração. Disponível em: https://ccr.med.br/sedentarismo-inimigo-saude-coracao/. Acesso em: 12 de maio. 2023.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SCIATH. Sedentarismo: a relação entre atividade física e nutrição. Disponível em: https://sciath.com.br/sedentarismo-atividade-fisica-nutricao/. Acesso em: 19 maio. 2023.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SOUZA, E. B. DE. Transição nutricional no Brasil: análise dos principais fatores. Cadernos UniFOA, v. 5, n. 13, p. 49–53, 27 mar. 2017.Acesso em: 19 de maio de 2023.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E2F556-6378-4DC0-A4FD-B819A96D68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0880"/>
            <a:ext cx="1137867" cy="620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352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desenho&#10;&#10;Descrição gerada automaticamente">
            <a:extLst>
              <a:ext uri="{FF2B5EF4-FFF2-40B4-BE49-F238E27FC236}">
                <a16:creationId xmlns:a16="http://schemas.microsoft.com/office/drawing/2014/main" id="{EE24B594-EBFC-4818-93E8-54179758BD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6237312"/>
            <a:ext cx="648072" cy="4888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73635A3-D613-D1BF-528E-2013D8B9BF84}"/>
              </a:ext>
            </a:extLst>
          </p:cNvPr>
          <p:cNvSpPr/>
          <p:nvPr/>
        </p:nvSpPr>
        <p:spPr>
          <a:xfrm>
            <a:off x="6261730" y="6171368"/>
            <a:ext cx="936104" cy="620688"/>
          </a:xfrm>
          <a:prstGeom prst="rect">
            <a:avLst/>
          </a:prstGeom>
          <a:solidFill>
            <a:srgbClr val="AF091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64A409-18EA-E859-C003-8EC095614C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43" y="6224444"/>
            <a:ext cx="777017" cy="48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0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D7CF25B6-41B7-46F6-8B2C-27A9E0ABD697}"/>
              </a:ext>
            </a:extLst>
          </p:cNvPr>
          <p:cNvCxnSpPr>
            <a:cxnSpLocks/>
          </p:cNvCxnSpPr>
          <p:nvPr/>
        </p:nvCxnSpPr>
        <p:spPr>
          <a:xfrm>
            <a:off x="4716016" y="2807509"/>
            <a:ext cx="0" cy="156645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B34B44FC-E42F-2DA1-8171-5C6F0B992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980" y="1700808"/>
            <a:ext cx="503807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5400E-7DBD-4145-A054-8ECA8AF9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75" y="1556792"/>
            <a:ext cx="8229600" cy="1719064"/>
          </a:xfrm>
        </p:spPr>
        <p:txBody>
          <a:bodyPr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pt-BR" sz="2400" b="1" dirty="0">
                <a:ln/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CRIAÇÃO DE UM SITE COM SUGESTÕES PARA ALIMENTAÇÃO BALANCEADA E ATIVIDADES FÍSICAS: F</a:t>
            </a:r>
            <a:r>
              <a:rPr lang="pt-BR" sz="2400" b="1" dirty="0">
                <a:ln/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ood and Physical Health(F.P.H)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E137BFE-43BE-46A0-B99D-42EFD4A2B864}"/>
              </a:ext>
            </a:extLst>
          </p:cNvPr>
          <p:cNvSpPr txBox="1">
            <a:spLocks/>
          </p:cNvSpPr>
          <p:nvPr/>
        </p:nvSpPr>
        <p:spPr>
          <a:xfrm>
            <a:off x="457200" y="3081778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Integrantes: Daniel José Dantas Jacometo, João Pedro Garcia Girotto e Manoela Pinheiro da Silva.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Orientador: Flávio Claudino de Araújo.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6F8B82-27B2-E50E-EA6C-8742167E17B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0880"/>
            <a:ext cx="1137867" cy="620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993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5400E-7DBD-4145-A054-8ECA8AF9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46" y="476672"/>
            <a:ext cx="8229600" cy="1143000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pt-BR" sz="4000" b="1" dirty="0">
                <a:ln/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D084B43-0A5B-4114-A2F9-2FC95C931472}"/>
              </a:ext>
            </a:extLst>
          </p:cNvPr>
          <p:cNvSpPr txBox="1">
            <a:spLocks/>
          </p:cNvSpPr>
          <p:nvPr/>
        </p:nvSpPr>
        <p:spPr>
          <a:xfrm>
            <a:off x="416186" y="1412776"/>
            <a:ext cx="8229600" cy="4032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uma plataforma online que promove alimentação saudável, sugerindo alimentos de baixas calorias e monitorando carboidratos. Alguns objetivos são combater doenças, melhorar a qualidade de vida, economizar tempo e incentivar uma alimentação saudável por meio de uma comunidade compartilhando melhorias na saúde e reduzindo doenças relacionadas à alimentação.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410E25B-2DD4-4074-B1BA-2F79D33F44D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0880"/>
            <a:ext cx="1137867" cy="620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04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5400E-7DBD-4145-A054-8ECA8AF9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46" y="476672"/>
            <a:ext cx="8229600" cy="1143000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pt-BR" sz="4000" b="1" dirty="0">
                <a:ln/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GERAL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D084B43-0A5B-4114-A2F9-2FC95C931472}"/>
              </a:ext>
            </a:extLst>
          </p:cNvPr>
          <p:cNvSpPr txBox="1">
            <a:spLocks/>
          </p:cNvSpPr>
          <p:nvPr/>
        </p:nvSpPr>
        <p:spPr>
          <a:xfrm>
            <a:off x="480594" y="1340768"/>
            <a:ext cx="8229600" cy="2808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Pretende-se com a criação da plataforma que seja possível a implantação do propósito de uma alimentação saudável na vida dos usuários, visando uma melhora na qualidade de vida dos mesmos, para assim diminuir os altos índices de doenças relacionadas a alimentação.</a:t>
            </a:r>
            <a:r>
              <a:rPr lang="pt-BR" alt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endParaRPr lang="pt-BR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3AE849F-AB13-4379-A9E9-796FEA1007C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0880"/>
            <a:ext cx="1137867" cy="620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24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5400E-7DBD-4145-A054-8ECA8AF9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46" y="476672"/>
            <a:ext cx="8229600" cy="1143000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pt-BR" sz="4000" b="1" dirty="0">
                <a:ln/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D084B43-0A5B-4114-A2F9-2FC95C931472}"/>
              </a:ext>
            </a:extLst>
          </p:cNvPr>
          <p:cNvSpPr txBox="1">
            <a:spLocks/>
          </p:cNvSpPr>
          <p:nvPr/>
        </p:nvSpPr>
        <p:spPr>
          <a:xfrm>
            <a:off x="375044" y="1844824"/>
            <a:ext cx="8301510" cy="3969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Proporcionar informações especificas sobre os alimentos em uma tabela, para melhor compreendimento do usuário;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Sugerir exercícios físicos para manter uma boa qualidade de vida;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Oferecer dicas para uma troca saudável na alimentação; (exemplo: retirando um alimento com um alto valor de glicose por um com menos).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Auxiliar na dieta do usuário referente a sua condição de saúde; (exemplo: dietas especificas para diabéticos).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 verificar a equivalência de uma determinada quantidade de calorias da alimentação para analisar quais alimentos representam aquele valor e como perder essa quantia através de exercícios, onde a calculadora da plataforma irá ser responsável por fazer está equivalência.</a:t>
            </a:r>
          </a:p>
          <a:p>
            <a:pPr marL="1143000" indent="-1143000" algn="just">
              <a:buFont typeface="Arial" panose="020B0604020202020204" pitchFamily="34" charset="0"/>
              <a:buChar char="•"/>
              <a:defRPr/>
            </a:pPr>
            <a:endParaRPr lang="pt-BR" b="1" dirty="0">
              <a:solidFill>
                <a:srgbClr val="C0000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3C1AB26-08A2-4E01-A59C-34C0BD2BC6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7312"/>
            <a:ext cx="1137867" cy="620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30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5400E-7DBD-4145-A054-8ECA8AF9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46" y="476672"/>
            <a:ext cx="8229600" cy="1143000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pt-BR" sz="4000" b="1" dirty="0">
                <a:ln/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EADB4CC-BF23-431D-BCDF-9C10C57F3AC6}"/>
              </a:ext>
            </a:extLst>
          </p:cNvPr>
          <p:cNvSpPr txBox="1">
            <a:spLocks/>
          </p:cNvSpPr>
          <p:nvPr/>
        </p:nvSpPr>
        <p:spPr>
          <a:xfrm>
            <a:off x="416082" y="1484784"/>
            <a:ext cx="8229600" cy="4248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pt-BR" alt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 desenvolvimento ocorreu no Visual Studio Code, usando HTML, JSON, CSS e JavaScript, com o suporte das bibliotecas Boxicons, e a prévia do layout do site foi criado no Canvas, com base em uma pesquisa detalhada sobre o tema.</a:t>
            </a:r>
            <a:endParaRPr lang="pt-BR" sz="11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F3C5BB-2A2F-4E6B-A999-79AFE82036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0880"/>
            <a:ext cx="1137867" cy="620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11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5400E-7DBD-4145-A054-8ECA8AF9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46" y="476672"/>
            <a:ext cx="8229600" cy="1143000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pt-BR" sz="4000" b="1" dirty="0">
                <a:ln/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CONSIDERAÇÕES FINAIS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EADB4CC-BF23-431D-BCDF-9C10C57F3AC6}"/>
              </a:ext>
            </a:extLst>
          </p:cNvPr>
          <p:cNvSpPr txBox="1">
            <a:spLocks/>
          </p:cNvSpPr>
          <p:nvPr/>
        </p:nvSpPr>
        <p:spPr>
          <a:xfrm>
            <a:off x="432342" y="1700808"/>
            <a:ext cx="8229600" cy="3737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O trabalho propõe a plataforma F.P.H para abordar a falta de alimentação saudável e atividade física. Oferece informações sobre alimentos, sugere exercícios e dicas saudáveis, visando melhorar a qualidade de vida dos usuários. A plataforma é relevante devido às preocupações com obesidade e doenças relacionadas à alimentação inadequada. No entanto, o sucesso depende do engajamento e conscientização da população. O objetivo é promover um estilo de vida saudável.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DFCDFF-6242-4036-8419-81F89DC87EE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0880"/>
            <a:ext cx="1137867" cy="620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26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5400E-7DBD-4145-A054-8ECA8AF9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46" y="476672"/>
            <a:ext cx="8229600" cy="1143000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pt-BR" b="1" dirty="0">
                <a:ln/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 BIBLIOGRÁFICAS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2EADB4CC-BF23-431D-BCDF-9C10C57F3AC6}"/>
              </a:ext>
            </a:extLst>
          </p:cNvPr>
          <p:cNvSpPr txBox="1">
            <a:spLocks/>
          </p:cNvSpPr>
          <p:nvPr/>
        </p:nvSpPr>
        <p:spPr>
          <a:xfrm>
            <a:off x="457200" y="1865464"/>
            <a:ext cx="8229600" cy="43924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9 Patologias Mais Comuns Entre os Brasileiros. Disponível em: https://www.geap.org.br/blog/doencas-mais-comuns-entre-os-brasileiros/.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Acesso em: 17 março. 2023.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ACSM’s guidelines for exercise testing and prescription. 11. ed. Philadelphia: Lippincott Williams &amp; Wilkins, 2021.Acesso em: 18 ago. 2023.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ALVES, B. / O. / O.-M. Osteoporose | Biblioteca Virtual em Saúde MS. Disponível em: https://bvsms.saude.gov.br/osteoporose-7/#:~:text=Osteoporose%20%C3%A9%20uma%20doen%C3%A7a%20que. Acesso em: 5 de maio. 2023.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Barra, D. R. Principais vantagens de adotar um estilo de vida saudável. Disponível em: https://imeb.com.br/alimentacao-e-atividade-fisica-o-combo-que-preserva-sua-saude/.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Acesso em: 26 jul. 2023.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Boxicons: Premium web friendly icons for free.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Disponível em: https://boxicons.com/.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Desnutrição. Desnutrição por má alimentação. Disponível em: &lt;https://brasilescola.uol.com.br/saude-na escola/desnutricao.htm#:~:text=Pesquisas%20feitas%20entre%20a%20popula% 3%A7%C3%A3o&gt;. Acesso em: 14 abril. 2023.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Doenças associadas à má alimentação (artigo). Disponível em: https://pt.khanacademy.org/science/5-ano/vida-e-evoluo-alimentao/distrbio-alimentares-e-suas-consequncias/a/doencas-associadas-a-ma-alimentacao. Acesso em: 28 de abril. 2023.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E2F556-6378-4DC0-A4FD-B819A96D680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30880"/>
            <a:ext cx="1137867" cy="620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756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1240</Words>
  <Application>Microsoft Office PowerPoint</Application>
  <PresentationFormat>Apresentação na tela (4:3)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do Office</vt:lpstr>
      <vt:lpstr>Apresentação do PowerPoint</vt:lpstr>
      <vt:lpstr>Apresentação do PowerPoint</vt:lpstr>
      <vt:lpstr>CRIAÇÃO DE UM SITE COM SUGESTÕES PARA ALIMENTAÇÃO BALANCEADA E ATIVIDADES FÍSICAS: Food and Physical Health(F.P.H)</vt:lpstr>
      <vt:lpstr>INTRODUÇÃO</vt:lpstr>
      <vt:lpstr>OBJETIVO GERAL</vt:lpstr>
      <vt:lpstr>OBJETIVOS ESPECÍFICOS</vt:lpstr>
      <vt:lpstr>METODOLOGIA</vt:lpstr>
      <vt:lpstr>CONSIDERAÇÕES FINAIS</vt:lpstr>
      <vt:lpstr>REFERÊNCIAS BIBLIOGRÁFICAS</vt:lpstr>
      <vt:lpstr>REFERÊNCIAS BIBLIOGRÁFICAS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Mayara</cp:lastModifiedBy>
  <cp:revision>54</cp:revision>
  <cp:lastPrinted>2019-09-05T19:33:05Z</cp:lastPrinted>
  <dcterms:created xsi:type="dcterms:W3CDTF">2013-10-10T17:31:52Z</dcterms:created>
  <dcterms:modified xsi:type="dcterms:W3CDTF">2023-10-27T02:52:13Z</dcterms:modified>
</cp:coreProperties>
</file>