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19" r:id="rId5"/>
    <p:sldId id="258" r:id="rId6"/>
    <p:sldId id="259" r:id="rId7"/>
    <p:sldId id="275" r:id="rId8"/>
    <p:sldId id="320" r:id="rId9"/>
    <p:sldId id="349" r:id="rId10"/>
    <p:sldId id="261" r:id="rId11"/>
    <p:sldId id="321" r:id="rId12"/>
    <p:sldId id="323" r:id="rId13"/>
    <p:sldId id="324" r:id="rId14"/>
    <p:sldId id="351" r:id="rId15"/>
    <p:sldId id="353" r:id="rId16"/>
    <p:sldId id="355" r:id="rId17"/>
    <p:sldId id="265" r:id="rId18"/>
    <p:sldId id="280" r:id="rId19"/>
    <p:sldId id="325" r:id="rId20"/>
    <p:sldId id="356" r:id="rId21"/>
    <p:sldId id="270" r:id="rId22"/>
  </p:sldIdLst>
  <p:sldSz cx="9144000" cy="5143500" type="screen16x9"/>
  <p:notesSz cx="6858000" cy="9144000"/>
  <p:embeddedFontLst>
    <p:embeddedFont>
      <p:font typeface="Montserrat" panose="02000505000000020004"/>
      <p:regular r:id="rId26"/>
    </p:embeddedFont>
    <p:embeddedFont>
      <p:font typeface="Delius Swash Caps" panose="02000603000000000000"/>
      <p:regular r:id="rId27"/>
    </p:embeddedFont>
    <p:embeddedFont>
      <p:font typeface="PT Sans" panose="020B0503020203020204"/>
      <p:regular r:id="rId28"/>
    </p:embeddedFont>
    <p:embeddedFont>
      <p:font typeface="Proxima Nova" panose="02000506030000020004" charset="0"/>
      <p:regular r:id="rId29"/>
      <p:bold r:id="rId30"/>
    </p:embeddedFont>
    <p:embeddedFont>
      <p:font typeface="Montserrat" panose="02000505000000020004"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58" y="110"/>
      </p:cViewPr>
      <p:guideLst>
        <p:guide pos="5314"/>
        <p:guide orient="horz" pos="159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00"/>
        <p:cNvGrpSpPr/>
        <p:nvPr/>
      </p:nvGrpSpPr>
      <p:grpSpPr>
        <a:xfrm>
          <a:off x="0" y="0"/>
          <a:ext cx="0" cy="0"/>
          <a:chOff x="0" y="0"/>
          <a:chExt cx="0" cy="0"/>
        </a:xfrm>
      </p:grpSpPr>
      <p:sp>
        <p:nvSpPr>
          <p:cNvPr id="3601" name="Google Shape;3601;gdb13e22b57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2" name="Google Shape;3602;gdb13e22b57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8"/>
        <p:cNvGrpSpPr/>
        <p:nvPr/>
      </p:nvGrpSpPr>
      <p:grpSpPr>
        <a:xfrm>
          <a:off x="0" y="0"/>
          <a:ext cx="0" cy="0"/>
          <a:chOff x="0" y="0"/>
          <a:chExt cx="0" cy="0"/>
        </a:xfrm>
      </p:grpSpPr>
      <p:sp>
        <p:nvSpPr>
          <p:cNvPr id="3689" name="Google Shape;3689;ge97a6821d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0" name="Google Shape;3690;ge97a6821d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8"/>
        <p:cNvGrpSpPr/>
        <p:nvPr/>
      </p:nvGrpSpPr>
      <p:grpSpPr>
        <a:xfrm>
          <a:off x="0" y="0"/>
          <a:ext cx="0" cy="0"/>
          <a:chOff x="0" y="0"/>
          <a:chExt cx="0" cy="0"/>
        </a:xfrm>
      </p:grpSpPr>
      <p:sp>
        <p:nvSpPr>
          <p:cNvPr id="3689" name="Google Shape;3689;ge97a6821d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0" name="Google Shape;3690;ge97a6821d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8"/>
        <p:cNvGrpSpPr/>
        <p:nvPr/>
      </p:nvGrpSpPr>
      <p:grpSpPr>
        <a:xfrm>
          <a:off x="0" y="0"/>
          <a:ext cx="0" cy="0"/>
          <a:chOff x="0" y="0"/>
          <a:chExt cx="0" cy="0"/>
        </a:xfrm>
      </p:grpSpPr>
      <p:sp>
        <p:nvSpPr>
          <p:cNvPr id="3689" name="Google Shape;3689;ge97a6821d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0" name="Google Shape;3690;ge97a6821d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8"/>
        <p:cNvGrpSpPr/>
        <p:nvPr/>
      </p:nvGrpSpPr>
      <p:grpSpPr>
        <a:xfrm>
          <a:off x="0" y="0"/>
          <a:ext cx="0" cy="0"/>
          <a:chOff x="0" y="0"/>
          <a:chExt cx="0" cy="0"/>
        </a:xfrm>
      </p:grpSpPr>
      <p:sp>
        <p:nvSpPr>
          <p:cNvPr id="3689" name="Google Shape;3689;ge97a6821d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0" name="Google Shape;3690;ge97a6821d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8"/>
        <p:cNvGrpSpPr/>
        <p:nvPr/>
      </p:nvGrpSpPr>
      <p:grpSpPr>
        <a:xfrm>
          <a:off x="0" y="0"/>
          <a:ext cx="0" cy="0"/>
          <a:chOff x="0" y="0"/>
          <a:chExt cx="0" cy="0"/>
        </a:xfrm>
      </p:grpSpPr>
      <p:sp>
        <p:nvSpPr>
          <p:cNvPr id="3689" name="Google Shape;3689;ge97a6821d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0" name="Google Shape;3690;ge97a6821d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1"/>
        <p:cNvGrpSpPr/>
        <p:nvPr/>
      </p:nvGrpSpPr>
      <p:grpSpPr>
        <a:xfrm>
          <a:off x="0" y="0"/>
          <a:ext cx="0" cy="0"/>
          <a:chOff x="0" y="0"/>
          <a:chExt cx="0" cy="0"/>
        </a:xfrm>
      </p:grpSpPr>
      <p:sp>
        <p:nvSpPr>
          <p:cNvPr id="3702" name="Google Shape;3702;ge99bcf14f0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3" name="Google Shape;3703;ge99bcf14f0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90"/>
        <p:cNvGrpSpPr/>
        <p:nvPr/>
      </p:nvGrpSpPr>
      <p:grpSpPr>
        <a:xfrm>
          <a:off x="0" y="0"/>
          <a:ext cx="0" cy="0"/>
          <a:chOff x="0" y="0"/>
          <a:chExt cx="0" cy="0"/>
        </a:xfrm>
      </p:grpSpPr>
      <p:sp>
        <p:nvSpPr>
          <p:cNvPr id="4391" name="Google Shape;4391;ge9fce1f4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2" name="Google Shape;4392;ge9fce1f4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90"/>
        <p:cNvGrpSpPr/>
        <p:nvPr/>
      </p:nvGrpSpPr>
      <p:grpSpPr>
        <a:xfrm>
          <a:off x="0" y="0"/>
          <a:ext cx="0" cy="0"/>
          <a:chOff x="0" y="0"/>
          <a:chExt cx="0" cy="0"/>
        </a:xfrm>
      </p:grpSpPr>
      <p:sp>
        <p:nvSpPr>
          <p:cNvPr id="4391" name="Google Shape;4391;ge9fce1f4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2" name="Google Shape;4392;ge9fce1f4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90"/>
        <p:cNvGrpSpPr/>
        <p:nvPr/>
      </p:nvGrpSpPr>
      <p:grpSpPr>
        <a:xfrm>
          <a:off x="0" y="0"/>
          <a:ext cx="0" cy="0"/>
          <a:chOff x="0" y="0"/>
          <a:chExt cx="0" cy="0"/>
        </a:xfrm>
      </p:grpSpPr>
      <p:sp>
        <p:nvSpPr>
          <p:cNvPr id="4391" name="Google Shape;4391;ge9fce1f4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2" name="Google Shape;4392;ge9fce1f4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03"/>
        <p:cNvGrpSpPr/>
        <p:nvPr/>
      </p:nvGrpSpPr>
      <p:grpSpPr>
        <a:xfrm>
          <a:off x="0" y="0"/>
          <a:ext cx="0" cy="0"/>
          <a:chOff x="0" y="0"/>
          <a:chExt cx="0" cy="0"/>
        </a:xfrm>
      </p:grpSpPr>
      <p:sp>
        <p:nvSpPr>
          <p:cNvPr id="3904" name="Google Shape;3904;ge97a6821d2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5" name="Google Shape;3905;ge97a6821d2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00"/>
        <p:cNvGrpSpPr/>
        <p:nvPr/>
      </p:nvGrpSpPr>
      <p:grpSpPr>
        <a:xfrm>
          <a:off x="0" y="0"/>
          <a:ext cx="0" cy="0"/>
          <a:chOff x="0" y="0"/>
          <a:chExt cx="0" cy="0"/>
        </a:xfrm>
      </p:grpSpPr>
      <p:sp>
        <p:nvSpPr>
          <p:cNvPr id="3601" name="Google Shape;3601;gdb13e22b57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2" name="Google Shape;3602;gdb13e22b57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4"/>
        <p:cNvGrpSpPr/>
        <p:nvPr/>
      </p:nvGrpSpPr>
      <p:grpSpPr>
        <a:xfrm>
          <a:off x="0" y="0"/>
          <a:ext cx="0" cy="0"/>
          <a:chOff x="0" y="0"/>
          <a:chExt cx="0" cy="0"/>
        </a:xfrm>
      </p:grpSpPr>
      <p:sp>
        <p:nvSpPr>
          <p:cNvPr id="3615" name="Google Shape;3615;gdb13e22b57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6" name="Google Shape;3616;gdb13e22b57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38"/>
        <p:cNvGrpSpPr/>
        <p:nvPr/>
      </p:nvGrpSpPr>
      <p:grpSpPr>
        <a:xfrm>
          <a:off x="0" y="0"/>
          <a:ext cx="0" cy="0"/>
          <a:chOff x="0" y="0"/>
          <a:chExt cx="0" cy="0"/>
        </a:xfrm>
      </p:grpSpPr>
      <p:sp>
        <p:nvSpPr>
          <p:cNvPr id="3639" name="Google Shape;3639;gd924d8386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0" name="Google Shape;3640;gd924d8386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8"/>
        <p:cNvGrpSpPr/>
        <p:nvPr/>
      </p:nvGrpSpPr>
      <p:grpSpPr>
        <a:xfrm>
          <a:off x="0" y="0"/>
          <a:ext cx="0" cy="0"/>
          <a:chOff x="0" y="0"/>
          <a:chExt cx="0" cy="0"/>
        </a:xfrm>
      </p:grpSpPr>
      <p:sp>
        <p:nvSpPr>
          <p:cNvPr id="4029" name="Google Shape;4029;ge97a6821d2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0" name="Google Shape;4030;ge97a6821d2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57"/>
        <p:cNvGrpSpPr/>
        <p:nvPr/>
      </p:nvGrpSpPr>
      <p:grpSpPr>
        <a:xfrm>
          <a:off x="0" y="0"/>
          <a:ext cx="0" cy="0"/>
          <a:chOff x="0" y="0"/>
          <a:chExt cx="0" cy="0"/>
        </a:xfrm>
      </p:grpSpPr>
      <p:sp>
        <p:nvSpPr>
          <p:cNvPr id="3758" name="Google Shape;3758;ge97a6821d2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9" name="Google Shape;3759;ge97a6821d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38"/>
        <p:cNvGrpSpPr/>
        <p:nvPr/>
      </p:nvGrpSpPr>
      <p:grpSpPr>
        <a:xfrm>
          <a:off x="0" y="0"/>
          <a:ext cx="0" cy="0"/>
          <a:chOff x="0" y="0"/>
          <a:chExt cx="0" cy="0"/>
        </a:xfrm>
      </p:grpSpPr>
      <p:sp>
        <p:nvSpPr>
          <p:cNvPr id="3639" name="Google Shape;3639;gd924d8386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0" name="Google Shape;3640;gd924d8386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54"/>
        <p:cNvGrpSpPr/>
        <p:nvPr/>
      </p:nvGrpSpPr>
      <p:grpSpPr>
        <a:xfrm>
          <a:off x="0" y="0"/>
          <a:ext cx="0" cy="0"/>
          <a:chOff x="0" y="0"/>
          <a:chExt cx="0" cy="0"/>
        </a:xfrm>
      </p:grpSpPr>
      <p:sp>
        <p:nvSpPr>
          <p:cNvPr id="3655" name="Google Shape;3655;gd924d8386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6" name="Google Shape;3656;gd924d8386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90"/>
        <p:cNvGrpSpPr/>
        <p:nvPr/>
      </p:nvGrpSpPr>
      <p:grpSpPr>
        <a:xfrm>
          <a:off x="0" y="0"/>
          <a:ext cx="0" cy="0"/>
          <a:chOff x="0" y="0"/>
          <a:chExt cx="0" cy="0"/>
        </a:xfrm>
      </p:grpSpPr>
      <p:sp>
        <p:nvSpPr>
          <p:cNvPr id="4391" name="Google Shape;4391;ge9fce1f4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2" name="Google Shape;4392;ge9fce1f4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slide" Target="../slides/slide1.xml"/><Relationship Id="rId7" Type="http://schemas.openxmlformats.org/officeDocument/2006/relationships/slide" Target="../slides/slide19.xml"/><Relationship Id="rId6" Type="http://schemas.openxmlformats.org/officeDocument/2006/relationships/slide" Target="../slides/slide16.xml"/><Relationship Id="rId5" Type="http://schemas.openxmlformats.org/officeDocument/2006/relationships/slide" Target="../slides/slide15.xml"/><Relationship Id="rId4" Type="http://schemas.openxmlformats.org/officeDocument/2006/relationships/slide" Target="../slides/slide5.xml"/><Relationship Id="rId3" Type="http://schemas.openxmlformats.org/officeDocument/2006/relationships/slide" Target="../slides/slide4.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2888600" y="-141550"/>
            <a:ext cx="6575950" cy="1615502"/>
          </a:xfrm>
          <a:custGeom>
            <a:avLst/>
            <a:gdLst/>
            <a:ahLst/>
            <a:cxnLst/>
            <a:rect l="l" t="t" r="r" b="b"/>
            <a:pathLst>
              <a:path w="263038" h="72664" extrusionOk="0">
                <a:moveTo>
                  <a:pt x="26502" y="61969"/>
                </a:moveTo>
                <a:cubicBezTo>
                  <a:pt x="39896" y="70879"/>
                  <a:pt x="58409" y="74942"/>
                  <a:pt x="80456" y="71376"/>
                </a:cubicBezTo>
                <a:cubicBezTo>
                  <a:pt x="102504" y="67810"/>
                  <a:pt x="131539" y="48248"/>
                  <a:pt x="158787" y="40571"/>
                </a:cubicBezTo>
                <a:cubicBezTo>
                  <a:pt x="186035" y="32894"/>
                  <a:pt x="227258" y="31193"/>
                  <a:pt x="243943" y="25312"/>
                </a:cubicBezTo>
                <a:cubicBezTo>
                  <a:pt x="260628" y="19432"/>
                  <a:pt x="268459" y="9397"/>
                  <a:pt x="258897" y="5288"/>
                </a:cubicBezTo>
                <a:cubicBezTo>
                  <a:pt x="249335" y="1179"/>
                  <a:pt x="223896" y="1220"/>
                  <a:pt x="186572" y="659"/>
                </a:cubicBezTo>
                <a:cubicBezTo>
                  <a:pt x="149248" y="98"/>
                  <a:pt x="66031" y="-955"/>
                  <a:pt x="34951" y="1921"/>
                </a:cubicBezTo>
                <a:cubicBezTo>
                  <a:pt x="3872" y="4797"/>
                  <a:pt x="1503" y="7907"/>
                  <a:pt x="95" y="17915"/>
                </a:cubicBezTo>
                <a:cubicBezTo>
                  <a:pt x="-1313" y="27923"/>
                  <a:pt x="13109" y="53059"/>
                  <a:pt x="26502" y="61969"/>
                </a:cubicBezTo>
                <a:close/>
              </a:path>
            </a:pathLst>
          </a:custGeom>
          <a:gradFill>
            <a:gsLst>
              <a:gs pos="0">
                <a:schemeClr val="dk1"/>
              </a:gs>
              <a:gs pos="28000">
                <a:schemeClr val="accent1"/>
              </a:gs>
              <a:gs pos="50000">
                <a:srgbClr val="4949E7">
                  <a:alpha val="50196"/>
                </a:srgbClr>
              </a:gs>
              <a:gs pos="93000">
                <a:srgbClr val="4949E7">
                  <a:alpha val="0"/>
                </a:srgbClr>
              </a:gs>
              <a:gs pos="100000">
                <a:srgbClr val="4949E7">
                  <a:alpha val="0"/>
                </a:srgbClr>
              </a:gs>
            </a:gsLst>
            <a:lin ang="10800025" scaled="0"/>
          </a:gradFill>
          <a:ln>
            <a:noFill/>
          </a:ln>
        </p:spPr>
      </p:sp>
      <p:sp>
        <p:nvSpPr>
          <p:cNvPr id="10" name="Google Shape;10;p2"/>
          <p:cNvSpPr/>
          <p:nvPr/>
        </p:nvSpPr>
        <p:spPr>
          <a:xfrm rot="10800000" flipH="1">
            <a:off x="-9525" y="1661840"/>
            <a:ext cx="7410756" cy="3520960"/>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1469447" y="25"/>
            <a:ext cx="7722203" cy="1563100"/>
          </a:xfrm>
          <a:custGeom>
            <a:avLst/>
            <a:gdLst/>
            <a:ahLst/>
            <a:cxnLst/>
            <a:rect l="l" t="t" r="r" b="b"/>
            <a:pathLst>
              <a:path w="57297" h="22105" extrusionOk="0">
                <a:moveTo>
                  <a:pt x="1" y="1"/>
                </a:moveTo>
                <a:lnTo>
                  <a:pt x="1" y="10726"/>
                </a:lnTo>
                <a:cubicBezTo>
                  <a:pt x="1152" y="10058"/>
                  <a:pt x="2235" y="9769"/>
                  <a:pt x="3261" y="9769"/>
                </a:cubicBezTo>
                <a:cubicBezTo>
                  <a:pt x="9423" y="9769"/>
                  <a:pt x="13558" y="20191"/>
                  <a:pt x="18455" y="21704"/>
                </a:cubicBezTo>
                <a:cubicBezTo>
                  <a:pt x="19418" y="21983"/>
                  <a:pt x="20283" y="22104"/>
                  <a:pt x="21075" y="22104"/>
                </a:cubicBezTo>
                <a:cubicBezTo>
                  <a:pt x="26363" y="22104"/>
                  <a:pt x="28427" y="16695"/>
                  <a:pt x="34952" y="16695"/>
                </a:cubicBezTo>
                <a:cubicBezTo>
                  <a:pt x="35979" y="16695"/>
                  <a:pt x="37116" y="16829"/>
                  <a:pt x="38394" y="17139"/>
                </a:cubicBezTo>
                <a:cubicBezTo>
                  <a:pt x="40341" y="17611"/>
                  <a:pt x="42003" y="17818"/>
                  <a:pt x="43425" y="17818"/>
                </a:cubicBezTo>
                <a:cubicBezTo>
                  <a:pt x="50449" y="17818"/>
                  <a:pt x="51608" y="12764"/>
                  <a:pt x="52284" y="9550"/>
                </a:cubicBezTo>
                <a:cubicBezTo>
                  <a:pt x="52984" y="5714"/>
                  <a:pt x="52508" y="1625"/>
                  <a:pt x="57296" y="1"/>
                </a:cubicBezTo>
                <a:close/>
              </a:path>
            </a:pathLst>
          </a:custGeom>
          <a:gradFill>
            <a:gsLst>
              <a:gs pos="0">
                <a:schemeClr val="accent3"/>
              </a:gs>
              <a:gs pos="33000">
                <a:srgbClr val="F89C19">
                  <a:alpha val="66666"/>
                </a:srgbClr>
              </a:gs>
              <a:gs pos="65000">
                <a:srgbClr val="FFD966">
                  <a:alpha val="36078"/>
                </a:srgbClr>
              </a:gs>
              <a:gs pos="92000">
                <a:srgbClr val="FFD966">
                  <a:alpha val="0"/>
                </a:srgbClr>
              </a:gs>
              <a:gs pos="100000">
                <a:srgbClr val="FFD966">
                  <a:alpha val="0"/>
                </a:srgbClr>
              </a:gs>
              <a:gs pos="100000">
                <a:srgbClr val="4949E7">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flipH="1">
            <a:off x="0" y="2130808"/>
            <a:ext cx="7312012" cy="3051993"/>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dk1"/>
              </a:gs>
              <a:gs pos="28000">
                <a:schemeClr val="accent1"/>
              </a:gs>
              <a:gs pos="50000">
                <a:srgbClr val="4949E7">
                  <a:alpha val="50196"/>
                </a:srgbClr>
              </a:gs>
              <a:gs pos="80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rot="-7294967">
            <a:off x="8326682" y="3183"/>
            <a:ext cx="209492" cy="553937"/>
            <a:chOff x="2581525" y="3787700"/>
            <a:chExt cx="105325" cy="278500"/>
          </a:xfrm>
        </p:grpSpPr>
        <p:sp>
          <p:nvSpPr>
            <p:cNvPr id="14" name="Google Shape;14;p2"/>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18;p2"/>
          <p:cNvSpPr/>
          <p:nvPr/>
        </p:nvSpPr>
        <p:spPr>
          <a:xfrm rot="6299982">
            <a:off x="6619864" y="371167"/>
            <a:ext cx="52561" cy="50125"/>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6299982">
            <a:off x="5042804" y="307404"/>
            <a:ext cx="52561" cy="50125"/>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 name="Google Shape;20;p2"/>
          <p:cNvGrpSpPr/>
          <p:nvPr/>
        </p:nvGrpSpPr>
        <p:grpSpPr>
          <a:xfrm rot="-5689119">
            <a:off x="6432453" y="611055"/>
            <a:ext cx="78923" cy="380838"/>
            <a:chOff x="2785650" y="3828250"/>
            <a:chExt cx="39675" cy="191450"/>
          </a:xfrm>
        </p:grpSpPr>
        <p:sp>
          <p:nvSpPr>
            <p:cNvPr id="21" name="Google Shape;21;p2"/>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24;p2"/>
          <p:cNvGrpSpPr/>
          <p:nvPr/>
        </p:nvGrpSpPr>
        <p:grpSpPr>
          <a:xfrm rot="3505052">
            <a:off x="435065" y="4404983"/>
            <a:ext cx="216291" cy="571916"/>
            <a:chOff x="2581525" y="3787700"/>
            <a:chExt cx="105325" cy="278500"/>
          </a:xfrm>
        </p:grpSpPr>
        <p:sp>
          <p:nvSpPr>
            <p:cNvPr id="25" name="Google Shape;25;p2"/>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 name="Google Shape;29;p2"/>
          <p:cNvSpPr/>
          <p:nvPr/>
        </p:nvSpPr>
        <p:spPr>
          <a:xfrm rot="-4500050">
            <a:off x="2199309" y="4780138"/>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rot="-4500017">
            <a:off x="385728" y="4194966"/>
            <a:ext cx="40554" cy="3867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 name="Google Shape;31;p2"/>
          <p:cNvGrpSpPr/>
          <p:nvPr/>
        </p:nvGrpSpPr>
        <p:grpSpPr>
          <a:xfrm rot="5110901">
            <a:off x="1751196" y="3930309"/>
            <a:ext cx="81479" cy="393173"/>
            <a:chOff x="2785650" y="3828250"/>
            <a:chExt cx="39675" cy="191450"/>
          </a:xfrm>
        </p:grpSpPr>
        <p:sp>
          <p:nvSpPr>
            <p:cNvPr id="32" name="Google Shape;32;p2"/>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2"/>
          <p:cNvSpPr/>
          <p:nvPr/>
        </p:nvSpPr>
        <p:spPr>
          <a:xfrm rot="6299982">
            <a:off x="6619864" y="375412"/>
            <a:ext cx="52561" cy="50125"/>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6299982">
            <a:off x="5721949" y="1181476"/>
            <a:ext cx="52561" cy="50125"/>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6299982">
            <a:off x="3931004" y="941003"/>
            <a:ext cx="52561" cy="50125"/>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 name="Google Shape;38;p2"/>
          <p:cNvGrpSpPr/>
          <p:nvPr/>
        </p:nvGrpSpPr>
        <p:grpSpPr>
          <a:xfrm rot="-3541404">
            <a:off x="3663285" y="236829"/>
            <a:ext cx="209488" cy="553929"/>
            <a:chOff x="2581525" y="3787700"/>
            <a:chExt cx="105325" cy="278500"/>
          </a:xfrm>
        </p:grpSpPr>
        <p:sp>
          <p:nvSpPr>
            <p:cNvPr id="39" name="Google Shape;39;p2"/>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 name="Google Shape;43;p2"/>
          <p:cNvSpPr/>
          <p:nvPr/>
        </p:nvSpPr>
        <p:spPr>
          <a:xfrm rot="-4500050">
            <a:off x="3410724" y="4917112"/>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 name="Google Shape;44;p2"/>
          <p:cNvGrpSpPr/>
          <p:nvPr/>
        </p:nvGrpSpPr>
        <p:grpSpPr>
          <a:xfrm rot="7415833">
            <a:off x="6228201" y="4494420"/>
            <a:ext cx="81479" cy="393175"/>
            <a:chOff x="2785650" y="3828250"/>
            <a:chExt cx="39675" cy="191450"/>
          </a:xfrm>
        </p:grpSpPr>
        <p:sp>
          <p:nvSpPr>
            <p:cNvPr id="45" name="Google Shape;45;p2"/>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2"/>
          <p:cNvGrpSpPr/>
          <p:nvPr/>
        </p:nvGrpSpPr>
        <p:grpSpPr>
          <a:xfrm rot="5400000">
            <a:off x="4643142" y="4753029"/>
            <a:ext cx="143590" cy="379679"/>
            <a:chOff x="2581525" y="3787700"/>
            <a:chExt cx="105325" cy="278500"/>
          </a:xfrm>
        </p:grpSpPr>
        <p:sp>
          <p:nvSpPr>
            <p:cNvPr id="49" name="Google Shape;49;p2"/>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2"/>
          <p:cNvSpPr/>
          <p:nvPr/>
        </p:nvSpPr>
        <p:spPr>
          <a:xfrm rot="-4500050">
            <a:off x="5370206" y="4320351"/>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 name="Google Shape;54;p2"/>
          <p:cNvGrpSpPr/>
          <p:nvPr/>
        </p:nvGrpSpPr>
        <p:grpSpPr>
          <a:xfrm rot="-141">
            <a:off x="502932" y="443309"/>
            <a:ext cx="1680741" cy="1030646"/>
            <a:chOff x="5586400" y="3049600"/>
            <a:chExt cx="691350" cy="423925"/>
          </a:xfrm>
        </p:grpSpPr>
        <p:sp>
          <p:nvSpPr>
            <p:cNvPr id="55" name="Google Shape;55;p2"/>
            <p:cNvSpPr/>
            <p:nvPr/>
          </p:nvSpPr>
          <p:spPr>
            <a:xfrm>
              <a:off x="5586400" y="3049600"/>
              <a:ext cx="691350" cy="423925"/>
            </a:xfrm>
            <a:custGeom>
              <a:avLst/>
              <a:gdLst/>
              <a:ahLst/>
              <a:cxnLst/>
              <a:rect l="l" t="t" r="r" b="b"/>
              <a:pathLst>
                <a:path w="27654" h="16957" extrusionOk="0">
                  <a:moveTo>
                    <a:pt x="26560" y="1"/>
                  </a:moveTo>
                  <a:cubicBezTo>
                    <a:pt x="25465" y="1"/>
                    <a:pt x="23862" y="807"/>
                    <a:pt x="23360" y="1020"/>
                  </a:cubicBezTo>
                  <a:cubicBezTo>
                    <a:pt x="21161" y="1956"/>
                    <a:pt x="18961" y="2891"/>
                    <a:pt x="16759" y="3826"/>
                  </a:cubicBezTo>
                  <a:cubicBezTo>
                    <a:pt x="16627" y="3882"/>
                    <a:pt x="16488" y="3941"/>
                    <a:pt x="16386" y="4040"/>
                  </a:cubicBezTo>
                  <a:cubicBezTo>
                    <a:pt x="16154" y="4263"/>
                    <a:pt x="16248" y="4574"/>
                    <a:pt x="16575" y="4574"/>
                  </a:cubicBezTo>
                  <a:cubicBezTo>
                    <a:pt x="16586" y="4574"/>
                    <a:pt x="16598" y="4574"/>
                    <a:pt x="16610" y="4573"/>
                  </a:cubicBezTo>
                  <a:cubicBezTo>
                    <a:pt x="16762" y="4564"/>
                    <a:pt x="16900" y="4481"/>
                    <a:pt x="17032" y="4402"/>
                  </a:cubicBezTo>
                  <a:cubicBezTo>
                    <a:pt x="18217" y="3698"/>
                    <a:pt x="19363" y="3058"/>
                    <a:pt x="20611" y="2505"/>
                  </a:cubicBezTo>
                  <a:cubicBezTo>
                    <a:pt x="21954" y="1912"/>
                    <a:pt x="23291" y="1307"/>
                    <a:pt x="24631" y="707"/>
                  </a:cubicBezTo>
                  <a:cubicBezTo>
                    <a:pt x="24958" y="561"/>
                    <a:pt x="25311" y="412"/>
                    <a:pt x="25662" y="412"/>
                  </a:cubicBezTo>
                  <a:cubicBezTo>
                    <a:pt x="25752" y="412"/>
                    <a:pt x="25842" y="422"/>
                    <a:pt x="25932" y="444"/>
                  </a:cubicBezTo>
                  <a:cubicBezTo>
                    <a:pt x="27631" y="865"/>
                    <a:pt x="25319" y="2779"/>
                    <a:pt x="24828" y="3167"/>
                  </a:cubicBezTo>
                  <a:cubicBezTo>
                    <a:pt x="24532" y="3434"/>
                    <a:pt x="24207" y="3675"/>
                    <a:pt x="23894" y="3921"/>
                  </a:cubicBezTo>
                  <a:cubicBezTo>
                    <a:pt x="21029" y="6180"/>
                    <a:pt x="18043" y="8287"/>
                    <a:pt x="14958" y="10234"/>
                  </a:cubicBezTo>
                  <a:cubicBezTo>
                    <a:pt x="11358" y="12501"/>
                    <a:pt x="7720" y="14662"/>
                    <a:pt x="3579" y="15682"/>
                  </a:cubicBezTo>
                  <a:cubicBezTo>
                    <a:pt x="3317" y="15747"/>
                    <a:pt x="2854" y="15929"/>
                    <a:pt x="2478" y="15929"/>
                  </a:cubicBezTo>
                  <a:cubicBezTo>
                    <a:pt x="2244" y="15929"/>
                    <a:pt x="2043" y="15858"/>
                    <a:pt x="1948" y="15643"/>
                  </a:cubicBezTo>
                  <a:cubicBezTo>
                    <a:pt x="1616" y="14886"/>
                    <a:pt x="3068" y="13971"/>
                    <a:pt x="3529" y="13638"/>
                  </a:cubicBezTo>
                  <a:cubicBezTo>
                    <a:pt x="4460" y="12963"/>
                    <a:pt x="5386" y="12284"/>
                    <a:pt x="6325" y="11623"/>
                  </a:cubicBezTo>
                  <a:cubicBezTo>
                    <a:pt x="8168" y="10319"/>
                    <a:pt x="10062" y="9071"/>
                    <a:pt x="12069" y="8034"/>
                  </a:cubicBezTo>
                  <a:cubicBezTo>
                    <a:pt x="12175" y="7978"/>
                    <a:pt x="12118" y="7809"/>
                    <a:pt x="12016" y="7809"/>
                  </a:cubicBezTo>
                  <a:cubicBezTo>
                    <a:pt x="12004" y="7809"/>
                    <a:pt x="11991" y="7811"/>
                    <a:pt x="11978" y="7816"/>
                  </a:cubicBezTo>
                  <a:cubicBezTo>
                    <a:pt x="9788" y="8633"/>
                    <a:pt x="7802" y="9819"/>
                    <a:pt x="5925" y="11194"/>
                  </a:cubicBezTo>
                  <a:cubicBezTo>
                    <a:pt x="4112" y="12528"/>
                    <a:pt x="2330" y="13937"/>
                    <a:pt x="872" y="15666"/>
                  </a:cubicBezTo>
                  <a:cubicBezTo>
                    <a:pt x="1" y="16698"/>
                    <a:pt x="876" y="16957"/>
                    <a:pt x="1854" y="16957"/>
                  </a:cubicBezTo>
                  <a:cubicBezTo>
                    <a:pt x="2440" y="16957"/>
                    <a:pt x="3062" y="16864"/>
                    <a:pt x="3368" y="16788"/>
                  </a:cubicBezTo>
                  <a:cubicBezTo>
                    <a:pt x="4184" y="16585"/>
                    <a:pt x="5017" y="16393"/>
                    <a:pt x="5824" y="16173"/>
                  </a:cubicBezTo>
                  <a:cubicBezTo>
                    <a:pt x="12215" y="14434"/>
                    <a:pt x="18154" y="10691"/>
                    <a:pt x="23140" y="6410"/>
                  </a:cubicBezTo>
                  <a:cubicBezTo>
                    <a:pt x="24365" y="5360"/>
                    <a:pt x="25612" y="4316"/>
                    <a:pt x="26623" y="3049"/>
                  </a:cubicBezTo>
                  <a:cubicBezTo>
                    <a:pt x="27061" y="2502"/>
                    <a:pt x="27653" y="1751"/>
                    <a:pt x="27641" y="1008"/>
                  </a:cubicBezTo>
                  <a:cubicBezTo>
                    <a:pt x="27629" y="254"/>
                    <a:pt x="27174" y="1"/>
                    <a:pt x="26560" y="1"/>
                  </a:cubicBezTo>
                  <a:close/>
                </a:path>
              </a:pathLst>
            </a:custGeom>
            <a:solidFill>
              <a:srgbClr val="03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5775850" y="3064800"/>
              <a:ext cx="343925" cy="343875"/>
            </a:xfrm>
            <a:custGeom>
              <a:avLst/>
              <a:gdLst/>
              <a:ahLst/>
              <a:cxnLst/>
              <a:rect l="l" t="t" r="r" b="b"/>
              <a:pathLst>
                <a:path w="13757" h="13755" extrusionOk="0">
                  <a:moveTo>
                    <a:pt x="6879" y="1"/>
                  </a:moveTo>
                  <a:cubicBezTo>
                    <a:pt x="3079" y="1"/>
                    <a:pt x="1" y="3079"/>
                    <a:pt x="1" y="6880"/>
                  </a:cubicBezTo>
                  <a:cubicBezTo>
                    <a:pt x="1" y="10676"/>
                    <a:pt x="3079" y="13754"/>
                    <a:pt x="6879" y="13754"/>
                  </a:cubicBezTo>
                  <a:cubicBezTo>
                    <a:pt x="10675" y="13754"/>
                    <a:pt x="13757" y="10676"/>
                    <a:pt x="13757" y="6880"/>
                  </a:cubicBezTo>
                  <a:cubicBezTo>
                    <a:pt x="13757" y="3079"/>
                    <a:pt x="10675" y="1"/>
                    <a:pt x="6879" y="1"/>
                  </a:cubicBezTo>
                  <a:close/>
                </a:path>
              </a:pathLst>
            </a:custGeom>
            <a:solidFill>
              <a:srgbClr val="2C8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5843850" y="3235200"/>
              <a:ext cx="103175" cy="29150"/>
            </a:xfrm>
            <a:custGeom>
              <a:avLst/>
              <a:gdLst/>
              <a:ahLst/>
              <a:cxnLst/>
              <a:rect l="l" t="t" r="r" b="b"/>
              <a:pathLst>
                <a:path w="4127" h="1166" extrusionOk="0">
                  <a:moveTo>
                    <a:pt x="4126" y="0"/>
                  </a:moveTo>
                  <a:lnTo>
                    <a:pt x="4126" y="0"/>
                  </a:lnTo>
                  <a:cubicBezTo>
                    <a:pt x="3128" y="79"/>
                    <a:pt x="2124" y="109"/>
                    <a:pt x="1127" y="139"/>
                  </a:cubicBezTo>
                  <a:cubicBezTo>
                    <a:pt x="616" y="415"/>
                    <a:pt x="116" y="682"/>
                    <a:pt x="1" y="1166"/>
                  </a:cubicBezTo>
                  <a:cubicBezTo>
                    <a:pt x="234" y="1123"/>
                    <a:pt x="464" y="1077"/>
                    <a:pt x="698" y="1024"/>
                  </a:cubicBezTo>
                  <a:cubicBezTo>
                    <a:pt x="1406" y="866"/>
                    <a:pt x="2118" y="689"/>
                    <a:pt x="2819" y="498"/>
                  </a:cubicBezTo>
                  <a:cubicBezTo>
                    <a:pt x="3267" y="376"/>
                    <a:pt x="3721" y="228"/>
                    <a:pt x="4126"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5957800" y="3088425"/>
              <a:ext cx="149325" cy="172975"/>
            </a:xfrm>
            <a:custGeom>
              <a:avLst/>
              <a:gdLst/>
              <a:ahLst/>
              <a:cxnLst/>
              <a:rect l="l" t="t" r="r" b="b"/>
              <a:pathLst>
                <a:path w="5973" h="6919" extrusionOk="0">
                  <a:moveTo>
                    <a:pt x="3068" y="1"/>
                  </a:moveTo>
                  <a:cubicBezTo>
                    <a:pt x="3006" y="63"/>
                    <a:pt x="2950" y="139"/>
                    <a:pt x="2907" y="235"/>
                  </a:cubicBezTo>
                  <a:cubicBezTo>
                    <a:pt x="2693" y="692"/>
                    <a:pt x="2982" y="827"/>
                    <a:pt x="3022" y="1233"/>
                  </a:cubicBezTo>
                  <a:cubicBezTo>
                    <a:pt x="3078" y="1838"/>
                    <a:pt x="2416" y="1690"/>
                    <a:pt x="2235" y="2128"/>
                  </a:cubicBezTo>
                  <a:cubicBezTo>
                    <a:pt x="2192" y="2230"/>
                    <a:pt x="2189" y="2329"/>
                    <a:pt x="2205" y="2418"/>
                  </a:cubicBezTo>
                  <a:cubicBezTo>
                    <a:pt x="2175" y="2421"/>
                    <a:pt x="2145" y="2422"/>
                    <a:pt x="2114" y="2422"/>
                  </a:cubicBezTo>
                  <a:cubicBezTo>
                    <a:pt x="1763" y="2422"/>
                    <a:pt x="1401" y="2242"/>
                    <a:pt x="1031" y="2242"/>
                  </a:cubicBezTo>
                  <a:cubicBezTo>
                    <a:pt x="936" y="2242"/>
                    <a:pt x="842" y="2253"/>
                    <a:pt x="747" y="2283"/>
                  </a:cubicBezTo>
                  <a:cubicBezTo>
                    <a:pt x="351" y="2405"/>
                    <a:pt x="88" y="2642"/>
                    <a:pt x="29" y="3053"/>
                  </a:cubicBezTo>
                  <a:cubicBezTo>
                    <a:pt x="0" y="3244"/>
                    <a:pt x="123" y="3387"/>
                    <a:pt x="288" y="3387"/>
                  </a:cubicBezTo>
                  <a:cubicBezTo>
                    <a:pt x="331" y="3387"/>
                    <a:pt x="377" y="3377"/>
                    <a:pt x="424" y="3356"/>
                  </a:cubicBezTo>
                  <a:cubicBezTo>
                    <a:pt x="507" y="3319"/>
                    <a:pt x="587" y="3303"/>
                    <a:pt x="662" y="3303"/>
                  </a:cubicBezTo>
                  <a:cubicBezTo>
                    <a:pt x="1275" y="3303"/>
                    <a:pt x="1619" y="4381"/>
                    <a:pt x="977" y="4634"/>
                  </a:cubicBezTo>
                  <a:cubicBezTo>
                    <a:pt x="862" y="4680"/>
                    <a:pt x="727" y="4650"/>
                    <a:pt x="611" y="4710"/>
                  </a:cubicBezTo>
                  <a:cubicBezTo>
                    <a:pt x="283" y="4874"/>
                    <a:pt x="187" y="5200"/>
                    <a:pt x="213" y="5535"/>
                  </a:cubicBezTo>
                  <a:cubicBezTo>
                    <a:pt x="226" y="5682"/>
                    <a:pt x="332" y="5829"/>
                    <a:pt x="490" y="5829"/>
                  </a:cubicBezTo>
                  <a:cubicBezTo>
                    <a:pt x="496" y="5829"/>
                    <a:pt x="501" y="5829"/>
                    <a:pt x="506" y="5829"/>
                  </a:cubicBezTo>
                  <a:cubicBezTo>
                    <a:pt x="533" y="5827"/>
                    <a:pt x="559" y="5827"/>
                    <a:pt x="583" y="5827"/>
                  </a:cubicBezTo>
                  <a:cubicBezTo>
                    <a:pt x="1238" y="5827"/>
                    <a:pt x="889" y="6295"/>
                    <a:pt x="543" y="6695"/>
                  </a:cubicBezTo>
                  <a:cubicBezTo>
                    <a:pt x="480" y="6771"/>
                    <a:pt x="477" y="6853"/>
                    <a:pt x="509" y="6918"/>
                  </a:cubicBezTo>
                  <a:cubicBezTo>
                    <a:pt x="1178" y="6731"/>
                    <a:pt x="1678" y="6435"/>
                    <a:pt x="2107" y="6089"/>
                  </a:cubicBezTo>
                  <a:cubicBezTo>
                    <a:pt x="2344" y="5740"/>
                    <a:pt x="2518" y="5338"/>
                    <a:pt x="2640" y="4947"/>
                  </a:cubicBezTo>
                  <a:cubicBezTo>
                    <a:pt x="2686" y="4808"/>
                    <a:pt x="3275" y="3636"/>
                    <a:pt x="3467" y="3524"/>
                  </a:cubicBezTo>
                  <a:cubicBezTo>
                    <a:pt x="3604" y="3445"/>
                    <a:pt x="3774" y="3418"/>
                    <a:pt x="3960" y="3418"/>
                  </a:cubicBezTo>
                  <a:cubicBezTo>
                    <a:pt x="4208" y="3418"/>
                    <a:pt x="4486" y="3467"/>
                    <a:pt x="4757" y="3505"/>
                  </a:cubicBezTo>
                  <a:cubicBezTo>
                    <a:pt x="5064" y="3234"/>
                    <a:pt x="5360" y="2944"/>
                    <a:pt x="5623" y="2631"/>
                  </a:cubicBezTo>
                  <a:cubicBezTo>
                    <a:pt x="5752" y="2865"/>
                    <a:pt x="5863" y="3109"/>
                    <a:pt x="5965" y="3359"/>
                  </a:cubicBezTo>
                  <a:cubicBezTo>
                    <a:pt x="5969" y="3356"/>
                    <a:pt x="5972" y="3356"/>
                    <a:pt x="5972" y="3353"/>
                  </a:cubicBezTo>
                  <a:cubicBezTo>
                    <a:pt x="5403" y="1940"/>
                    <a:pt x="4372" y="765"/>
                    <a:pt x="3068"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5831925" y="3172400"/>
              <a:ext cx="287125" cy="132375"/>
            </a:xfrm>
            <a:custGeom>
              <a:avLst/>
              <a:gdLst/>
              <a:ahLst/>
              <a:cxnLst/>
              <a:rect l="l" t="t" r="r" b="b"/>
              <a:pathLst>
                <a:path w="11485" h="5295" extrusionOk="0">
                  <a:moveTo>
                    <a:pt x="11000" y="0"/>
                  </a:moveTo>
                  <a:cubicBezTo>
                    <a:pt x="10869" y="70"/>
                    <a:pt x="10728" y="126"/>
                    <a:pt x="10573" y="161"/>
                  </a:cubicBezTo>
                  <a:cubicBezTo>
                    <a:pt x="10485" y="181"/>
                    <a:pt x="10390" y="189"/>
                    <a:pt x="10290" y="189"/>
                  </a:cubicBezTo>
                  <a:cubicBezTo>
                    <a:pt x="10133" y="189"/>
                    <a:pt x="9965" y="170"/>
                    <a:pt x="9792" y="146"/>
                  </a:cubicBezTo>
                  <a:cubicBezTo>
                    <a:pt x="9654" y="267"/>
                    <a:pt x="9512" y="386"/>
                    <a:pt x="9368" y="501"/>
                  </a:cubicBezTo>
                  <a:cubicBezTo>
                    <a:pt x="8491" y="1199"/>
                    <a:pt x="7955" y="2062"/>
                    <a:pt x="7142" y="2730"/>
                  </a:cubicBezTo>
                  <a:cubicBezTo>
                    <a:pt x="6822" y="3197"/>
                    <a:pt x="6384" y="3570"/>
                    <a:pt x="5772" y="3668"/>
                  </a:cubicBezTo>
                  <a:cubicBezTo>
                    <a:pt x="5759" y="3670"/>
                    <a:pt x="5746" y="3671"/>
                    <a:pt x="5733" y="3671"/>
                  </a:cubicBezTo>
                  <a:cubicBezTo>
                    <a:pt x="5646" y="3671"/>
                    <a:pt x="5576" y="3623"/>
                    <a:pt x="5544" y="3559"/>
                  </a:cubicBezTo>
                  <a:cubicBezTo>
                    <a:pt x="5117" y="3678"/>
                    <a:pt x="4623" y="3757"/>
                    <a:pt x="4037" y="3773"/>
                  </a:cubicBezTo>
                  <a:cubicBezTo>
                    <a:pt x="2881" y="3813"/>
                    <a:pt x="1830" y="4485"/>
                    <a:pt x="724" y="4821"/>
                  </a:cubicBezTo>
                  <a:cubicBezTo>
                    <a:pt x="668" y="4837"/>
                    <a:pt x="613" y="4854"/>
                    <a:pt x="560" y="4873"/>
                  </a:cubicBezTo>
                  <a:cubicBezTo>
                    <a:pt x="504" y="4933"/>
                    <a:pt x="425" y="4975"/>
                    <a:pt x="320" y="4989"/>
                  </a:cubicBezTo>
                  <a:cubicBezTo>
                    <a:pt x="131" y="5009"/>
                    <a:pt x="40" y="5133"/>
                    <a:pt x="0" y="5295"/>
                  </a:cubicBezTo>
                  <a:cubicBezTo>
                    <a:pt x="797" y="5255"/>
                    <a:pt x="1590" y="5156"/>
                    <a:pt x="2374" y="5077"/>
                  </a:cubicBezTo>
                  <a:cubicBezTo>
                    <a:pt x="3230" y="4989"/>
                    <a:pt x="4070" y="4863"/>
                    <a:pt x="4912" y="4679"/>
                  </a:cubicBezTo>
                  <a:cubicBezTo>
                    <a:pt x="5696" y="4508"/>
                    <a:pt x="6674" y="4606"/>
                    <a:pt x="7441" y="4373"/>
                  </a:cubicBezTo>
                  <a:cubicBezTo>
                    <a:pt x="8933" y="3915"/>
                    <a:pt x="10111" y="2884"/>
                    <a:pt x="11412" y="2038"/>
                  </a:cubicBezTo>
                  <a:cubicBezTo>
                    <a:pt x="11435" y="2022"/>
                    <a:pt x="11459" y="2006"/>
                    <a:pt x="11485" y="1989"/>
                  </a:cubicBezTo>
                  <a:cubicBezTo>
                    <a:pt x="11425" y="1287"/>
                    <a:pt x="11254" y="623"/>
                    <a:pt x="11000"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5970525" y="3240625"/>
              <a:ext cx="39950" cy="23575"/>
            </a:xfrm>
            <a:custGeom>
              <a:avLst/>
              <a:gdLst/>
              <a:ahLst/>
              <a:cxnLst/>
              <a:rect l="l" t="t" r="r" b="b"/>
              <a:pathLst>
                <a:path w="1598" h="943" extrusionOk="0">
                  <a:moveTo>
                    <a:pt x="1598" y="1"/>
                  </a:moveTo>
                  <a:lnTo>
                    <a:pt x="1598" y="1"/>
                  </a:lnTo>
                  <a:cubicBezTo>
                    <a:pt x="1169" y="347"/>
                    <a:pt x="669" y="643"/>
                    <a:pt x="0" y="830"/>
                  </a:cubicBezTo>
                  <a:cubicBezTo>
                    <a:pt x="32" y="894"/>
                    <a:pt x="102" y="942"/>
                    <a:pt x="189" y="942"/>
                  </a:cubicBezTo>
                  <a:cubicBezTo>
                    <a:pt x="202" y="942"/>
                    <a:pt x="215" y="941"/>
                    <a:pt x="228" y="939"/>
                  </a:cubicBezTo>
                  <a:cubicBezTo>
                    <a:pt x="840" y="841"/>
                    <a:pt x="1278" y="468"/>
                    <a:pt x="159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6076700" y="3154200"/>
              <a:ext cx="30250" cy="22925"/>
            </a:xfrm>
            <a:custGeom>
              <a:avLst/>
              <a:gdLst/>
              <a:ahLst/>
              <a:cxnLst/>
              <a:rect l="l" t="t" r="r" b="b"/>
              <a:pathLst>
                <a:path w="1210" h="917" extrusionOk="0">
                  <a:moveTo>
                    <a:pt x="867" y="0"/>
                  </a:moveTo>
                  <a:cubicBezTo>
                    <a:pt x="604" y="313"/>
                    <a:pt x="308" y="603"/>
                    <a:pt x="1" y="874"/>
                  </a:cubicBezTo>
                  <a:cubicBezTo>
                    <a:pt x="174" y="898"/>
                    <a:pt x="342" y="917"/>
                    <a:pt x="499" y="917"/>
                  </a:cubicBezTo>
                  <a:cubicBezTo>
                    <a:pt x="599" y="917"/>
                    <a:pt x="694" y="909"/>
                    <a:pt x="782" y="889"/>
                  </a:cubicBezTo>
                  <a:cubicBezTo>
                    <a:pt x="937" y="854"/>
                    <a:pt x="1078" y="798"/>
                    <a:pt x="1209" y="728"/>
                  </a:cubicBezTo>
                  <a:cubicBezTo>
                    <a:pt x="1107" y="478"/>
                    <a:pt x="996" y="234"/>
                    <a:pt x="867"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5835775" y="3366925"/>
              <a:ext cx="6625" cy="5450"/>
            </a:xfrm>
            <a:custGeom>
              <a:avLst/>
              <a:gdLst/>
              <a:ahLst/>
              <a:cxnLst/>
              <a:rect l="l" t="t" r="r" b="b"/>
              <a:pathLst>
                <a:path w="265" h="218" extrusionOk="0">
                  <a:moveTo>
                    <a:pt x="1" y="0"/>
                  </a:moveTo>
                  <a:cubicBezTo>
                    <a:pt x="87" y="76"/>
                    <a:pt x="175" y="148"/>
                    <a:pt x="264" y="217"/>
                  </a:cubicBezTo>
                  <a:cubicBezTo>
                    <a:pt x="175" y="144"/>
                    <a:pt x="87" y="76"/>
                    <a:pt x="1"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5812175" y="3342125"/>
              <a:ext cx="1650" cy="2075"/>
            </a:xfrm>
            <a:custGeom>
              <a:avLst/>
              <a:gdLst/>
              <a:ahLst/>
              <a:cxnLst/>
              <a:rect l="l" t="t" r="r" b="b"/>
              <a:pathLst>
                <a:path w="66" h="83" extrusionOk="0">
                  <a:moveTo>
                    <a:pt x="66" y="83"/>
                  </a:moveTo>
                  <a:cubicBezTo>
                    <a:pt x="46" y="57"/>
                    <a:pt x="23" y="27"/>
                    <a:pt x="0" y="1"/>
                  </a:cubicBezTo>
                  <a:cubicBezTo>
                    <a:pt x="23" y="27"/>
                    <a:pt x="46" y="57"/>
                    <a:pt x="66" y="8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5932175" y="3407900"/>
              <a:ext cx="15650" cy="775"/>
            </a:xfrm>
            <a:custGeom>
              <a:avLst/>
              <a:gdLst/>
              <a:ahLst/>
              <a:cxnLst/>
              <a:rect l="l" t="t" r="r" b="b"/>
              <a:pathLst>
                <a:path w="626" h="31" extrusionOk="0">
                  <a:moveTo>
                    <a:pt x="626" y="30"/>
                  </a:moveTo>
                  <a:cubicBezTo>
                    <a:pt x="416" y="30"/>
                    <a:pt x="208" y="20"/>
                    <a:pt x="1" y="0"/>
                  </a:cubicBezTo>
                  <a:cubicBezTo>
                    <a:pt x="208" y="20"/>
                    <a:pt x="416" y="30"/>
                    <a:pt x="626" y="3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5832575" y="3232725"/>
              <a:ext cx="287200" cy="175950"/>
            </a:xfrm>
            <a:custGeom>
              <a:avLst/>
              <a:gdLst/>
              <a:ahLst/>
              <a:cxnLst/>
              <a:rect l="l" t="t" r="r" b="b"/>
              <a:pathLst>
                <a:path w="11488" h="7038" extrusionOk="0">
                  <a:moveTo>
                    <a:pt x="11478" y="1"/>
                  </a:moveTo>
                  <a:cubicBezTo>
                    <a:pt x="11320" y="103"/>
                    <a:pt x="11165" y="208"/>
                    <a:pt x="11007" y="307"/>
                  </a:cubicBezTo>
                  <a:cubicBezTo>
                    <a:pt x="9661" y="1143"/>
                    <a:pt x="8667" y="2398"/>
                    <a:pt x="7119" y="2773"/>
                  </a:cubicBezTo>
                  <a:cubicBezTo>
                    <a:pt x="6934" y="2819"/>
                    <a:pt x="6726" y="2835"/>
                    <a:pt x="6505" y="2835"/>
                  </a:cubicBezTo>
                  <a:cubicBezTo>
                    <a:pt x="5954" y="2835"/>
                    <a:pt x="5325" y="2733"/>
                    <a:pt x="4781" y="2733"/>
                  </a:cubicBezTo>
                  <a:cubicBezTo>
                    <a:pt x="4595" y="2733"/>
                    <a:pt x="4420" y="2745"/>
                    <a:pt x="4261" y="2777"/>
                  </a:cubicBezTo>
                  <a:cubicBezTo>
                    <a:pt x="3408" y="2944"/>
                    <a:pt x="2019" y="3422"/>
                    <a:pt x="1160" y="3521"/>
                  </a:cubicBezTo>
                  <a:cubicBezTo>
                    <a:pt x="995" y="3539"/>
                    <a:pt x="843" y="3547"/>
                    <a:pt x="698" y="3547"/>
                  </a:cubicBezTo>
                  <a:cubicBezTo>
                    <a:pt x="448" y="3547"/>
                    <a:pt x="222" y="3523"/>
                    <a:pt x="0" y="3488"/>
                  </a:cubicBezTo>
                  <a:lnTo>
                    <a:pt x="0" y="3488"/>
                  </a:lnTo>
                  <a:cubicBezTo>
                    <a:pt x="17" y="3550"/>
                    <a:pt x="34" y="3606"/>
                    <a:pt x="46" y="3646"/>
                  </a:cubicBezTo>
                  <a:cubicBezTo>
                    <a:pt x="128" y="3853"/>
                    <a:pt x="247" y="4041"/>
                    <a:pt x="343" y="4238"/>
                  </a:cubicBezTo>
                  <a:cubicBezTo>
                    <a:pt x="464" y="4485"/>
                    <a:pt x="606" y="4762"/>
                    <a:pt x="619" y="5042"/>
                  </a:cubicBezTo>
                  <a:cubicBezTo>
                    <a:pt x="629" y="5305"/>
                    <a:pt x="560" y="5483"/>
                    <a:pt x="425" y="5608"/>
                  </a:cubicBezTo>
                  <a:cubicBezTo>
                    <a:pt x="1251" y="6247"/>
                    <a:pt x="2226" y="6702"/>
                    <a:pt x="3293" y="6909"/>
                  </a:cubicBezTo>
                  <a:cubicBezTo>
                    <a:pt x="3286" y="6899"/>
                    <a:pt x="3277" y="6886"/>
                    <a:pt x="3270" y="6875"/>
                  </a:cubicBezTo>
                  <a:cubicBezTo>
                    <a:pt x="3247" y="6869"/>
                    <a:pt x="3207" y="6856"/>
                    <a:pt x="3151" y="6836"/>
                  </a:cubicBezTo>
                  <a:cubicBezTo>
                    <a:pt x="3145" y="6849"/>
                    <a:pt x="3138" y="6863"/>
                    <a:pt x="3135" y="6875"/>
                  </a:cubicBezTo>
                  <a:cubicBezTo>
                    <a:pt x="2891" y="6823"/>
                    <a:pt x="2651" y="6754"/>
                    <a:pt x="2417" y="6675"/>
                  </a:cubicBezTo>
                  <a:cubicBezTo>
                    <a:pt x="2417" y="6672"/>
                    <a:pt x="2414" y="6668"/>
                    <a:pt x="2414" y="6665"/>
                  </a:cubicBezTo>
                  <a:cubicBezTo>
                    <a:pt x="2417" y="6316"/>
                    <a:pt x="2479" y="5816"/>
                    <a:pt x="2795" y="5595"/>
                  </a:cubicBezTo>
                  <a:cubicBezTo>
                    <a:pt x="2889" y="5530"/>
                    <a:pt x="2977" y="5502"/>
                    <a:pt x="3062" y="5502"/>
                  </a:cubicBezTo>
                  <a:cubicBezTo>
                    <a:pt x="3277" y="5502"/>
                    <a:pt x="3467" y="5681"/>
                    <a:pt x="3652" y="5848"/>
                  </a:cubicBezTo>
                  <a:cubicBezTo>
                    <a:pt x="4079" y="6243"/>
                    <a:pt x="4419" y="6678"/>
                    <a:pt x="4870" y="7024"/>
                  </a:cubicBezTo>
                  <a:cubicBezTo>
                    <a:pt x="4784" y="7027"/>
                    <a:pt x="4699" y="7037"/>
                    <a:pt x="4610" y="7037"/>
                  </a:cubicBezTo>
                  <a:cubicBezTo>
                    <a:pt x="8410" y="7037"/>
                    <a:pt x="11488" y="3959"/>
                    <a:pt x="11488" y="163"/>
                  </a:cubicBezTo>
                  <a:cubicBezTo>
                    <a:pt x="11488" y="106"/>
                    <a:pt x="11482" y="53"/>
                    <a:pt x="11478"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5805900" y="3333575"/>
              <a:ext cx="600" cy="825"/>
            </a:xfrm>
            <a:custGeom>
              <a:avLst/>
              <a:gdLst/>
              <a:ahLst/>
              <a:cxnLst/>
              <a:rect l="l" t="t" r="r" b="b"/>
              <a:pathLst>
                <a:path w="24" h="33" extrusionOk="0">
                  <a:moveTo>
                    <a:pt x="23" y="33"/>
                  </a:moveTo>
                  <a:cubicBezTo>
                    <a:pt x="17" y="24"/>
                    <a:pt x="7" y="10"/>
                    <a:pt x="1" y="1"/>
                  </a:cubicBezTo>
                  <a:cubicBezTo>
                    <a:pt x="7" y="10"/>
                    <a:pt x="17" y="24"/>
                    <a:pt x="23" y="3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5818825" y="3350125"/>
              <a:ext cx="2500" cy="2900"/>
            </a:xfrm>
            <a:custGeom>
              <a:avLst/>
              <a:gdLst/>
              <a:ahLst/>
              <a:cxnLst/>
              <a:rect l="l" t="t" r="r" b="b"/>
              <a:pathLst>
                <a:path w="100" h="116" extrusionOk="0">
                  <a:moveTo>
                    <a:pt x="99" y="115"/>
                  </a:moveTo>
                  <a:cubicBezTo>
                    <a:pt x="66" y="76"/>
                    <a:pt x="34" y="40"/>
                    <a:pt x="0" y="0"/>
                  </a:cubicBezTo>
                  <a:cubicBezTo>
                    <a:pt x="34" y="40"/>
                    <a:pt x="66" y="76"/>
                    <a:pt x="99" y="115"/>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5915625" y="3405500"/>
              <a:ext cx="13925" cy="2075"/>
            </a:xfrm>
            <a:custGeom>
              <a:avLst/>
              <a:gdLst/>
              <a:ahLst/>
              <a:cxnLst/>
              <a:rect l="l" t="t" r="r" b="b"/>
              <a:pathLst>
                <a:path w="557" h="83" extrusionOk="0">
                  <a:moveTo>
                    <a:pt x="557" y="83"/>
                  </a:moveTo>
                  <a:cubicBezTo>
                    <a:pt x="369" y="63"/>
                    <a:pt x="181" y="37"/>
                    <a:pt x="0" y="1"/>
                  </a:cubicBezTo>
                  <a:cubicBezTo>
                    <a:pt x="181" y="37"/>
                    <a:pt x="369" y="63"/>
                    <a:pt x="557" y="8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5825525" y="3357300"/>
              <a:ext cx="9450" cy="8900"/>
            </a:xfrm>
            <a:custGeom>
              <a:avLst/>
              <a:gdLst/>
              <a:ahLst/>
              <a:cxnLst/>
              <a:rect l="l" t="t" r="r" b="b"/>
              <a:pathLst>
                <a:path w="378" h="356" extrusionOk="0">
                  <a:moveTo>
                    <a:pt x="0" y="0"/>
                  </a:moveTo>
                  <a:cubicBezTo>
                    <a:pt x="122" y="122"/>
                    <a:pt x="246" y="243"/>
                    <a:pt x="378" y="355"/>
                  </a:cubicBezTo>
                  <a:cubicBezTo>
                    <a:pt x="246" y="240"/>
                    <a:pt x="122" y="122"/>
                    <a:pt x="0"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5929525" y="3407575"/>
              <a:ext cx="2675" cy="350"/>
            </a:xfrm>
            <a:custGeom>
              <a:avLst/>
              <a:gdLst/>
              <a:ahLst/>
              <a:cxnLst/>
              <a:rect l="l" t="t" r="r" b="b"/>
              <a:pathLst>
                <a:path w="107" h="14" extrusionOk="0">
                  <a:moveTo>
                    <a:pt x="107" y="13"/>
                  </a:moveTo>
                  <a:cubicBezTo>
                    <a:pt x="70" y="10"/>
                    <a:pt x="37" y="7"/>
                    <a:pt x="1" y="0"/>
                  </a:cubicBezTo>
                  <a:cubicBezTo>
                    <a:pt x="37" y="7"/>
                    <a:pt x="70" y="10"/>
                    <a:pt x="107" y="13"/>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5914900" y="3405425"/>
              <a:ext cx="750" cy="100"/>
            </a:xfrm>
            <a:custGeom>
              <a:avLst/>
              <a:gdLst/>
              <a:ahLst/>
              <a:cxnLst/>
              <a:rect l="l" t="t" r="r" b="b"/>
              <a:pathLst>
                <a:path w="30" h="4" extrusionOk="0">
                  <a:moveTo>
                    <a:pt x="0" y="1"/>
                  </a:moveTo>
                  <a:cubicBezTo>
                    <a:pt x="10" y="4"/>
                    <a:pt x="20" y="4"/>
                    <a:pt x="29" y="4"/>
                  </a:cubicBezTo>
                  <a:cubicBezTo>
                    <a:pt x="20" y="4"/>
                    <a:pt x="10" y="1"/>
                    <a:pt x="0" y="1"/>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5892900" y="3370275"/>
              <a:ext cx="61425" cy="38400"/>
            </a:xfrm>
            <a:custGeom>
              <a:avLst/>
              <a:gdLst/>
              <a:ahLst/>
              <a:cxnLst/>
              <a:rect l="l" t="t" r="r" b="b"/>
              <a:pathLst>
                <a:path w="2457" h="1536" extrusionOk="0">
                  <a:moveTo>
                    <a:pt x="649" y="0"/>
                  </a:moveTo>
                  <a:cubicBezTo>
                    <a:pt x="564" y="0"/>
                    <a:pt x="476" y="28"/>
                    <a:pt x="382" y="93"/>
                  </a:cubicBezTo>
                  <a:cubicBezTo>
                    <a:pt x="66" y="314"/>
                    <a:pt x="4" y="814"/>
                    <a:pt x="1" y="1163"/>
                  </a:cubicBezTo>
                  <a:cubicBezTo>
                    <a:pt x="1" y="1166"/>
                    <a:pt x="4" y="1170"/>
                    <a:pt x="4" y="1173"/>
                  </a:cubicBezTo>
                  <a:cubicBezTo>
                    <a:pt x="238" y="1252"/>
                    <a:pt x="478" y="1321"/>
                    <a:pt x="722" y="1373"/>
                  </a:cubicBezTo>
                  <a:cubicBezTo>
                    <a:pt x="725" y="1361"/>
                    <a:pt x="732" y="1347"/>
                    <a:pt x="738" y="1334"/>
                  </a:cubicBezTo>
                  <a:cubicBezTo>
                    <a:pt x="794" y="1354"/>
                    <a:pt x="834" y="1367"/>
                    <a:pt x="857" y="1373"/>
                  </a:cubicBezTo>
                  <a:cubicBezTo>
                    <a:pt x="864" y="1384"/>
                    <a:pt x="873" y="1397"/>
                    <a:pt x="880" y="1407"/>
                  </a:cubicBezTo>
                  <a:cubicBezTo>
                    <a:pt x="890" y="1407"/>
                    <a:pt x="900" y="1410"/>
                    <a:pt x="909" y="1410"/>
                  </a:cubicBezTo>
                  <a:cubicBezTo>
                    <a:pt x="1090" y="1446"/>
                    <a:pt x="1278" y="1472"/>
                    <a:pt x="1466" y="1492"/>
                  </a:cubicBezTo>
                  <a:cubicBezTo>
                    <a:pt x="1502" y="1499"/>
                    <a:pt x="1535" y="1502"/>
                    <a:pt x="1572" y="1505"/>
                  </a:cubicBezTo>
                  <a:cubicBezTo>
                    <a:pt x="1779" y="1525"/>
                    <a:pt x="1987" y="1535"/>
                    <a:pt x="2197" y="1535"/>
                  </a:cubicBezTo>
                  <a:cubicBezTo>
                    <a:pt x="2286" y="1535"/>
                    <a:pt x="2371" y="1525"/>
                    <a:pt x="2457" y="1522"/>
                  </a:cubicBezTo>
                  <a:cubicBezTo>
                    <a:pt x="2006" y="1176"/>
                    <a:pt x="1666" y="741"/>
                    <a:pt x="1239" y="346"/>
                  </a:cubicBezTo>
                  <a:cubicBezTo>
                    <a:pt x="1054" y="179"/>
                    <a:pt x="864" y="0"/>
                    <a:pt x="649" y="0"/>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5834950" y="3366175"/>
              <a:ext cx="850" cy="750"/>
            </a:xfrm>
            <a:custGeom>
              <a:avLst/>
              <a:gdLst/>
              <a:ahLst/>
              <a:cxnLst/>
              <a:rect l="l" t="t" r="r" b="b"/>
              <a:pathLst>
                <a:path w="34" h="30" extrusionOk="0">
                  <a:moveTo>
                    <a:pt x="33" y="30"/>
                  </a:moveTo>
                  <a:cubicBezTo>
                    <a:pt x="21" y="20"/>
                    <a:pt x="10" y="10"/>
                    <a:pt x="1" y="0"/>
                  </a:cubicBezTo>
                  <a:cubicBezTo>
                    <a:pt x="10" y="10"/>
                    <a:pt x="21" y="20"/>
                    <a:pt x="33" y="3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5842375" y="3372350"/>
              <a:ext cx="825" cy="575"/>
            </a:xfrm>
            <a:custGeom>
              <a:avLst/>
              <a:gdLst/>
              <a:ahLst/>
              <a:cxnLst/>
              <a:rect l="l" t="t" r="r" b="b"/>
              <a:pathLst>
                <a:path w="33" h="23" extrusionOk="0">
                  <a:moveTo>
                    <a:pt x="1" y="0"/>
                  </a:moveTo>
                  <a:cubicBezTo>
                    <a:pt x="10" y="7"/>
                    <a:pt x="20" y="17"/>
                    <a:pt x="30" y="23"/>
                  </a:cubicBezTo>
                  <a:lnTo>
                    <a:pt x="33" y="23"/>
                  </a:lnTo>
                  <a:cubicBezTo>
                    <a:pt x="20" y="17"/>
                    <a:pt x="10" y="7"/>
                    <a:pt x="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5821300" y="3353000"/>
              <a:ext cx="4225" cy="4300"/>
            </a:xfrm>
            <a:custGeom>
              <a:avLst/>
              <a:gdLst/>
              <a:ahLst/>
              <a:cxnLst/>
              <a:rect l="l" t="t" r="r" b="b"/>
              <a:pathLst>
                <a:path w="169" h="172" extrusionOk="0">
                  <a:moveTo>
                    <a:pt x="0" y="0"/>
                  </a:moveTo>
                  <a:lnTo>
                    <a:pt x="0" y="0"/>
                  </a:lnTo>
                  <a:cubicBezTo>
                    <a:pt x="56" y="60"/>
                    <a:pt x="112" y="116"/>
                    <a:pt x="168" y="172"/>
                  </a:cubicBezTo>
                  <a:cubicBezTo>
                    <a:pt x="112" y="116"/>
                    <a:pt x="56" y="57"/>
                    <a:pt x="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5813800" y="3344175"/>
              <a:ext cx="5050" cy="5975"/>
            </a:xfrm>
            <a:custGeom>
              <a:avLst/>
              <a:gdLst/>
              <a:ahLst/>
              <a:cxnLst/>
              <a:rect l="l" t="t" r="r" b="b"/>
              <a:pathLst>
                <a:path w="202" h="239" extrusionOk="0">
                  <a:moveTo>
                    <a:pt x="201" y="238"/>
                  </a:moveTo>
                  <a:cubicBezTo>
                    <a:pt x="136" y="162"/>
                    <a:pt x="66" y="83"/>
                    <a:pt x="1" y="1"/>
                  </a:cubicBezTo>
                  <a:cubicBezTo>
                    <a:pt x="66" y="83"/>
                    <a:pt x="136" y="162"/>
                    <a:pt x="201" y="238"/>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5806475" y="3334400"/>
              <a:ext cx="5725" cy="7750"/>
            </a:xfrm>
            <a:custGeom>
              <a:avLst/>
              <a:gdLst/>
              <a:ahLst/>
              <a:cxnLst/>
              <a:rect l="l" t="t" r="r" b="b"/>
              <a:pathLst>
                <a:path w="229" h="310" extrusionOk="0">
                  <a:moveTo>
                    <a:pt x="0" y="0"/>
                  </a:moveTo>
                  <a:cubicBezTo>
                    <a:pt x="73" y="106"/>
                    <a:pt x="152" y="208"/>
                    <a:pt x="228" y="310"/>
                  </a:cubicBezTo>
                  <a:cubicBezTo>
                    <a:pt x="152" y="208"/>
                    <a:pt x="76" y="106"/>
                    <a:pt x="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5775850" y="3133425"/>
              <a:ext cx="129100" cy="200175"/>
            </a:xfrm>
            <a:custGeom>
              <a:avLst/>
              <a:gdLst/>
              <a:ahLst/>
              <a:cxnLst/>
              <a:rect l="l" t="t" r="r" b="b"/>
              <a:pathLst>
                <a:path w="5164" h="8007" extrusionOk="0">
                  <a:moveTo>
                    <a:pt x="2027" y="0"/>
                  </a:moveTo>
                  <a:cubicBezTo>
                    <a:pt x="1802" y="0"/>
                    <a:pt x="1580" y="35"/>
                    <a:pt x="1354" y="104"/>
                  </a:cubicBezTo>
                  <a:cubicBezTo>
                    <a:pt x="1350" y="88"/>
                    <a:pt x="1350" y="71"/>
                    <a:pt x="1347" y="58"/>
                  </a:cubicBezTo>
                  <a:cubicBezTo>
                    <a:pt x="505" y="1197"/>
                    <a:pt x="1" y="2606"/>
                    <a:pt x="1" y="4135"/>
                  </a:cubicBezTo>
                  <a:cubicBezTo>
                    <a:pt x="1" y="5520"/>
                    <a:pt x="415" y="6811"/>
                    <a:pt x="1125" y="7891"/>
                  </a:cubicBezTo>
                  <a:lnTo>
                    <a:pt x="1125" y="7891"/>
                  </a:lnTo>
                  <a:cubicBezTo>
                    <a:pt x="982" y="7672"/>
                    <a:pt x="852" y="7444"/>
                    <a:pt x="735" y="7209"/>
                  </a:cubicBezTo>
                  <a:lnTo>
                    <a:pt x="735" y="7209"/>
                  </a:lnTo>
                  <a:cubicBezTo>
                    <a:pt x="1347" y="7262"/>
                    <a:pt x="1798" y="7387"/>
                    <a:pt x="2269" y="7460"/>
                  </a:cubicBezTo>
                  <a:cubicBezTo>
                    <a:pt x="2227" y="7285"/>
                    <a:pt x="2197" y="7045"/>
                    <a:pt x="2243" y="6854"/>
                  </a:cubicBezTo>
                  <a:lnTo>
                    <a:pt x="2243" y="6854"/>
                  </a:lnTo>
                  <a:cubicBezTo>
                    <a:pt x="2015" y="6865"/>
                    <a:pt x="1787" y="6872"/>
                    <a:pt x="1559" y="6872"/>
                  </a:cubicBezTo>
                  <a:cubicBezTo>
                    <a:pt x="1378" y="6872"/>
                    <a:pt x="1197" y="6867"/>
                    <a:pt x="1018" y="6857"/>
                  </a:cubicBezTo>
                  <a:cubicBezTo>
                    <a:pt x="1621" y="6778"/>
                    <a:pt x="2216" y="6607"/>
                    <a:pt x="2803" y="6432"/>
                  </a:cubicBezTo>
                  <a:cubicBezTo>
                    <a:pt x="2882" y="6337"/>
                    <a:pt x="2905" y="6202"/>
                    <a:pt x="2842" y="6060"/>
                  </a:cubicBezTo>
                  <a:cubicBezTo>
                    <a:pt x="2694" y="5728"/>
                    <a:pt x="2668" y="5458"/>
                    <a:pt x="2721" y="5237"/>
                  </a:cubicBezTo>
                  <a:lnTo>
                    <a:pt x="2721" y="5237"/>
                  </a:lnTo>
                  <a:cubicBezTo>
                    <a:pt x="1874" y="5395"/>
                    <a:pt x="1022" y="5504"/>
                    <a:pt x="165" y="5577"/>
                  </a:cubicBezTo>
                  <a:cubicBezTo>
                    <a:pt x="76" y="5174"/>
                    <a:pt x="24" y="4760"/>
                    <a:pt x="11" y="4335"/>
                  </a:cubicBezTo>
                  <a:cubicBezTo>
                    <a:pt x="517" y="4285"/>
                    <a:pt x="1045" y="4302"/>
                    <a:pt x="1548" y="4282"/>
                  </a:cubicBezTo>
                  <a:cubicBezTo>
                    <a:pt x="2207" y="4259"/>
                    <a:pt x="2868" y="4240"/>
                    <a:pt x="3527" y="4220"/>
                  </a:cubicBezTo>
                  <a:cubicBezTo>
                    <a:pt x="3632" y="4217"/>
                    <a:pt x="3741" y="4214"/>
                    <a:pt x="3847" y="4210"/>
                  </a:cubicBezTo>
                  <a:cubicBezTo>
                    <a:pt x="4344" y="3943"/>
                    <a:pt x="4851" y="3667"/>
                    <a:pt x="5025" y="3176"/>
                  </a:cubicBezTo>
                  <a:cubicBezTo>
                    <a:pt x="5163" y="2778"/>
                    <a:pt x="5091" y="2155"/>
                    <a:pt x="4630" y="2096"/>
                  </a:cubicBezTo>
                  <a:cubicBezTo>
                    <a:pt x="4620" y="2017"/>
                    <a:pt x="4590" y="1935"/>
                    <a:pt x="4535" y="1863"/>
                  </a:cubicBezTo>
                  <a:cubicBezTo>
                    <a:pt x="4483" y="1793"/>
                    <a:pt x="4410" y="1749"/>
                    <a:pt x="4332" y="1749"/>
                  </a:cubicBezTo>
                  <a:cubicBezTo>
                    <a:pt x="4295" y="1749"/>
                    <a:pt x="4257" y="1759"/>
                    <a:pt x="4219" y="1780"/>
                  </a:cubicBezTo>
                  <a:cubicBezTo>
                    <a:pt x="3967" y="1919"/>
                    <a:pt x="3662" y="2033"/>
                    <a:pt x="3363" y="2033"/>
                  </a:cubicBezTo>
                  <a:cubicBezTo>
                    <a:pt x="3181" y="2033"/>
                    <a:pt x="3001" y="1990"/>
                    <a:pt x="2836" y="1886"/>
                  </a:cubicBezTo>
                  <a:cubicBezTo>
                    <a:pt x="2378" y="1599"/>
                    <a:pt x="2279" y="898"/>
                    <a:pt x="2780" y="588"/>
                  </a:cubicBezTo>
                  <a:cubicBezTo>
                    <a:pt x="2974" y="466"/>
                    <a:pt x="2941" y="164"/>
                    <a:pt x="2713" y="100"/>
                  </a:cubicBezTo>
                  <a:cubicBezTo>
                    <a:pt x="2477" y="34"/>
                    <a:pt x="2250" y="0"/>
                    <a:pt x="2027" y="0"/>
                  </a:cubicBezTo>
                  <a:close/>
                  <a:moveTo>
                    <a:pt x="1125" y="7891"/>
                  </a:moveTo>
                  <a:lnTo>
                    <a:pt x="1125" y="7891"/>
                  </a:lnTo>
                  <a:cubicBezTo>
                    <a:pt x="1150" y="7930"/>
                    <a:pt x="1176" y="7968"/>
                    <a:pt x="1203" y="8007"/>
                  </a:cubicBezTo>
                  <a:cubicBezTo>
                    <a:pt x="1176" y="7968"/>
                    <a:pt x="1150" y="7930"/>
                    <a:pt x="1125" y="789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5776100" y="3238650"/>
              <a:ext cx="95925" cy="34200"/>
            </a:xfrm>
            <a:custGeom>
              <a:avLst/>
              <a:gdLst/>
              <a:ahLst/>
              <a:cxnLst/>
              <a:rect l="l" t="t" r="r" b="b"/>
              <a:pathLst>
                <a:path w="3837" h="1368" extrusionOk="0">
                  <a:moveTo>
                    <a:pt x="3837" y="1"/>
                  </a:moveTo>
                  <a:lnTo>
                    <a:pt x="3837" y="1"/>
                  </a:lnTo>
                  <a:cubicBezTo>
                    <a:pt x="3731" y="5"/>
                    <a:pt x="3622" y="8"/>
                    <a:pt x="3517" y="11"/>
                  </a:cubicBezTo>
                  <a:cubicBezTo>
                    <a:pt x="2858" y="31"/>
                    <a:pt x="2197" y="50"/>
                    <a:pt x="1538" y="73"/>
                  </a:cubicBezTo>
                  <a:cubicBezTo>
                    <a:pt x="1035" y="93"/>
                    <a:pt x="507" y="76"/>
                    <a:pt x="1" y="126"/>
                  </a:cubicBezTo>
                  <a:cubicBezTo>
                    <a:pt x="14" y="551"/>
                    <a:pt x="66" y="965"/>
                    <a:pt x="155" y="1368"/>
                  </a:cubicBezTo>
                  <a:cubicBezTo>
                    <a:pt x="1012" y="1295"/>
                    <a:pt x="1864" y="1186"/>
                    <a:pt x="2711" y="1028"/>
                  </a:cubicBezTo>
                  <a:cubicBezTo>
                    <a:pt x="2826" y="544"/>
                    <a:pt x="3326" y="277"/>
                    <a:pt x="3837"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5801300" y="3294225"/>
              <a:ext cx="44625" cy="11000"/>
            </a:xfrm>
            <a:custGeom>
              <a:avLst/>
              <a:gdLst/>
              <a:ahLst/>
              <a:cxnLst/>
              <a:rect l="l" t="t" r="r" b="b"/>
              <a:pathLst>
                <a:path w="1785" h="440" extrusionOk="0">
                  <a:moveTo>
                    <a:pt x="1785" y="0"/>
                  </a:moveTo>
                  <a:cubicBezTo>
                    <a:pt x="1198" y="175"/>
                    <a:pt x="603" y="346"/>
                    <a:pt x="0" y="425"/>
                  </a:cubicBezTo>
                  <a:cubicBezTo>
                    <a:pt x="179" y="435"/>
                    <a:pt x="360" y="440"/>
                    <a:pt x="541" y="440"/>
                  </a:cubicBezTo>
                  <a:cubicBezTo>
                    <a:pt x="769" y="440"/>
                    <a:pt x="997" y="433"/>
                    <a:pt x="1225" y="422"/>
                  </a:cubicBezTo>
                  <a:cubicBezTo>
                    <a:pt x="1265" y="260"/>
                    <a:pt x="1356" y="136"/>
                    <a:pt x="1545" y="116"/>
                  </a:cubicBezTo>
                  <a:cubicBezTo>
                    <a:pt x="1650" y="102"/>
                    <a:pt x="1729" y="60"/>
                    <a:pt x="1785"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5794200" y="3313650"/>
              <a:ext cx="54125" cy="59275"/>
            </a:xfrm>
            <a:custGeom>
              <a:avLst/>
              <a:gdLst/>
              <a:ahLst/>
              <a:cxnLst/>
              <a:rect l="l" t="t" r="r" b="b"/>
              <a:pathLst>
                <a:path w="2165" h="2371" extrusionOk="0">
                  <a:moveTo>
                    <a:pt x="1" y="0"/>
                  </a:moveTo>
                  <a:lnTo>
                    <a:pt x="1" y="0"/>
                  </a:lnTo>
                  <a:cubicBezTo>
                    <a:pt x="139" y="277"/>
                    <a:pt x="294" y="544"/>
                    <a:pt x="469" y="798"/>
                  </a:cubicBezTo>
                  <a:cubicBezTo>
                    <a:pt x="475" y="807"/>
                    <a:pt x="485" y="821"/>
                    <a:pt x="491" y="830"/>
                  </a:cubicBezTo>
                  <a:cubicBezTo>
                    <a:pt x="564" y="936"/>
                    <a:pt x="643" y="1038"/>
                    <a:pt x="719" y="1140"/>
                  </a:cubicBezTo>
                  <a:cubicBezTo>
                    <a:pt x="742" y="1166"/>
                    <a:pt x="765" y="1196"/>
                    <a:pt x="785" y="1222"/>
                  </a:cubicBezTo>
                  <a:cubicBezTo>
                    <a:pt x="850" y="1304"/>
                    <a:pt x="920" y="1383"/>
                    <a:pt x="985" y="1459"/>
                  </a:cubicBezTo>
                  <a:cubicBezTo>
                    <a:pt x="1019" y="1499"/>
                    <a:pt x="1051" y="1535"/>
                    <a:pt x="1084" y="1574"/>
                  </a:cubicBezTo>
                  <a:cubicBezTo>
                    <a:pt x="1140" y="1634"/>
                    <a:pt x="1196" y="1690"/>
                    <a:pt x="1252" y="1746"/>
                  </a:cubicBezTo>
                  <a:cubicBezTo>
                    <a:pt x="1374" y="1868"/>
                    <a:pt x="1499" y="1989"/>
                    <a:pt x="1631" y="2101"/>
                  </a:cubicBezTo>
                  <a:cubicBezTo>
                    <a:pt x="1640" y="2111"/>
                    <a:pt x="1651" y="2121"/>
                    <a:pt x="1663" y="2131"/>
                  </a:cubicBezTo>
                  <a:cubicBezTo>
                    <a:pt x="1750" y="2207"/>
                    <a:pt x="1838" y="2279"/>
                    <a:pt x="1927" y="2348"/>
                  </a:cubicBezTo>
                  <a:cubicBezTo>
                    <a:pt x="1937" y="2354"/>
                    <a:pt x="1947" y="2365"/>
                    <a:pt x="1960" y="2371"/>
                  </a:cubicBezTo>
                  <a:cubicBezTo>
                    <a:pt x="2095" y="2246"/>
                    <a:pt x="2164" y="2068"/>
                    <a:pt x="2154" y="1805"/>
                  </a:cubicBezTo>
                  <a:cubicBezTo>
                    <a:pt x="2141" y="1525"/>
                    <a:pt x="1999" y="1248"/>
                    <a:pt x="1878" y="1001"/>
                  </a:cubicBezTo>
                  <a:cubicBezTo>
                    <a:pt x="1782" y="804"/>
                    <a:pt x="1663" y="616"/>
                    <a:pt x="1581" y="409"/>
                  </a:cubicBezTo>
                  <a:cubicBezTo>
                    <a:pt x="1569" y="369"/>
                    <a:pt x="1552" y="313"/>
                    <a:pt x="1535" y="251"/>
                  </a:cubicBezTo>
                  <a:cubicBezTo>
                    <a:pt x="1064" y="178"/>
                    <a:pt x="613" y="53"/>
                    <a:pt x="1"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5879650" y="3140875"/>
              <a:ext cx="44050" cy="32750"/>
            </a:xfrm>
            <a:custGeom>
              <a:avLst/>
              <a:gdLst/>
              <a:ahLst/>
              <a:cxnLst/>
              <a:rect l="l" t="t" r="r" b="b"/>
              <a:pathLst>
                <a:path w="1762" h="1310" extrusionOk="0">
                  <a:moveTo>
                    <a:pt x="1076" y="1"/>
                  </a:moveTo>
                  <a:cubicBezTo>
                    <a:pt x="1040" y="1"/>
                    <a:pt x="1003" y="4"/>
                    <a:pt x="965" y="10"/>
                  </a:cubicBezTo>
                  <a:cubicBezTo>
                    <a:pt x="564" y="76"/>
                    <a:pt x="297" y="422"/>
                    <a:pt x="76" y="735"/>
                  </a:cubicBezTo>
                  <a:cubicBezTo>
                    <a:pt x="0" y="837"/>
                    <a:pt x="63" y="972"/>
                    <a:pt x="155" y="1038"/>
                  </a:cubicBezTo>
                  <a:cubicBezTo>
                    <a:pt x="349" y="1171"/>
                    <a:pt x="676" y="1309"/>
                    <a:pt x="963" y="1309"/>
                  </a:cubicBezTo>
                  <a:cubicBezTo>
                    <a:pt x="1101" y="1309"/>
                    <a:pt x="1230" y="1278"/>
                    <a:pt x="1331" y="1199"/>
                  </a:cubicBezTo>
                  <a:cubicBezTo>
                    <a:pt x="1360" y="1179"/>
                    <a:pt x="1380" y="1150"/>
                    <a:pt x="1397" y="1117"/>
                  </a:cubicBezTo>
                  <a:cubicBezTo>
                    <a:pt x="1410" y="1113"/>
                    <a:pt x="1423" y="1113"/>
                    <a:pt x="1436" y="1110"/>
                  </a:cubicBezTo>
                  <a:cubicBezTo>
                    <a:pt x="1713" y="1008"/>
                    <a:pt x="1762" y="688"/>
                    <a:pt x="1673" y="439"/>
                  </a:cubicBezTo>
                  <a:cubicBezTo>
                    <a:pt x="1577" y="171"/>
                    <a:pt x="1348" y="1"/>
                    <a:pt x="107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5586400" y="3049600"/>
              <a:ext cx="691350" cy="423925"/>
            </a:xfrm>
            <a:custGeom>
              <a:avLst/>
              <a:gdLst/>
              <a:ahLst/>
              <a:cxnLst/>
              <a:rect l="l" t="t" r="r" b="b"/>
              <a:pathLst>
                <a:path w="27654" h="16957" extrusionOk="0">
                  <a:moveTo>
                    <a:pt x="26560" y="1"/>
                  </a:moveTo>
                  <a:cubicBezTo>
                    <a:pt x="25465" y="1"/>
                    <a:pt x="23862" y="807"/>
                    <a:pt x="23360" y="1020"/>
                  </a:cubicBezTo>
                  <a:cubicBezTo>
                    <a:pt x="23117" y="1126"/>
                    <a:pt x="22869" y="1228"/>
                    <a:pt x="22626" y="1333"/>
                  </a:cubicBezTo>
                  <a:cubicBezTo>
                    <a:pt x="22488" y="1488"/>
                    <a:pt x="22346" y="1643"/>
                    <a:pt x="22204" y="1794"/>
                  </a:cubicBezTo>
                  <a:cubicBezTo>
                    <a:pt x="23011" y="1432"/>
                    <a:pt x="23821" y="1070"/>
                    <a:pt x="24631" y="707"/>
                  </a:cubicBezTo>
                  <a:cubicBezTo>
                    <a:pt x="24958" y="561"/>
                    <a:pt x="25311" y="412"/>
                    <a:pt x="25662" y="412"/>
                  </a:cubicBezTo>
                  <a:cubicBezTo>
                    <a:pt x="25752" y="412"/>
                    <a:pt x="25842" y="422"/>
                    <a:pt x="25932" y="444"/>
                  </a:cubicBezTo>
                  <a:cubicBezTo>
                    <a:pt x="27631" y="865"/>
                    <a:pt x="25319" y="2779"/>
                    <a:pt x="24828" y="3167"/>
                  </a:cubicBezTo>
                  <a:cubicBezTo>
                    <a:pt x="24532" y="3434"/>
                    <a:pt x="24207" y="3675"/>
                    <a:pt x="23894" y="3921"/>
                  </a:cubicBezTo>
                  <a:cubicBezTo>
                    <a:pt x="21029" y="6180"/>
                    <a:pt x="18043" y="8287"/>
                    <a:pt x="14958" y="10234"/>
                  </a:cubicBezTo>
                  <a:cubicBezTo>
                    <a:pt x="11358" y="12501"/>
                    <a:pt x="7720" y="14662"/>
                    <a:pt x="3579" y="15682"/>
                  </a:cubicBezTo>
                  <a:cubicBezTo>
                    <a:pt x="3317" y="15747"/>
                    <a:pt x="2854" y="15929"/>
                    <a:pt x="2478" y="15929"/>
                  </a:cubicBezTo>
                  <a:cubicBezTo>
                    <a:pt x="2244" y="15929"/>
                    <a:pt x="2043" y="15858"/>
                    <a:pt x="1948" y="15643"/>
                  </a:cubicBezTo>
                  <a:cubicBezTo>
                    <a:pt x="1840" y="15396"/>
                    <a:pt x="1922" y="15133"/>
                    <a:pt x="2097" y="14879"/>
                  </a:cubicBezTo>
                  <a:lnTo>
                    <a:pt x="2097" y="14879"/>
                  </a:lnTo>
                  <a:cubicBezTo>
                    <a:pt x="1909" y="14896"/>
                    <a:pt x="1721" y="14912"/>
                    <a:pt x="1533" y="14928"/>
                  </a:cubicBezTo>
                  <a:cubicBezTo>
                    <a:pt x="1307" y="15168"/>
                    <a:pt x="1085" y="15413"/>
                    <a:pt x="872" y="15666"/>
                  </a:cubicBezTo>
                  <a:cubicBezTo>
                    <a:pt x="1" y="16698"/>
                    <a:pt x="876" y="16957"/>
                    <a:pt x="1854" y="16957"/>
                  </a:cubicBezTo>
                  <a:cubicBezTo>
                    <a:pt x="2440" y="16957"/>
                    <a:pt x="3062" y="16864"/>
                    <a:pt x="3368" y="16788"/>
                  </a:cubicBezTo>
                  <a:cubicBezTo>
                    <a:pt x="4184" y="16585"/>
                    <a:pt x="5017" y="16393"/>
                    <a:pt x="5824" y="16173"/>
                  </a:cubicBezTo>
                  <a:cubicBezTo>
                    <a:pt x="12215" y="14434"/>
                    <a:pt x="18154" y="10691"/>
                    <a:pt x="23140" y="6410"/>
                  </a:cubicBezTo>
                  <a:cubicBezTo>
                    <a:pt x="24365" y="5360"/>
                    <a:pt x="25612" y="4316"/>
                    <a:pt x="26623" y="3049"/>
                  </a:cubicBezTo>
                  <a:cubicBezTo>
                    <a:pt x="27061" y="2502"/>
                    <a:pt x="27653" y="1751"/>
                    <a:pt x="27641" y="1008"/>
                  </a:cubicBezTo>
                  <a:cubicBezTo>
                    <a:pt x="27629" y="254"/>
                    <a:pt x="27174" y="1"/>
                    <a:pt x="26560" y="1"/>
                  </a:cubicBezTo>
                  <a:close/>
                </a:path>
              </a:pathLst>
            </a:custGeom>
            <a:solidFill>
              <a:srgbClr val="03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5657950" y="3092825"/>
              <a:ext cx="592900" cy="359375"/>
            </a:xfrm>
            <a:custGeom>
              <a:avLst/>
              <a:gdLst/>
              <a:ahLst/>
              <a:cxnLst/>
              <a:rect l="l" t="t" r="r" b="b"/>
              <a:pathLst>
                <a:path w="23716" h="14375" extrusionOk="0">
                  <a:moveTo>
                    <a:pt x="23663" y="1"/>
                  </a:moveTo>
                  <a:cubicBezTo>
                    <a:pt x="23648" y="1"/>
                    <a:pt x="23634" y="7"/>
                    <a:pt x="23626" y="22"/>
                  </a:cubicBezTo>
                  <a:cubicBezTo>
                    <a:pt x="22490" y="1975"/>
                    <a:pt x="20456" y="3374"/>
                    <a:pt x="18710" y="4767"/>
                  </a:cubicBezTo>
                  <a:cubicBezTo>
                    <a:pt x="16863" y="6248"/>
                    <a:pt x="14894" y="7529"/>
                    <a:pt x="12873" y="8757"/>
                  </a:cubicBezTo>
                  <a:cubicBezTo>
                    <a:pt x="10847" y="9982"/>
                    <a:pt x="8797" y="11477"/>
                    <a:pt x="6570" y="12307"/>
                  </a:cubicBezTo>
                  <a:cubicBezTo>
                    <a:pt x="5543" y="12693"/>
                    <a:pt x="4470" y="12916"/>
                    <a:pt x="3426" y="13239"/>
                  </a:cubicBezTo>
                  <a:cubicBezTo>
                    <a:pt x="2416" y="13552"/>
                    <a:pt x="1440" y="14160"/>
                    <a:pt x="373" y="14160"/>
                  </a:cubicBezTo>
                  <a:cubicBezTo>
                    <a:pt x="285" y="14160"/>
                    <a:pt x="197" y="14156"/>
                    <a:pt x="107" y="14148"/>
                  </a:cubicBezTo>
                  <a:cubicBezTo>
                    <a:pt x="104" y="14147"/>
                    <a:pt x="101" y="14147"/>
                    <a:pt x="99" y="14147"/>
                  </a:cubicBezTo>
                  <a:cubicBezTo>
                    <a:pt x="11" y="14147"/>
                    <a:pt x="1" y="14287"/>
                    <a:pt x="84" y="14309"/>
                  </a:cubicBezTo>
                  <a:cubicBezTo>
                    <a:pt x="255" y="14354"/>
                    <a:pt x="426" y="14374"/>
                    <a:pt x="596" y="14374"/>
                  </a:cubicBezTo>
                  <a:cubicBezTo>
                    <a:pt x="1482" y="14374"/>
                    <a:pt x="2349" y="13832"/>
                    <a:pt x="3173" y="13558"/>
                  </a:cubicBezTo>
                  <a:cubicBezTo>
                    <a:pt x="4315" y="13176"/>
                    <a:pt x="5493" y="12916"/>
                    <a:pt x="6619" y="12488"/>
                  </a:cubicBezTo>
                  <a:cubicBezTo>
                    <a:pt x="8862" y="11632"/>
                    <a:pt x="10897" y="10114"/>
                    <a:pt x="12948" y="8886"/>
                  </a:cubicBezTo>
                  <a:cubicBezTo>
                    <a:pt x="15091" y="7599"/>
                    <a:pt x="17146" y="6242"/>
                    <a:pt x="19089" y="4665"/>
                  </a:cubicBezTo>
                  <a:cubicBezTo>
                    <a:pt x="20047" y="3891"/>
                    <a:pt x="20992" y="3098"/>
                    <a:pt x="21921" y="2288"/>
                  </a:cubicBezTo>
                  <a:cubicBezTo>
                    <a:pt x="22638" y="1659"/>
                    <a:pt x="23369" y="967"/>
                    <a:pt x="23705" y="52"/>
                  </a:cubicBezTo>
                  <a:cubicBezTo>
                    <a:pt x="23716" y="22"/>
                    <a:pt x="23689" y="1"/>
                    <a:pt x="23663"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5" name="Google Shape;85;p2"/>
          <p:cNvSpPr/>
          <p:nvPr/>
        </p:nvSpPr>
        <p:spPr>
          <a:xfrm>
            <a:off x="2919619" y="352218"/>
            <a:ext cx="88200" cy="882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4608697" y="977801"/>
            <a:ext cx="88200" cy="882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4528239" y="325422"/>
            <a:ext cx="88200" cy="882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5404052" y="763326"/>
            <a:ext cx="88200" cy="882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5958135" y="405846"/>
            <a:ext cx="88200" cy="882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6574800" y="1244957"/>
            <a:ext cx="88200" cy="882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7075255" y="504145"/>
            <a:ext cx="88200" cy="882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rot="6299982">
            <a:off x="7697075" y="772139"/>
            <a:ext cx="52561" cy="50125"/>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7709762" y="236043"/>
            <a:ext cx="88200" cy="882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5554154" y="4762273"/>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2756641" y="4797835"/>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2250417" y="4318239"/>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1539958" y="4575767"/>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rot="-4500050">
            <a:off x="1016581" y="4815700"/>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145634" y="4176093"/>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 name="Google Shape;100;p2"/>
          <p:cNvGrpSpPr/>
          <p:nvPr/>
        </p:nvGrpSpPr>
        <p:grpSpPr>
          <a:xfrm>
            <a:off x="400488" y="746159"/>
            <a:ext cx="285443" cy="285443"/>
            <a:chOff x="4242575" y="3071725"/>
            <a:chExt cx="418600" cy="418600"/>
          </a:xfrm>
        </p:grpSpPr>
        <p:sp>
          <p:nvSpPr>
            <p:cNvPr id="101" name="Google Shape;101;p2"/>
            <p:cNvSpPr/>
            <p:nvPr/>
          </p:nvSpPr>
          <p:spPr>
            <a:xfrm>
              <a:off x="4242575" y="3071725"/>
              <a:ext cx="418600" cy="418600"/>
            </a:xfrm>
            <a:custGeom>
              <a:avLst/>
              <a:gdLst/>
              <a:ahLst/>
              <a:cxnLst/>
              <a:rect l="l" t="t" r="r" b="b"/>
              <a:pathLst>
                <a:path w="16744" h="16744" extrusionOk="0">
                  <a:moveTo>
                    <a:pt x="8370" y="0"/>
                  </a:moveTo>
                  <a:cubicBezTo>
                    <a:pt x="3747" y="0"/>
                    <a:pt x="1" y="3751"/>
                    <a:pt x="1" y="8373"/>
                  </a:cubicBezTo>
                  <a:cubicBezTo>
                    <a:pt x="1" y="12996"/>
                    <a:pt x="3747" y="16743"/>
                    <a:pt x="8370" y="16743"/>
                  </a:cubicBezTo>
                  <a:cubicBezTo>
                    <a:pt x="12996" y="16743"/>
                    <a:pt x="16743" y="12996"/>
                    <a:pt x="16743" y="8373"/>
                  </a:cubicBezTo>
                  <a:cubicBezTo>
                    <a:pt x="16743" y="3751"/>
                    <a:pt x="12996" y="0"/>
                    <a:pt x="837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4618675" y="3154700"/>
              <a:ext cx="7025" cy="13775"/>
            </a:xfrm>
            <a:custGeom>
              <a:avLst/>
              <a:gdLst/>
              <a:ahLst/>
              <a:cxnLst/>
              <a:rect l="l" t="t" r="r" b="b"/>
              <a:pathLst>
                <a:path w="281" h="551" extrusionOk="0">
                  <a:moveTo>
                    <a:pt x="0" y="0"/>
                  </a:moveTo>
                  <a:lnTo>
                    <a:pt x="0" y="0"/>
                  </a:lnTo>
                  <a:cubicBezTo>
                    <a:pt x="23" y="185"/>
                    <a:pt x="40" y="369"/>
                    <a:pt x="56" y="550"/>
                  </a:cubicBezTo>
                  <a:cubicBezTo>
                    <a:pt x="132" y="504"/>
                    <a:pt x="211" y="455"/>
                    <a:pt x="280" y="402"/>
                  </a:cubicBezTo>
                  <a:cubicBezTo>
                    <a:pt x="188" y="267"/>
                    <a:pt x="99" y="132"/>
                    <a:pt x="0"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4620900" y="3175425"/>
              <a:ext cx="29475" cy="44000"/>
            </a:xfrm>
            <a:custGeom>
              <a:avLst/>
              <a:gdLst/>
              <a:ahLst/>
              <a:cxnLst/>
              <a:rect l="l" t="t" r="r" b="b"/>
              <a:pathLst>
                <a:path w="1179" h="1760" extrusionOk="0">
                  <a:moveTo>
                    <a:pt x="458" y="1"/>
                  </a:moveTo>
                  <a:cubicBezTo>
                    <a:pt x="323" y="133"/>
                    <a:pt x="171" y="251"/>
                    <a:pt x="10" y="356"/>
                  </a:cubicBezTo>
                  <a:cubicBezTo>
                    <a:pt x="16" y="515"/>
                    <a:pt x="30" y="677"/>
                    <a:pt x="30" y="835"/>
                  </a:cubicBezTo>
                  <a:cubicBezTo>
                    <a:pt x="33" y="1140"/>
                    <a:pt x="24" y="1450"/>
                    <a:pt x="1" y="1759"/>
                  </a:cubicBezTo>
                  <a:cubicBezTo>
                    <a:pt x="415" y="1713"/>
                    <a:pt x="823" y="1654"/>
                    <a:pt x="1179" y="1575"/>
                  </a:cubicBezTo>
                  <a:cubicBezTo>
                    <a:pt x="995" y="1022"/>
                    <a:pt x="747" y="495"/>
                    <a:pt x="45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4627225" y="3166875"/>
              <a:ext cx="2600" cy="4250"/>
            </a:xfrm>
            <a:custGeom>
              <a:avLst/>
              <a:gdLst/>
              <a:ahLst/>
              <a:cxnLst/>
              <a:rect l="l" t="t" r="r" b="b"/>
              <a:pathLst>
                <a:path w="104" h="170" extrusionOk="0">
                  <a:moveTo>
                    <a:pt x="0" y="1"/>
                  </a:moveTo>
                  <a:cubicBezTo>
                    <a:pt x="34" y="57"/>
                    <a:pt x="70" y="113"/>
                    <a:pt x="103" y="169"/>
                  </a:cubicBezTo>
                  <a:cubicBezTo>
                    <a:pt x="70" y="113"/>
                    <a:pt x="34" y="57"/>
                    <a:pt x="0"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4524750" y="3259000"/>
              <a:ext cx="136425" cy="69000"/>
            </a:xfrm>
            <a:custGeom>
              <a:avLst/>
              <a:gdLst/>
              <a:ahLst/>
              <a:cxnLst/>
              <a:rect l="l" t="t" r="r" b="b"/>
              <a:pathLst>
                <a:path w="5457" h="2760" extrusionOk="0">
                  <a:moveTo>
                    <a:pt x="5403" y="1"/>
                  </a:moveTo>
                  <a:cubicBezTo>
                    <a:pt x="5098" y="21"/>
                    <a:pt x="4792" y="27"/>
                    <a:pt x="4492" y="27"/>
                  </a:cubicBezTo>
                  <a:cubicBezTo>
                    <a:pt x="4169" y="27"/>
                    <a:pt x="3853" y="20"/>
                    <a:pt x="3553" y="16"/>
                  </a:cubicBezTo>
                  <a:cubicBezTo>
                    <a:pt x="3478" y="244"/>
                    <a:pt x="3395" y="464"/>
                    <a:pt x="3289" y="679"/>
                  </a:cubicBezTo>
                  <a:cubicBezTo>
                    <a:pt x="3026" y="1212"/>
                    <a:pt x="2642" y="1676"/>
                    <a:pt x="2163" y="2016"/>
                  </a:cubicBezTo>
                  <a:cubicBezTo>
                    <a:pt x="3274" y="1989"/>
                    <a:pt x="4360" y="1861"/>
                    <a:pt x="5420" y="1633"/>
                  </a:cubicBezTo>
                  <a:lnTo>
                    <a:pt x="5420" y="1633"/>
                  </a:lnTo>
                  <a:cubicBezTo>
                    <a:pt x="5400" y="1861"/>
                    <a:pt x="5371" y="2088"/>
                    <a:pt x="5331" y="2308"/>
                  </a:cubicBezTo>
                  <a:cubicBezTo>
                    <a:pt x="4251" y="2501"/>
                    <a:pt x="3150" y="2587"/>
                    <a:pt x="2059" y="2587"/>
                  </a:cubicBezTo>
                  <a:cubicBezTo>
                    <a:pt x="1673" y="2587"/>
                    <a:pt x="1288" y="2576"/>
                    <a:pt x="906" y="2555"/>
                  </a:cubicBezTo>
                  <a:cubicBezTo>
                    <a:pt x="610" y="2615"/>
                    <a:pt x="306" y="2641"/>
                    <a:pt x="1" y="2644"/>
                  </a:cubicBezTo>
                  <a:cubicBezTo>
                    <a:pt x="675" y="2713"/>
                    <a:pt x="1353" y="2753"/>
                    <a:pt x="2032" y="2759"/>
                  </a:cubicBezTo>
                  <a:cubicBezTo>
                    <a:pt x="2077" y="2759"/>
                    <a:pt x="2122" y="2760"/>
                    <a:pt x="2167" y="2760"/>
                  </a:cubicBezTo>
                  <a:cubicBezTo>
                    <a:pt x="3215" y="2760"/>
                    <a:pt x="4259" y="2680"/>
                    <a:pt x="5295" y="2516"/>
                  </a:cubicBezTo>
                  <a:cubicBezTo>
                    <a:pt x="5400" y="1989"/>
                    <a:pt x="5456" y="1443"/>
                    <a:pt x="5456" y="882"/>
                  </a:cubicBezTo>
                  <a:cubicBezTo>
                    <a:pt x="5456" y="583"/>
                    <a:pt x="5433" y="290"/>
                    <a:pt x="5403"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4617200" y="3225650"/>
              <a:ext cx="41750" cy="26125"/>
            </a:xfrm>
            <a:custGeom>
              <a:avLst/>
              <a:gdLst/>
              <a:ahLst/>
              <a:cxnLst/>
              <a:rect l="l" t="t" r="r" b="b"/>
              <a:pathLst>
                <a:path w="1670" h="1045" extrusionOk="0">
                  <a:moveTo>
                    <a:pt x="1456" y="1"/>
                  </a:moveTo>
                  <a:cubicBezTo>
                    <a:pt x="959" y="136"/>
                    <a:pt x="431" y="212"/>
                    <a:pt x="96" y="254"/>
                  </a:cubicBezTo>
                  <a:cubicBezTo>
                    <a:pt x="73" y="446"/>
                    <a:pt x="40" y="633"/>
                    <a:pt x="0" y="817"/>
                  </a:cubicBezTo>
                  <a:cubicBezTo>
                    <a:pt x="431" y="814"/>
                    <a:pt x="863" y="804"/>
                    <a:pt x="1298" y="788"/>
                  </a:cubicBezTo>
                  <a:cubicBezTo>
                    <a:pt x="1408" y="781"/>
                    <a:pt x="1520" y="777"/>
                    <a:pt x="1628" y="774"/>
                  </a:cubicBezTo>
                  <a:lnTo>
                    <a:pt x="1628" y="774"/>
                  </a:lnTo>
                  <a:cubicBezTo>
                    <a:pt x="1640" y="843"/>
                    <a:pt x="1651" y="913"/>
                    <a:pt x="1661" y="983"/>
                  </a:cubicBezTo>
                  <a:lnTo>
                    <a:pt x="1661" y="983"/>
                  </a:lnTo>
                  <a:cubicBezTo>
                    <a:pt x="1651" y="913"/>
                    <a:pt x="1642" y="843"/>
                    <a:pt x="1630" y="774"/>
                  </a:cubicBezTo>
                  <a:cubicBezTo>
                    <a:pt x="1629" y="774"/>
                    <a:pt x="1629" y="774"/>
                    <a:pt x="1628" y="774"/>
                  </a:cubicBezTo>
                  <a:lnTo>
                    <a:pt x="1628" y="774"/>
                  </a:lnTo>
                  <a:cubicBezTo>
                    <a:pt x="1583" y="512"/>
                    <a:pt x="1527" y="253"/>
                    <a:pt x="1456" y="1"/>
                  </a:cubicBezTo>
                  <a:close/>
                  <a:moveTo>
                    <a:pt x="1661" y="983"/>
                  </a:moveTo>
                  <a:cubicBezTo>
                    <a:pt x="1664" y="1003"/>
                    <a:pt x="1667" y="1024"/>
                    <a:pt x="1670" y="1045"/>
                  </a:cubicBezTo>
                  <a:cubicBezTo>
                    <a:pt x="1667" y="1024"/>
                    <a:pt x="1664" y="1003"/>
                    <a:pt x="1661" y="983"/>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4285300" y="3407750"/>
              <a:ext cx="2825" cy="3400"/>
            </a:xfrm>
            <a:custGeom>
              <a:avLst/>
              <a:gdLst/>
              <a:ahLst/>
              <a:cxnLst/>
              <a:rect l="l" t="t" r="r" b="b"/>
              <a:pathLst>
                <a:path w="113" h="136" extrusionOk="0">
                  <a:moveTo>
                    <a:pt x="112" y="135"/>
                  </a:moveTo>
                  <a:cubicBezTo>
                    <a:pt x="76" y="89"/>
                    <a:pt x="37" y="46"/>
                    <a:pt x="0" y="0"/>
                  </a:cubicBezTo>
                  <a:cubicBezTo>
                    <a:pt x="37" y="46"/>
                    <a:pt x="76" y="89"/>
                    <a:pt x="112" y="135"/>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4243725" y="3303025"/>
              <a:ext cx="413425" cy="187300"/>
            </a:xfrm>
            <a:custGeom>
              <a:avLst/>
              <a:gdLst/>
              <a:ahLst/>
              <a:cxnLst/>
              <a:rect l="l" t="t" r="r" b="b"/>
              <a:pathLst>
                <a:path w="16537" h="7492" extrusionOk="0">
                  <a:moveTo>
                    <a:pt x="1" y="1"/>
                  </a:moveTo>
                  <a:cubicBezTo>
                    <a:pt x="27" y="258"/>
                    <a:pt x="66" y="507"/>
                    <a:pt x="116" y="755"/>
                  </a:cubicBezTo>
                  <a:cubicBezTo>
                    <a:pt x="3534" y="2586"/>
                    <a:pt x="7300" y="3751"/>
                    <a:pt x="11163" y="4146"/>
                  </a:cubicBezTo>
                  <a:cubicBezTo>
                    <a:pt x="12073" y="4240"/>
                    <a:pt x="12995" y="4299"/>
                    <a:pt x="13915" y="4299"/>
                  </a:cubicBezTo>
                  <a:cubicBezTo>
                    <a:pt x="14251" y="4299"/>
                    <a:pt x="14585" y="4291"/>
                    <a:pt x="14919" y="4274"/>
                  </a:cubicBezTo>
                  <a:lnTo>
                    <a:pt x="14919" y="4274"/>
                  </a:lnTo>
                  <a:cubicBezTo>
                    <a:pt x="14781" y="4449"/>
                    <a:pt x="14640" y="4624"/>
                    <a:pt x="14485" y="4788"/>
                  </a:cubicBezTo>
                  <a:cubicBezTo>
                    <a:pt x="14317" y="4788"/>
                    <a:pt x="14146" y="4791"/>
                    <a:pt x="13977" y="4791"/>
                  </a:cubicBezTo>
                  <a:cubicBezTo>
                    <a:pt x="13939" y="4799"/>
                    <a:pt x="13869" y="4802"/>
                    <a:pt x="13774" y="4802"/>
                  </a:cubicBezTo>
                  <a:cubicBezTo>
                    <a:pt x="13247" y="4802"/>
                    <a:pt x="11963" y="4698"/>
                    <a:pt x="11327" y="4633"/>
                  </a:cubicBezTo>
                  <a:cubicBezTo>
                    <a:pt x="7418" y="4222"/>
                    <a:pt x="3659" y="3013"/>
                    <a:pt x="215" y="1159"/>
                  </a:cubicBezTo>
                  <a:lnTo>
                    <a:pt x="215" y="1159"/>
                  </a:lnTo>
                  <a:cubicBezTo>
                    <a:pt x="491" y="2259"/>
                    <a:pt x="978" y="3277"/>
                    <a:pt x="1640" y="4156"/>
                  </a:cubicBezTo>
                  <a:cubicBezTo>
                    <a:pt x="2187" y="4433"/>
                    <a:pt x="2747" y="4680"/>
                    <a:pt x="3323" y="4887"/>
                  </a:cubicBezTo>
                  <a:cubicBezTo>
                    <a:pt x="5245" y="5578"/>
                    <a:pt x="7274" y="5911"/>
                    <a:pt x="9299" y="6112"/>
                  </a:cubicBezTo>
                  <a:cubicBezTo>
                    <a:pt x="10267" y="6207"/>
                    <a:pt x="11242" y="6286"/>
                    <a:pt x="12216" y="6303"/>
                  </a:cubicBezTo>
                  <a:lnTo>
                    <a:pt x="12628" y="6303"/>
                  </a:lnTo>
                  <a:cubicBezTo>
                    <a:pt x="12374" y="6454"/>
                    <a:pt x="12114" y="6592"/>
                    <a:pt x="11848" y="6715"/>
                  </a:cubicBezTo>
                  <a:cubicBezTo>
                    <a:pt x="11419" y="6698"/>
                    <a:pt x="11008" y="6671"/>
                    <a:pt x="10632" y="6648"/>
                  </a:cubicBezTo>
                  <a:cubicBezTo>
                    <a:pt x="9220" y="6566"/>
                    <a:pt x="7807" y="6431"/>
                    <a:pt x="6415" y="6184"/>
                  </a:cubicBezTo>
                  <a:cubicBezTo>
                    <a:pt x="5045" y="5944"/>
                    <a:pt x="3695" y="5569"/>
                    <a:pt x="2414" y="5035"/>
                  </a:cubicBezTo>
                  <a:lnTo>
                    <a:pt x="2414" y="5035"/>
                  </a:lnTo>
                  <a:cubicBezTo>
                    <a:pt x="3929" y="6550"/>
                    <a:pt x="6016" y="7491"/>
                    <a:pt x="8324" y="7491"/>
                  </a:cubicBezTo>
                  <a:cubicBezTo>
                    <a:pt x="12391" y="7491"/>
                    <a:pt x="15775" y="4597"/>
                    <a:pt x="16536" y="755"/>
                  </a:cubicBezTo>
                  <a:lnTo>
                    <a:pt x="16536" y="755"/>
                  </a:lnTo>
                  <a:cubicBezTo>
                    <a:pt x="16503" y="919"/>
                    <a:pt x="16467" y="1080"/>
                    <a:pt x="16424" y="1238"/>
                  </a:cubicBezTo>
                  <a:cubicBezTo>
                    <a:pt x="16174" y="1278"/>
                    <a:pt x="15977" y="1308"/>
                    <a:pt x="15864" y="1325"/>
                  </a:cubicBezTo>
                  <a:cubicBezTo>
                    <a:pt x="14936" y="1453"/>
                    <a:pt x="14002" y="1516"/>
                    <a:pt x="13069" y="1516"/>
                  </a:cubicBezTo>
                  <a:cubicBezTo>
                    <a:pt x="11209" y="1516"/>
                    <a:pt x="9352" y="1267"/>
                    <a:pt x="7550" y="791"/>
                  </a:cubicBezTo>
                  <a:cubicBezTo>
                    <a:pt x="7392" y="748"/>
                    <a:pt x="7238" y="702"/>
                    <a:pt x="7083" y="656"/>
                  </a:cubicBezTo>
                  <a:cubicBezTo>
                    <a:pt x="6503" y="741"/>
                    <a:pt x="5976" y="966"/>
                    <a:pt x="5453" y="1209"/>
                  </a:cubicBezTo>
                  <a:cubicBezTo>
                    <a:pt x="6220" y="1532"/>
                    <a:pt x="7014" y="1788"/>
                    <a:pt x="7833" y="1973"/>
                  </a:cubicBezTo>
                  <a:cubicBezTo>
                    <a:pt x="9267" y="2299"/>
                    <a:pt x="10736" y="2400"/>
                    <a:pt x="12208" y="2400"/>
                  </a:cubicBezTo>
                  <a:cubicBezTo>
                    <a:pt x="13248" y="2400"/>
                    <a:pt x="14290" y="2350"/>
                    <a:pt x="15321" y="2293"/>
                  </a:cubicBezTo>
                  <a:cubicBezTo>
                    <a:pt x="15323" y="2292"/>
                    <a:pt x="15325" y="2292"/>
                    <a:pt x="15327" y="2292"/>
                  </a:cubicBezTo>
                  <a:cubicBezTo>
                    <a:pt x="15427" y="2292"/>
                    <a:pt x="15424" y="2451"/>
                    <a:pt x="15321" y="2457"/>
                  </a:cubicBezTo>
                  <a:cubicBezTo>
                    <a:pt x="14393" y="2513"/>
                    <a:pt x="13470" y="2550"/>
                    <a:pt x="12555" y="2550"/>
                  </a:cubicBezTo>
                  <a:cubicBezTo>
                    <a:pt x="9995" y="2550"/>
                    <a:pt x="7505" y="2265"/>
                    <a:pt x="5173" y="1341"/>
                  </a:cubicBezTo>
                  <a:cubicBezTo>
                    <a:pt x="4959" y="1440"/>
                    <a:pt x="4745" y="1539"/>
                    <a:pt x="4525" y="1624"/>
                  </a:cubicBezTo>
                  <a:cubicBezTo>
                    <a:pt x="4439" y="1660"/>
                    <a:pt x="4347" y="1690"/>
                    <a:pt x="4258" y="1717"/>
                  </a:cubicBezTo>
                  <a:cubicBezTo>
                    <a:pt x="4841" y="2009"/>
                    <a:pt x="5440" y="2259"/>
                    <a:pt x="6055" y="2463"/>
                  </a:cubicBezTo>
                  <a:cubicBezTo>
                    <a:pt x="8076" y="3138"/>
                    <a:pt x="10215" y="3372"/>
                    <a:pt x="12337" y="3372"/>
                  </a:cubicBezTo>
                  <a:cubicBezTo>
                    <a:pt x="12369" y="3372"/>
                    <a:pt x="12401" y="3372"/>
                    <a:pt x="12433" y="3372"/>
                  </a:cubicBezTo>
                  <a:cubicBezTo>
                    <a:pt x="13461" y="3369"/>
                    <a:pt x="14534" y="3340"/>
                    <a:pt x="15604" y="3253"/>
                  </a:cubicBezTo>
                  <a:lnTo>
                    <a:pt x="15604" y="3253"/>
                  </a:lnTo>
                  <a:cubicBezTo>
                    <a:pt x="15535" y="3376"/>
                    <a:pt x="15463" y="3498"/>
                    <a:pt x="15387" y="3616"/>
                  </a:cubicBezTo>
                  <a:cubicBezTo>
                    <a:pt x="14327" y="3708"/>
                    <a:pt x="13266" y="3741"/>
                    <a:pt x="12266" y="3758"/>
                  </a:cubicBezTo>
                  <a:cubicBezTo>
                    <a:pt x="12118" y="3760"/>
                    <a:pt x="11970" y="3762"/>
                    <a:pt x="11822" y="3762"/>
                  </a:cubicBezTo>
                  <a:cubicBezTo>
                    <a:pt x="9700" y="3762"/>
                    <a:pt x="7552" y="3491"/>
                    <a:pt x="5549" y="2776"/>
                  </a:cubicBezTo>
                  <a:cubicBezTo>
                    <a:pt x="4894" y="2542"/>
                    <a:pt x="4218" y="2236"/>
                    <a:pt x="3557" y="1871"/>
                  </a:cubicBezTo>
                  <a:cubicBezTo>
                    <a:pt x="3429" y="1886"/>
                    <a:pt x="3301" y="1893"/>
                    <a:pt x="3174" y="1893"/>
                  </a:cubicBezTo>
                  <a:cubicBezTo>
                    <a:pt x="2683" y="1893"/>
                    <a:pt x="2195" y="1779"/>
                    <a:pt x="1733" y="1528"/>
                  </a:cubicBezTo>
                  <a:cubicBezTo>
                    <a:pt x="1057" y="1159"/>
                    <a:pt x="488" y="603"/>
                    <a:pt x="1"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p:nvPr/>
          </p:nvSpPr>
          <p:spPr>
            <a:xfrm>
              <a:off x="4296325" y="3420900"/>
              <a:ext cx="3900" cy="4225"/>
            </a:xfrm>
            <a:custGeom>
              <a:avLst/>
              <a:gdLst/>
              <a:ahLst/>
              <a:cxnLst/>
              <a:rect l="l" t="t" r="r" b="b"/>
              <a:pathLst>
                <a:path w="156" h="169" extrusionOk="0">
                  <a:moveTo>
                    <a:pt x="155" y="169"/>
                  </a:moveTo>
                  <a:cubicBezTo>
                    <a:pt x="103" y="113"/>
                    <a:pt x="53" y="57"/>
                    <a:pt x="0" y="0"/>
                  </a:cubicBezTo>
                  <a:cubicBezTo>
                    <a:pt x="53" y="57"/>
                    <a:pt x="103" y="113"/>
                    <a:pt x="155" y="169"/>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
            <p:cNvSpPr/>
            <p:nvPr/>
          </p:nvSpPr>
          <p:spPr>
            <a:xfrm>
              <a:off x="4246625" y="3322050"/>
              <a:ext cx="425" cy="1675"/>
            </a:xfrm>
            <a:custGeom>
              <a:avLst/>
              <a:gdLst/>
              <a:ahLst/>
              <a:cxnLst/>
              <a:rect l="l" t="t" r="r" b="b"/>
              <a:pathLst>
                <a:path w="17" h="67" extrusionOk="0">
                  <a:moveTo>
                    <a:pt x="17" y="67"/>
                  </a:moveTo>
                  <a:cubicBezTo>
                    <a:pt x="10" y="43"/>
                    <a:pt x="6" y="23"/>
                    <a:pt x="0" y="0"/>
                  </a:cubicBezTo>
                  <a:cubicBezTo>
                    <a:pt x="6" y="23"/>
                    <a:pt x="10" y="43"/>
                    <a:pt x="17" y="67"/>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a:off x="4242650" y="3257100"/>
              <a:ext cx="107525" cy="92700"/>
            </a:xfrm>
            <a:custGeom>
              <a:avLst/>
              <a:gdLst/>
              <a:ahLst/>
              <a:cxnLst/>
              <a:rect l="l" t="t" r="r" b="b"/>
              <a:pathLst>
                <a:path w="4301" h="3708" extrusionOk="0">
                  <a:moveTo>
                    <a:pt x="53" y="1"/>
                  </a:moveTo>
                  <a:cubicBezTo>
                    <a:pt x="21" y="280"/>
                    <a:pt x="4" y="566"/>
                    <a:pt x="1" y="856"/>
                  </a:cubicBezTo>
                  <a:cubicBezTo>
                    <a:pt x="989" y="2019"/>
                    <a:pt x="2273" y="2984"/>
                    <a:pt x="3600" y="3708"/>
                  </a:cubicBezTo>
                  <a:cubicBezTo>
                    <a:pt x="3834" y="3682"/>
                    <a:pt x="4071" y="3629"/>
                    <a:pt x="4301" y="3554"/>
                  </a:cubicBezTo>
                  <a:cubicBezTo>
                    <a:pt x="3214" y="3010"/>
                    <a:pt x="2200" y="2318"/>
                    <a:pt x="1317" y="1489"/>
                  </a:cubicBezTo>
                  <a:cubicBezTo>
                    <a:pt x="820" y="1018"/>
                    <a:pt x="413" y="521"/>
                    <a:pt x="53" y="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p:nvPr/>
          </p:nvSpPr>
          <p:spPr>
            <a:xfrm>
              <a:off x="4332625" y="3345925"/>
              <a:ext cx="301225" cy="51150"/>
            </a:xfrm>
            <a:custGeom>
              <a:avLst/>
              <a:gdLst/>
              <a:ahLst/>
              <a:cxnLst/>
              <a:rect l="l" t="t" r="r" b="b"/>
              <a:pathLst>
                <a:path w="12049" h="2046" extrusionOk="0">
                  <a:moveTo>
                    <a:pt x="702" y="1"/>
                  </a:moveTo>
                  <a:cubicBezTo>
                    <a:pt x="472" y="76"/>
                    <a:pt x="235" y="129"/>
                    <a:pt x="1" y="155"/>
                  </a:cubicBezTo>
                  <a:cubicBezTo>
                    <a:pt x="662" y="520"/>
                    <a:pt x="1338" y="826"/>
                    <a:pt x="1993" y="1060"/>
                  </a:cubicBezTo>
                  <a:cubicBezTo>
                    <a:pt x="3996" y="1775"/>
                    <a:pt x="6144" y="2046"/>
                    <a:pt x="8266" y="2046"/>
                  </a:cubicBezTo>
                  <a:cubicBezTo>
                    <a:pt x="8414" y="2046"/>
                    <a:pt x="8562" y="2044"/>
                    <a:pt x="8710" y="2042"/>
                  </a:cubicBezTo>
                  <a:cubicBezTo>
                    <a:pt x="9710" y="2025"/>
                    <a:pt x="10771" y="1992"/>
                    <a:pt x="11831" y="1900"/>
                  </a:cubicBezTo>
                  <a:cubicBezTo>
                    <a:pt x="11907" y="1782"/>
                    <a:pt x="11979" y="1660"/>
                    <a:pt x="12048" y="1537"/>
                  </a:cubicBezTo>
                  <a:lnTo>
                    <a:pt x="12048" y="1537"/>
                  </a:lnTo>
                  <a:cubicBezTo>
                    <a:pt x="10978" y="1624"/>
                    <a:pt x="9905" y="1653"/>
                    <a:pt x="8877" y="1656"/>
                  </a:cubicBezTo>
                  <a:cubicBezTo>
                    <a:pt x="8845" y="1656"/>
                    <a:pt x="8813" y="1656"/>
                    <a:pt x="8781" y="1656"/>
                  </a:cubicBezTo>
                  <a:cubicBezTo>
                    <a:pt x="6659" y="1656"/>
                    <a:pt x="4520" y="1422"/>
                    <a:pt x="2499" y="747"/>
                  </a:cubicBezTo>
                  <a:cubicBezTo>
                    <a:pt x="1884" y="543"/>
                    <a:pt x="1285" y="293"/>
                    <a:pt x="702"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p:nvPr/>
          </p:nvSpPr>
          <p:spPr>
            <a:xfrm>
              <a:off x="4247025" y="3323700"/>
              <a:ext cx="2075" cy="8325"/>
            </a:xfrm>
            <a:custGeom>
              <a:avLst/>
              <a:gdLst/>
              <a:ahLst/>
              <a:cxnLst/>
              <a:rect l="l" t="t" r="r" b="b"/>
              <a:pathLst>
                <a:path w="83" h="333" extrusionOk="0">
                  <a:moveTo>
                    <a:pt x="1" y="1"/>
                  </a:moveTo>
                  <a:cubicBezTo>
                    <a:pt x="2" y="8"/>
                    <a:pt x="4" y="15"/>
                    <a:pt x="5" y="22"/>
                  </a:cubicBezTo>
                  <a:lnTo>
                    <a:pt x="5" y="22"/>
                  </a:lnTo>
                  <a:cubicBezTo>
                    <a:pt x="4" y="15"/>
                    <a:pt x="2" y="8"/>
                    <a:pt x="1" y="1"/>
                  </a:cubicBezTo>
                  <a:close/>
                  <a:moveTo>
                    <a:pt x="5" y="22"/>
                  </a:moveTo>
                  <a:cubicBezTo>
                    <a:pt x="27" y="124"/>
                    <a:pt x="48" y="228"/>
                    <a:pt x="73" y="326"/>
                  </a:cubicBezTo>
                  <a:cubicBezTo>
                    <a:pt x="76" y="329"/>
                    <a:pt x="80" y="329"/>
                    <a:pt x="83" y="332"/>
                  </a:cubicBezTo>
                  <a:cubicBezTo>
                    <a:pt x="58" y="228"/>
                    <a:pt x="28" y="126"/>
                    <a:pt x="5" y="22"/>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
            <p:cNvSpPr/>
            <p:nvPr/>
          </p:nvSpPr>
          <p:spPr>
            <a:xfrm>
              <a:off x="4246625" y="3321875"/>
              <a:ext cx="25" cy="200"/>
            </a:xfrm>
            <a:custGeom>
              <a:avLst/>
              <a:gdLst/>
              <a:ahLst/>
              <a:cxnLst/>
              <a:rect l="l" t="t" r="r" b="b"/>
              <a:pathLst>
                <a:path w="1" h="8" extrusionOk="0">
                  <a:moveTo>
                    <a:pt x="0" y="1"/>
                  </a:moveTo>
                  <a:lnTo>
                    <a:pt x="0" y="7"/>
                  </a:lnTo>
                  <a:lnTo>
                    <a:pt x="0" y="1"/>
                  </a:ln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p:nvPr/>
          </p:nvSpPr>
          <p:spPr>
            <a:xfrm>
              <a:off x="4246625" y="3321875"/>
              <a:ext cx="370100" cy="101225"/>
            </a:xfrm>
            <a:custGeom>
              <a:avLst/>
              <a:gdLst/>
              <a:ahLst/>
              <a:cxnLst/>
              <a:rect l="l" t="t" r="r" b="b"/>
              <a:pathLst>
                <a:path w="14804" h="4049" extrusionOk="0">
                  <a:moveTo>
                    <a:pt x="0" y="1"/>
                  </a:moveTo>
                  <a:lnTo>
                    <a:pt x="0" y="7"/>
                  </a:lnTo>
                  <a:cubicBezTo>
                    <a:pt x="6" y="30"/>
                    <a:pt x="10" y="50"/>
                    <a:pt x="17" y="74"/>
                  </a:cubicBezTo>
                  <a:cubicBezTo>
                    <a:pt x="40" y="185"/>
                    <a:pt x="72" y="294"/>
                    <a:pt x="99" y="405"/>
                  </a:cubicBezTo>
                  <a:cubicBezTo>
                    <a:pt x="3543" y="2259"/>
                    <a:pt x="7302" y="3468"/>
                    <a:pt x="11211" y="3879"/>
                  </a:cubicBezTo>
                  <a:cubicBezTo>
                    <a:pt x="11847" y="3944"/>
                    <a:pt x="13131" y="4048"/>
                    <a:pt x="13658" y="4048"/>
                  </a:cubicBezTo>
                  <a:cubicBezTo>
                    <a:pt x="13753" y="4048"/>
                    <a:pt x="13823" y="4045"/>
                    <a:pt x="13861" y="4037"/>
                  </a:cubicBezTo>
                  <a:cubicBezTo>
                    <a:pt x="14030" y="4037"/>
                    <a:pt x="14201" y="4034"/>
                    <a:pt x="14369" y="4034"/>
                  </a:cubicBezTo>
                  <a:cubicBezTo>
                    <a:pt x="14524" y="3870"/>
                    <a:pt x="14665" y="3695"/>
                    <a:pt x="14803" y="3520"/>
                  </a:cubicBezTo>
                  <a:lnTo>
                    <a:pt x="14803" y="3520"/>
                  </a:lnTo>
                  <a:cubicBezTo>
                    <a:pt x="14469" y="3537"/>
                    <a:pt x="14135" y="3545"/>
                    <a:pt x="13799" y="3545"/>
                  </a:cubicBezTo>
                  <a:cubicBezTo>
                    <a:pt x="12879" y="3545"/>
                    <a:pt x="11957" y="3486"/>
                    <a:pt x="11047" y="3392"/>
                  </a:cubicBezTo>
                  <a:cubicBezTo>
                    <a:pt x="7184" y="2997"/>
                    <a:pt x="3418" y="1832"/>
                    <a:pt x="0"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a:off x="4343150" y="3071725"/>
              <a:ext cx="244025" cy="83350"/>
            </a:xfrm>
            <a:custGeom>
              <a:avLst/>
              <a:gdLst/>
              <a:ahLst/>
              <a:cxnLst/>
              <a:rect l="l" t="t" r="r" b="b"/>
              <a:pathLst>
                <a:path w="9761" h="3334" extrusionOk="0">
                  <a:moveTo>
                    <a:pt x="1960" y="1739"/>
                  </a:moveTo>
                  <a:lnTo>
                    <a:pt x="1960" y="1739"/>
                  </a:lnTo>
                  <a:cubicBezTo>
                    <a:pt x="2029" y="1758"/>
                    <a:pt x="2089" y="1775"/>
                    <a:pt x="2142" y="1795"/>
                  </a:cubicBezTo>
                  <a:cubicBezTo>
                    <a:pt x="3155" y="2134"/>
                    <a:pt x="4163" y="2500"/>
                    <a:pt x="5190" y="2805"/>
                  </a:cubicBezTo>
                  <a:cubicBezTo>
                    <a:pt x="5279" y="2832"/>
                    <a:pt x="5374" y="2855"/>
                    <a:pt x="5470" y="2878"/>
                  </a:cubicBezTo>
                  <a:cubicBezTo>
                    <a:pt x="5190" y="2845"/>
                    <a:pt x="4914" y="2796"/>
                    <a:pt x="4643" y="2740"/>
                  </a:cubicBezTo>
                  <a:cubicBezTo>
                    <a:pt x="3669" y="2536"/>
                    <a:pt x="2797" y="2177"/>
                    <a:pt x="1960" y="1739"/>
                  </a:cubicBezTo>
                  <a:close/>
                  <a:moveTo>
                    <a:pt x="4347" y="0"/>
                  </a:moveTo>
                  <a:cubicBezTo>
                    <a:pt x="4236" y="0"/>
                    <a:pt x="4123" y="7"/>
                    <a:pt x="4011" y="10"/>
                  </a:cubicBezTo>
                  <a:cubicBezTo>
                    <a:pt x="4031" y="44"/>
                    <a:pt x="4064" y="67"/>
                    <a:pt x="4113" y="73"/>
                  </a:cubicBezTo>
                  <a:cubicBezTo>
                    <a:pt x="4571" y="138"/>
                    <a:pt x="5009" y="208"/>
                    <a:pt x="5441" y="383"/>
                  </a:cubicBezTo>
                  <a:cubicBezTo>
                    <a:pt x="5582" y="442"/>
                    <a:pt x="5941" y="530"/>
                    <a:pt x="5895" y="761"/>
                  </a:cubicBezTo>
                  <a:cubicBezTo>
                    <a:pt x="5868" y="886"/>
                    <a:pt x="5421" y="1044"/>
                    <a:pt x="5312" y="1077"/>
                  </a:cubicBezTo>
                  <a:cubicBezTo>
                    <a:pt x="5155" y="1123"/>
                    <a:pt x="5000" y="1144"/>
                    <a:pt x="4848" y="1144"/>
                  </a:cubicBezTo>
                  <a:cubicBezTo>
                    <a:pt x="4218" y="1144"/>
                    <a:pt x="3645" y="782"/>
                    <a:pt x="3215" y="310"/>
                  </a:cubicBezTo>
                  <a:cubicBezTo>
                    <a:pt x="3359" y="231"/>
                    <a:pt x="3498" y="138"/>
                    <a:pt x="3630" y="33"/>
                  </a:cubicBezTo>
                  <a:lnTo>
                    <a:pt x="3630" y="33"/>
                  </a:lnTo>
                  <a:cubicBezTo>
                    <a:pt x="2309" y="149"/>
                    <a:pt x="1075" y="564"/>
                    <a:pt x="1" y="1219"/>
                  </a:cubicBezTo>
                  <a:cubicBezTo>
                    <a:pt x="1845" y="2496"/>
                    <a:pt x="4183" y="3333"/>
                    <a:pt x="6343" y="3333"/>
                  </a:cubicBezTo>
                  <a:cubicBezTo>
                    <a:pt x="6428" y="3333"/>
                    <a:pt x="6512" y="3332"/>
                    <a:pt x="6596" y="3329"/>
                  </a:cubicBezTo>
                  <a:cubicBezTo>
                    <a:pt x="7722" y="3293"/>
                    <a:pt x="8983" y="3023"/>
                    <a:pt x="9701" y="2075"/>
                  </a:cubicBezTo>
                  <a:cubicBezTo>
                    <a:pt x="9724" y="2048"/>
                    <a:pt x="9740" y="2015"/>
                    <a:pt x="9760" y="1989"/>
                  </a:cubicBezTo>
                  <a:cubicBezTo>
                    <a:pt x="9672" y="1913"/>
                    <a:pt x="9582" y="1841"/>
                    <a:pt x="9494" y="1772"/>
                  </a:cubicBezTo>
                  <a:cubicBezTo>
                    <a:pt x="9184" y="2158"/>
                    <a:pt x="8746" y="2470"/>
                    <a:pt x="8278" y="2658"/>
                  </a:cubicBezTo>
                  <a:cubicBezTo>
                    <a:pt x="8591" y="2454"/>
                    <a:pt x="8851" y="2167"/>
                    <a:pt x="9023" y="1758"/>
                  </a:cubicBezTo>
                  <a:cubicBezTo>
                    <a:pt x="9062" y="1664"/>
                    <a:pt x="9085" y="1571"/>
                    <a:pt x="9102" y="1482"/>
                  </a:cubicBezTo>
                  <a:cubicBezTo>
                    <a:pt x="8377" y="982"/>
                    <a:pt x="7567" y="593"/>
                    <a:pt x="6705" y="340"/>
                  </a:cubicBezTo>
                  <a:lnTo>
                    <a:pt x="6705" y="340"/>
                  </a:lnTo>
                  <a:cubicBezTo>
                    <a:pt x="6942" y="899"/>
                    <a:pt x="6619" y="1588"/>
                    <a:pt x="5958" y="1600"/>
                  </a:cubicBezTo>
                  <a:cubicBezTo>
                    <a:pt x="6053" y="1548"/>
                    <a:pt x="6152" y="1486"/>
                    <a:pt x="6247" y="1413"/>
                  </a:cubicBezTo>
                  <a:cubicBezTo>
                    <a:pt x="6813" y="972"/>
                    <a:pt x="6836" y="597"/>
                    <a:pt x="6587" y="307"/>
                  </a:cubicBezTo>
                  <a:cubicBezTo>
                    <a:pt x="5875" y="109"/>
                    <a:pt x="5125" y="0"/>
                    <a:pt x="4347"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
            <p:cNvSpPr/>
            <p:nvPr/>
          </p:nvSpPr>
          <p:spPr>
            <a:xfrm>
              <a:off x="4658925" y="3251750"/>
              <a:ext cx="1100" cy="7275"/>
            </a:xfrm>
            <a:custGeom>
              <a:avLst/>
              <a:gdLst/>
              <a:ahLst/>
              <a:cxnLst/>
              <a:rect l="l" t="t" r="r" b="b"/>
              <a:pathLst>
                <a:path w="44" h="291" extrusionOk="0">
                  <a:moveTo>
                    <a:pt x="1" y="1"/>
                  </a:moveTo>
                  <a:lnTo>
                    <a:pt x="1" y="1"/>
                  </a:lnTo>
                  <a:cubicBezTo>
                    <a:pt x="13" y="99"/>
                    <a:pt x="27" y="195"/>
                    <a:pt x="36" y="291"/>
                  </a:cubicBezTo>
                  <a:lnTo>
                    <a:pt x="43" y="291"/>
                  </a:lnTo>
                  <a:cubicBezTo>
                    <a:pt x="33" y="195"/>
                    <a:pt x="13" y="99"/>
                    <a:pt x="1" y="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p:nvPr/>
          </p:nvSpPr>
          <p:spPr>
            <a:xfrm>
              <a:off x="4278150" y="3143100"/>
              <a:ext cx="342775" cy="116325"/>
            </a:xfrm>
            <a:custGeom>
              <a:avLst/>
              <a:gdLst/>
              <a:ahLst/>
              <a:cxnLst/>
              <a:rect l="l" t="t" r="r" b="b"/>
              <a:pathLst>
                <a:path w="13711" h="4653" extrusionOk="0">
                  <a:moveTo>
                    <a:pt x="655" y="0"/>
                  </a:moveTo>
                  <a:cubicBezTo>
                    <a:pt x="421" y="271"/>
                    <a:pt x="201" y="553"/>
                    <a:pt x="0" y="850"/>
                  </a:cubicBezTo>
                  <a:cubicBezTo>
                    <a:pt x="642" y="1367"/>
                    <a:pt x="1347" y="1811"/>
                    <a:pt x="2005" y="2187"/>
                  </a:cubicBezTo>
                  <a:cubicBezTo>
                    <a:pt x="3506" y="3043"/>
                    <a:pt x="5146" y="3655"/>
                    <a:pt x="6829" y="4040"/>
                  </a:cubicBezTo>
                  <a:cubicBezTo>
                    <a:pt x="8756" y="4481"/>
                    <a:pt x="10738" y="4650"/>
                    <a:pt x="12714" y="4650"/>
                  </a:cubicBezTo>
                  <a:cubicBezTo>
                    <a:pt x="12790" y="4650"/>
                    <a:pt x="12867" y="4650"/>
                    <a:pt x="12943" y="4649"/>
                  </a:cubicBezTo>
                  <a:cubicBezTo>
                    <a:pt x="13094" y="4649"/>
                    <a:pt x="13252" y="4649"/>
                    <a:pt x="13417" y="4652"/>
                  </a:cubicBezTo>
                  <a:cubicBezTo>
                    <a:pt x="13474" y="4478"/>
                    <a:pt x="13523" y="4301"/>
                    <a:pt x="13562" y="4119"/>
                  </a:cubicBezTo>
                  <a:lnTo>
                    <a:pt x="13562" y="4119"/>
                  </a:lnTo>
                  <a:cubicBezTo>
                    <a:pt x="13398" y="4121"/>
                    <a:pt x="13235" y="4122"/>
                    <a:pt x="13071" y="4122"/>
                  </a:cubicBezTo>
                  <a:cubicBezTo>
                    <a:pt x="12737" y="4122"/>
                    <a:pt x="12404" y="4117"/>
                    <a:pt x="12071" y="4106"/>
                  </a:cubicBezTo>
                  <a:cubicBezTo>
                    <a:pt x="10246" y="4050"/>
                    <a:pt x="8422" y="3839"/>
                    <a:pt x="6651" y="3385"/>
                  </a:cubicBezTo>
                  <a:cubicBezTo>
                    <a:pt x="5680" y="3135"/>
                    <a:pt x="4731" y="2802"/>
                    <a:pt x="3813" y="2397"/>
                  </a:cubicBezTo>
                  <a:lnTo>
                    <a:pt x="3813" y="2397"/>
                  </a:lnTo>
                  <a:cubicBezTo>
                    <a:pt x="5143" y="2918"/>
                    <a:pt x="6529" y="3296"/>
                    <a:pt x="7938" y="3514"/>
                  </a:cubicBezTo>
                  <a:cubicBezTo>
                    <a:pt x="8947" y="3669"/>
                    <a:pt x="9966" y="3753"/>
                    <a:pt x="10985" y="3753"/>
                  </a:cubicBezTo>
                  <a:cubicBezTo>
                    <a:pt x="11795" y="3753"/>
                    <a:pt x="12605" y="3700"/>
                    <a:pt x="13410" y="3589"/>
                  </a:cubicBezTo>
                  <a:cubicBezTo>
                    <a:pt x="13466" y="3582"/>
                    <a:pt x="13556" y="3573"/>
                    <a:pt x="13658" y="3556"/>
                  </a:cubicBezTo>
                  <a:cubicBezTo>
                    <a:pt x="13681" y="3392"/>
                    <a:pt x="13700" y="3224"/>
                    <a:pt x="13711" y="3052"/>
                  </a:cubicBezTo>
                  <a:lnTo>
                    <a:pt x="13711" y="3052"/>
                  </a:lnTo>
                  <a:cubicBezTo>
                    <a:pt x="12606" y="3180"/>
                    <a:pt x="11452" y="3207"/>
                    <a:pt x="11094" y="3207"/>
                  </a:cubicBezTo>
                  <a:cubicBezTo>
                    <a:pt x="11073" y="3207"/>
                    <a:pt x="11055" y="3207"/>
                    <a:pt x="11040" y="3207"/>
                  </a:cubicBezTo>
                  <a:cubicBezTo>
                    <a:pt x="9476" y="3181"/>
                    <a:pt x="7918" y="2960"/>
                    <a:pt x="6404" y="2565"/>
                  </a:cubicBezTo>
                  <a:cubicBezTo>
                    <a:pt x="4892" y="2167"/>
                    <a:pt x="3438" y="1590"/>
                    <a:pt x="2061" y="847"/>
                  </a:cubicBezTo>
                  <a:cubicBezTo>
                    <a:pt x="1581" y="590"/>
                    <a:pt x="1113" y="300"/>
                    <a:pt x="655"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
            <p:cNvSpPr/>
            <p:nvPr/>
          </p:nvSpPr>
          <p:spPr>
            <a:xfrm>
              <a:off x="4650350" y="3214775"/>
              <a:ext cx="3325" cy="10900"/>
            </a:xfrm>
            <a:custGeom>
              <a:avLst/>
              <a:gdLst/>
              <a:ahLst/>
              <a:cxnLst/>
              <a:rect l="l" t="t" r="r" b="b"/>
              <a:pathLst>
                <a:path w="133" h="436" extrusionOk="0">
                  <a:moveTo>
                    <a:pt x="1" y="1"/>
                  </a:moveTo>
                  <a:lnTo>
                    <a:pt x="1" y="1"/>
                  </a:lnTo>
                  <a:cubicBezTo>
                    <a:pt x="47" y="142"/>
                    <a:pt x="90" y="291"/>
                    <a:pt x="130" y="436"/>
                  </a:cubicBezTo>
                  <a:lnTo>
                    <a:pt x="133" y="436"/>
                  </a:lnTo>
                  <a:cubicBezTo>
                    <a:pt x="93" y="288"/>
                    <a:pt x="51" y="142"/>
                    <a:pt x="1" y="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
            <p:cNvSpPr/>
            <p:nvPr/>
          </p:nvSpPr>
          <p:spPr>
            <a:xfrm>
              <a:off x="4613575" y="3245000"/>
              <a:ext cx="46275" cy="14700"/>
            </a:xfrm>
            <a:custGeom>
              <a:avLst/>
              <a:gdLst/>
              <a:ahLst/>
              <a:cxnLst/>
              <a:rect l="l" t="t" r="r" b="b"/>
              <a:pathLst>
                <a:path w="1851" h="588" extrusionOk="0">
                  <a:moveTo>
                    <a:pt x="1775" y="0"/>
                  </a:moveTo>
                  <a:cubicBezTo>
                    <a:pt x="1666" y="3"/>
                    <a:pt x="1554" y="7"/>
                    <a:pt x="1443" y="14"/>
                  </a:cubicBezTo>
                  <a:cubicBezTo>
                    <a:pt x="1008" y="30"/>
                    <a:pt x="576" y="40"/>
                    <a:pt x="145" y="43"/>
                  </a:cubicBezTo>
                  <a:cubicBezTo>
                    <a:pt x="106" y="225"/>
                    <a:pt x="57" y="402"/>
                    <a:pt x="0" y="576"/>
                  </a:cubicBezTo>
                  <a:cubicBezTo>
                    <a:pt x="300" y="580"/>
                    <a:pt x="616" y="587"/>
                    <a:pt x="939" y="587"/>
                  </a:cubicBezTo>
                  <a:cubicBezTo>
                    <a:pt x="1239" y="587"/>
                    <a:pt x="1545" y="581"/>
                    <a:pt x="1850" y="561"/>
                  </a:cubicBezTo>
                  <a:cubicBezTo>
                    <a:pt x="1841" y="465"/>
                    <a:pt x="1827" y="369"/>
                    <a:pt x="1815" y="271"/>
                  </a:cubicBezTo>
                  <a:cubicBezTo>
                    <a:pt x="1801" y="181"/>
                    <a:pt x="1791" y="90"/>
                    <a:pt x="1775"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p:nvPr/>
          </p:nvSpPr>
          <p:spPr>
            <a:xfrm>
              <a:off x="4619575" y="3214775"/>
              <a:ext cx="34025" cy="17250"/>
            </a:xfrm>
            <a:custGeom>
              <a:avLst/>
              <a:gdLst/>
              <a:ahLst/>
              <a:cxnLst/>
              <a:rect l="l" t="t" r="r" b="b"/>
              <a:pathLst>
                <a:path w="1361" h="690" extrusionOk="0">
                  <a:moveTo>
                    <a:pt x="1232" y="1"/>
                  </a:moveTo>
                  <a:cubicBezTo>
                    <a:pt x="876" y="80"/>
                    <a:pt x="468" y="139"/>
                    <a:pt x="54" y="185"/>
                  </a:cubicBezTo>
                  <a:cubicBezTo>
                    <a:pt x="43" y="357"/>
                    <a:pt x="24" y="525"/>
                    <a:pt x="1" y="689"/>
                  </a:cubicBezTo>
                  <a:cubicBezTo>
                    <a:pt x="336" y="647"/>
                    <a:pt x="864" y="571"/>
                    <a:pt x="1361" y="436"/>
                  </a:cubicBezTo>
                  <a:cubicBezTo>
                    <a:pt x="1321" y="291"/>
                    <a:pt x="1278" y="142"/>
                    <a:pt x="1232"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
            <p:cNvSpPr/>
            <p:nvPr/>
          </p:nvSpPr>
          <p:spPr>
            <a:xfrm>
              <a:off x="4284650" y="3406825"/>
              <a:ext cx="675" cy="950"/>
            </a:xfrm>
            <a:custGeom>
              <a:avLst/>
              <a:gdLst/>
              <a:ahLst/>
              <a:cxnLst/>
              <a:rect l="l" t="t" r="r" b="b"/>
              <a:pathLst>
                <a:path w="27" h="38" extrusionOk="0">
                  <a:moveTo>
                    <a:pt x="0" y="1"/>
                  </a:moveTo>
                  <a:cubicBezTo>
                    <a:pt x="5" y="11"/>
                    <a:pt x="14" y="19"/>
                    <a:pt x="21" y="28"/>
                  </a:cubicBezTo>
                  <a:lnTo>
                    <a:pt x="21" y="28"/>
                  </a:lnTo>
                  <a:cubicBezTo>
                    <a:pt x="16" y="20"/>
                    <a:pt x="10" y="11"/>
                    <a:pt x="3" y="4"/>
                  </a:cubicBezTo>
                  <a:lnTo>
                    <a:pt x="0" y="1"/>
                  </a:lnTo>
                  <a:close/>
                  <a:moveTo>
                    <a:pt x="21" y="28"/>
                  </a:moveTo>
                  <a:lnTo>
                    <a:pt x="21" y="28"/>
                  </a:lnTo>
                  <a:cubicBezTo>
                    <a:pt x="23" y="31"/>
                    <a:pt x="25" y="34"/>
                    <a:pt x="26" y="37"/>
                  </a:cubicBezTo>
                  <a:cubicBezTo>
                    <a:pt x="25" y="34"/>
                    <a:pt x="23" y="31"/>
                    <a:pt x="21" y="28"/>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
            <p:cNvSpPr/>
            <p:nvPr/>
          </p:nvSpPr>
          <p:spPr>
            <a:xfrm>
              <a:off x="4300200" y="3425100"/>
              <a:ext cx="3875" cy="3825"/>
            </a:xfrm>
            <a:custGeom>
              <a:avLst/>
              <a:gdLst/>
              <a:ahLst/>
              <a:cxnLst/>
              <a:rect l="l" t="t" r="r" b="b"/>
              <a:pathLst>
                <a:path w="155" h="153" extrusionOk="0">
                  <a:moveTo>
                    <a:pt x="0" y="1"/>
                  </a:moveTo>
                  <a:cubicBezTo>
                    <a:pt x="10" y="11"/>
                    <a:pt x="20" y="21"/>
                    <a:pt x="30" y="32"/>
                  </a:cubicBezTo>
                  <a:lnTo>
                    <a:pt x="30" y="32"/>
                  </a:lnTo>
                  <a:cubicBezTo>
                    <a:pt x="20" y="21"/>
                    <a:pt x="10" y="11"/>
                    <a:pt x="0" y="1"/>
                  </a:cubicBezTo>
                  <a:close/>
                  <a:moveTo>
                    <a:pt x="30" y="32"/>
                  </a:moveTo>
                  <a:lnTo>
                    <a:pt x="30" y="32"/>
                  </a:lnTo>
                  <a:cubicBezTo>
                    <a:pt x="66" y="69"/>
                    <a:pt x="100" y="110"/>
                    <a:pt x="138" y="145"/>
                  </a:cubicBezTo>
                  <a:cubicBezTo>
                    <a:pt x="142" y="148"/>
                    <a:pt x="149" y="152"/>
                    <a:pt x="155" y="152"/>
                  </a:cubicBezTo>
                  <a:cubicBezTo>
                    <a:pt x="116" y="112"/>
                    <a:pt x="72" y="73"/>
                    <a:pt x="30" y="32"/>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p:nvPr/>
          </p:nvSpPr>
          <p:spPr>
            <a:xfrm>
              <a:off x="4288100" y="3411125"/>
              <a:ext cx="8250" cy="9800"/>
            </a:xfrm>
            <a:custGeom>
              <a:avLst/>
              <a:gdLst/>
              <a:ahLst/>
              <a:cxnLst/>
              <a:rect l="l" t="t" r="r" b="b"/>
              <a:pathLst>
                <a:path w="330" h="392" extrusionOk="0">
                  <a:moveTo>
                    <a:pt x="329" y="391"/>
                  </a:moveTo>
                  <a:cubicBezTo>
                    <a:pt x="218" y="267"/>
                    <a:pt x="106" y="135"/>
                    <a:pt x="0" y="0"/>
                  </a:cubicBezTo>
                  <a:cubicBezTo>
                    <a:pt x="106" y="135"/>
                    <a:pt x="218" y="267"/>
                    <a:pt x="329" y="39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p:nvPr/>
          </p:nvSpPr>
          <p:spPr>
            <a:xfrm>
              <a:off x="4284725" y="3406900"/>
              <a:ext cx="274700" cy="64000"/>
            </a:xfrm>
            <a:custGeom>
              <a:avLst/>
              <a:gdLst/>
              <a:ahLst/>
              <a:cxnLst/>
              <a:rect l="l" t="t" r="r" b="b"/>
              <a:pathLst>
                <a:path w="10988" h="2560" extrusionOk="0">
                  <a:moveTo>
                    <a:pt x="0" y="1"/>
                  </a:moveTo>
                  <a:lnTo>
                    <a:pt x="0" y="1"/>
                  </a:lnTo>
                  <a:cubicBezTo>
                    <a:pt x="10" y="11"/>
                    <a:pt x="17" y="24"/>
                    <a:pt x="23" y="34"/>
                  </a:cubicBezTo>
                  <a:cubicBezTo>
                    <a:pt x="60" y="80"/>
                    <a:pt x="99" y="123"/>
                    <a:pt x="135" y="169"/>
                  </a:cubicBezTo>
                  <a:cubicBezTo>
                    <a:pt x="241" y="304"/>
                    <a:pt x="353" y="436"/>
                    <a:pt x="464" y="560"/>
                  </a:cubicBezTo>
                  <a:cubicBezTo>
                    <a:pt x="517" y="617"/>
                    <a:pt x="567" y="673"/>
                    <a:pt x="619" y="729"/>
                  </a:cubicBezTo>
                  <a:cubicBezTo>
                    <a:pt x="669" y="782"/>
                    <a:pt x="725" y="831"/>
                    <a:pt x="774" y="880"/>
                  </a:cubicBezTo>
                  <a:cubicBezTo>
                    <a:pt x="2055" y="1414"/>
                    <a:pt x="3405" y="1789"/>
                    <a:pt x="4775" y="2029"/>
                  </a:cubicBezTo>
                  <a:cubicBezTo>
                    <a:pt x="6167" y="2276"/>
                    <a:pt x="7580" y="2411"/>
                    <a:pt x="8992" y="2493"/>
                  </a:cubicBezTo>
                  <a:cubicBezTo>
                    <a:pt x="9368" y="2516"/>
                    <a:pt x="9779" y="2543"/>
                    <a:pt x="10208" y="2560"/>
                  </a:cubicBezTo>
                  <a:cubicBezTo>
                    <a:pt x="10474" y="2437"/>
                    <a:pt x="10734" y="2299"/>
                    <a:pt x="10988" y="2148"/>
                  </a:cubicBezTo>
                  <a:lnTo>
                    <a:pt x="10576" y="2148"/>
                  </a:lnTo>
                  <a:cubicBezTo>
                    <a:pt x="9602" y="2131"/>
                    <a:pt x="8627" y="2052"/>
                    <a:pt x="7659" y="1957"/>
                  </a:cubicBezTo>
                  <a:cubicBezTo>
                    <a:pt x="5634" y="1756"/>
                    <a:pt x="3605" y="1423"/>
                    <a:pt x="1683" y="732"/>
                  </a:cubicBezTo>
                  <a:cubicBezTo>
                    <a:pt x="1107" y="525"/>
                    <a:pt x="547" y="278"/>
                    <a:pt x="0"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
            <p:cNvSpPr/>
            <p:nvPr/>
          </p:nvSpPr>
          <p:spPr>
            <a:xfrm>
              <a:off x="4244800" y="3213800"/>
              <a:ext cx="334050" cy="122775"/>
            </a:xfrm>
            <a:custGeom>
              <a:avLst/>
              <a:gdLst/>
              <a:ahLst/>
              <a:cxnLst/>
              <a:rect l="l" t="t" r="r" b="b"/>
              <a:pathLst>
                <a:path w="13362" h="4911" extrusionOk="0">
                  <a:moveTo>
                    <a:pt x="356" y="0"/>
                  </a:moveTo>
                  <a:cubicBezTo>
                    <a:pt x="195" y="475"/>
                    <a:pt x="73" y="969"/>
                    <a:pt x="0" y="1476"/>
                  </a:cubicBezTo>
                  <a:cubicBezTo>
                    <a:pt x="626" y="2081"/>
                    <a:pt x="1284" y="2648"/>
                    <a:pt x="1979" y="3161"/>
                  </a:cubicBezTo>
                  <a:cubicBezTo>
                    <a:pt x="2990" y="3909"/>
                    <a:pt x="4041" y="4479"/>
                    <a:pt x="5130" y="4910"/>
                  </a:cubicBezTo>
                  <a:cubicBezTo>
                    <a:pt x="5222" y="4867"/>
                    <a:pt x="5318" y="4821"/>
                    <a:pt x="5410" y="4778"/>
                  </a:cubicBezTo>
                  <a:cubicBezTo>
                    <a:pt x="4211" y="4278"/>
                    <a:pt x="3085" y="3616"/>
                    <a:pt x="2055" y="2803"/>
                  </a:cubicBezTo>
                  <a:cubicBezTo>
                    <a:pt x="1377" y="2269"/>
                    <a:pt x="748" y="1690"/>
                    <a:pt x="155" y="1081"/>
                  </a:cubicBezTo>
                  <a:lnTo>
                    <a:pt x="155" y="1081"/>
                  </a:lnTo>
                  <a:cubicBezTo>
                    <a:pt x="2305" y="2464"/>
                    <a:pt x="4649" y="3540"/>
                    <a:pt x="7040" y="4225"/>
                  </a:cubicBezTo>
                  <a:cubicBezTo>
                    <a:pt x="7089" y="4219"/>
                    <a:pt x="7135" y="4208"/>
                    <a:pt x="7185" y="4202"/>
                  </a:cubicBezTo>
                  <a:cubicBezTo>
                    <a:pt x="7382" y="4182"/>
                    <a:pt x="7578" y="4173"/>
                    <a:pt x="7775" y="4173"/>
                  </a:cubicBezTo>
                  <a:cubicBezTo>
                    <a:pt x="8482" y="4173"/>
                    <a:pt x="9191" y="4284"/>
                    <a:pt x="9892" y="4363"/>
                  </a:cubicBezTo>
                  <a:cubicBezTo>
                    <a:pt x="10305" y="4410"/>
                    <a:pt x="10724" y="4452"/>
                    <a:pt x="11143" y="4452"/>
                  </a:cubicBezTo>
                  <a:cubicBezTo>
                    <a:pt x="11161" y="4452"/>
                    <a:pt x="11180" y="4452"/>
                    <a:pt x="11199" y="4452"/>
                  </a:cubicBezTo>
                  <a:cubicBezTo>
                    <a:pt x="9417" y="4265"/>
                    <a:pt x="7659" y="3859"/>
                    <a:pt x="5977" y="3257"/>
                  </a:cubicBezTo>
                  <a:cubicBezTo>
                    <a:pt x="5360" y="3037"/>
                    <a:pt x="4765" y="2789"/>
                    <a:pt x="4185" y="2523"/>
                  </a:cubicBezTo>
                  <a:lnTo>
                    <a:pt x="4185" y="2523"/>
                  </a:lnTo>
                  <a:cubicBezTo>
                    <a:pt x="6072" y="3270"/>
                    <a:pt x="8027" y="3847"/>
                    <a:pt x="10036" y="4152"/>
                  </a:cubicBezTo>
                  <a:cubicBezTo>
                    <a:pt x="10708" y="4254"/>
                    <a:pt x="11399" y="4324"/>
                    <a:pt x="12104" y="4363"/>
                  </a:cubicBezTo>
                  <a:cubicBezTo>
                    <a:pt x="12226" y="4337"/>
                    <a:pt x="12344" y="4310"/>
                    <a:pt x="12466" y="4271"/>
                  </a:cubicBezTo>
                  <a:cubicBezTo>
                    <a:pt x="12792" y="4172"/>
                    <a:pt x="13092" y="4017"/>
                    <a:pt x="13361" y="3824"/>
                  </a:cubicBezTo>
                  <a:lnTo>
                    <a:pt x="13361" y="3824"/>
                  </a:lnTo>
                  <a:cubicBezTo>
                    <a:pt x="13208" y="3827"/>
                    <a:pt x="13054" y="3829"/>
                    <a:pt x="12899" y="3829"/>
                  </a:cubicBezTo>
                  <a:cubicBezTo>
                    <a:pt x="12255" y="3829"/>
                    <a:pt x="11603" y="3795"/>
                    <a:pt x="10942" y="3721"/>
                  </a:cubicBezTo>
                  <a:cubicBezTo>
                    <a:pt x="8788" y="3488"/>
                    <a:pt x="6684" y="2921"/>
                    <a:pt x="4659" y="2160"/>
                  </a:cubicBezTo>
                  <a:cubicBezTo>
                    <a:pt x="3547" y="1745"/>
                    <a:pt x="1380" y="1130"/>
                    <a:pt x="356"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
            <p:cNvSpPr/>
            <p:nvPr/>
          </p:nvSpPr>
          <p:spPr>
            <a:xfrm>
              <a:off x="4657125" y="3321875"/>
              <a:ext cx="25" cy="25"/>
            </a:xfrm>
            <a:custGeom>
              <a:avLst/>
              <a:gdLst/>
              <a:ahLst/>
              <a:cxnLst/>
              <a:rect l="l" t="t" r="r" b="b"/>
              <a:pathLst>
                <a:path w="1" h="1" extrusionOk="0">
                  <a:moveTo>
                    <a:pt x="0" y="1"/>
                  </a:moveTo>
                  <a:lnTo>
                    <a:pt x="0" y="1"/>
                  </a:ln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a:off x="4373050" y="3333250"/>
              <a:ext cx="256350" cy="33525"/>
            </a:xfrm>
            <a:custGeom>
              <a:avLst/>
              <a:gdLst/>
              <a:ahLst/>
              <a:cxnLst/>
              <a:rect l="l" t="t" r="r" b="b"/>
              <a:pathLst>
                <a:path w="10254" h="1341" extrusionOk="0">
                  <a:moveTo>
                    <a:pt x="280" y="0"/>
                  </a:moveTo>
                  <a:cubicBezTo>
                    <a:pt x="188" y="43"/>
                    <a:pt x="92" y="89"/>
                    <a:pt x="0" y="132"/>
                  </a:cubicBezTo>
                  <a:cubicBezTo>
                    <a:pt x="2332" y="1056"/>
                    <a:pt x="4822" y="1341"/>
                    <a:pt x="7382" y="1341"/>
                  </a:cubicBezTo>
                  <a:cubicBezTo>
                    <a:pt x="8297" y="1341"/>
                    <a:pt x="9220" y="1304"/>
                    <a:pt x="10148" y="1248"/>
                  </a:cubicBezTo>
                  <a:cubicBezTo>
                    <a:pt x="10251" y="1242"/>
                    <a:pt x="10254" y="1083"/>
                    <a:pt x="10154" y="1083"/>
                  </a:cubicBezTo>
                  <a:cubicBezTo>
                    <a:pt x="10152" y="1083"/>
                    <a:pt x="10150" y="1083"/>
                    <a:pt x="10148" y="1084"/>
                  </a:cubicBezTo>
                  <a:cubicBezTo>
                    <a:pt x="9117" y="1141"/>
                    <a:pt x="8075" y="1191"/>
                    <a:pt x="7035" y="1191"/>
                  </a:cubicBezTo>
                  <a:cubicBezTo>
                    <a:pt x="5563" y="1191"/>
                    <a:pt x="4094" y="1090"/>
                    <a:pt x="2660" y="764"/>
                  </a:cubicBezTo>
                  <a:cubicBezTo>
                    <a:pt x="1841" y="579"/>
                    <a:pt x="1047" y="323"/>
                    <a:pt x="280"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
            <p:cNvSpPr/>
            <p:nvPr/>
          </p:nvSpPr>
          <p:spPr>
            <a:xfrm>
              <a:off x="4547400" y="3299825"/>
              <a:ext cx="112850" cy="23850"/>
            </a:xfrm>
            <a:custGeom>
              <a:avLst/>
              <a:gdLst/>
              <a:ahLst/>
              <a:cxnLst/>
              <a:rect l="l" t="t" r="r" b="b"/>
              <a:pathLst>
                <a:path w="4514" h="954" extrusionOk="0">
                  <a:moveTo>
                    <a:pt x="4514" y="0"/>
                  </a:moveTo>
                  <a:cubicBezTo>
                    <a:pt x="3454" y="228"/>
                    <a:pt x="2368" y="356"/>
                    <a:pt x="1257" y="383"/>
                  </a:cubicBezTo>
                  <a:cubicBezTo>
                    <a:pt x="988" y="576"/>
                    <a:pt x="688" y="731"/>
                    <a:pt x="362" y="830"/>
                  </a:cubicBezTo>
                  <a:cubicBezTo>
                    <a:pt x="240" y="869"/>
                    <a:pt x="122" y="896"/>
                    <a:pt x="0" y="922"/>
                  </a:cubicBezTo>
                  <a:cubicBezTo>
                    <a:pt x="382" y="943"/>
                    <a:pt x="767" y="954"/>
                    <a:pt x="1153" y="954"/>
                  </a:cubicBezTo>
                  <a:cubicBezTo>
                    <a:pt x="2244" y="954"/>
                    <a:pt x="3345" y="868"/>
                    <a:pt x="4425" y="675"/>
                  </a:cubicBezTo>
                  <a:cubicBezTo>
                    <a:pt x="4465" y="455"/>
                    <a:pt x="4494" y="228"/>
                    <a:pt x="4514"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
            <p:cNvSpPr/>
            <p:nvPr/>
          </p:nvSpPr>
          <p:spPr>
            <a:xfrm>
              <a:off x="4420775" y="3318125"/>
              <a:ext cx="236375" cy="22825"/>
            </a:xfrm>
            <a:custGeom>
              <a:avLst/>
              <a:gdLst/>
              <a:ahLst/>
              <a:cxnLst/>
              <a:rect l="l" t="t" r="r" b="b"/>
              <a:pathLst>
                <a:path w="9455" h="913" extrusionOk="0">
                  <a:moveTo>
                    <a:pt x="736" y="0"/>
                  </a:moveTo>
                  <a:cubicBezTo>
                    <a:pt x="539" y="0"/>
                    <a:pt x="343" y="9"/>
                    <a:pt x="146" y="29"/>
                  </a:cubicBezTo>
                  <a:cubicBezTo>
                    <a:pt x="96" y="35"/>
                    <a:pt x="50" y="46"/>
                    <a:pt x="1" y="52"/>
                  </a:cubicBezTo>
                  <a:cubicBezTo>
                    <a:pt x="156" y="98"/>
                    <a:pt x="310" y="144"/>
                    <a:pt x="468" y="187"/>
                  </a:cubicBezTo>
                  <a:cubicBezTo>
                    <a:pt x="2270" y="663"/>
                    <a:pt x="4127" y="912"/>
                    <a:pt x="5987" y="912"/>
                  </a:cubicBezTo>
                  <a:cubicBezTo>
                    <a:pt x="6920" y="912"/>
                    <a:pt x="7854" y="849"/>
                    <a:pt x="8782" y="721"/>
                  </a:cubicBezTo>
                  <a:cubicBezTo>
                    <a:pt x="8895" y="704"/>
                    <a:pt x="9092" y="674"/>
                    <a:pt x="9342" y="634"/>
                  </a:cubicBezTo>
                  <a:cubicBezTo>
                    <a:pt x="9385" y="476"/>
                    <a:pt x="9421" y="315"/>
                    <a:pt x="9454" y="151"/>
                  </a:cubicBezTo>
                  <a:lnTo>
                    <a:pt x="9454" y="151"/>
                  </a:lnTo>
                  <a:cubicBezTo>
                    <a:pt x="8418" y="315"/>
                    <a:pt x="7374" y="395"/>
                    <a:pt x="6326" y="395"/>
                  </a:cubicBezTo>
                  <a:cubicBezTo>
                    <a:pt x="6281" y="395"/>
                    <a:pt x="6236" y="394"/>
                    <a:pt x="6191" y="394"/>
                  </a:cubicBezTo>
                  <a:cubicBezTo>
                    <a:pt x="5512" y="388"/>
                    <a:pt x="4834" y="348"/>
                    <a:pt x="4160" y="279"/>
                  </a:cubicBezTo>
                  <a:cubicBezTo>
                    <a:pt x="4141" y="279"/>
                    <a:pt x="4122" y="279"/>
                    <a:pt x="4104" y="279"/>
                  </a:cubicBezTo>
                  <a:cubicBezTo>
                    <a:pt x="3685" y="279"/>
                    <a:pt x="3266" y="237"/>
                    <a:pt x="2853" y="190"/>
                  </a:cubicBezTo>
                  <a:cubicBezTo>
                    <a:pt x="2152" y="111"/>
                    <a:pt x="1443" y="0"/>
                    <a:pt x="736"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a:off x="4308350" y="3116275"/>
              <a:ext cx="312825" cy="87400"/>
            </a:xfrm>
            <a:custGeom>
              <a:avLst/>
              <a:gdLst/>
              <a:ahLst/>
              <a:cxnLst/>
              <a:rect l="l" t="t" r="r" b="b"/>
              <a:pathLst>
                <a:path w="12513" h="3496" extrusionOk="0">
                  <a:moveTo>
                    <a:pt x="583" y="0"/>
                  </a:moveTo>
                  <a:cubicBezTo>
                    <a:pt x="382" y="158"/>
                    <a:pt x="188" y="326"/>
                    <a:pt x="0" y="500"/>
                  </a:cubicBezTo>
                  <a:cubicBezTo>
                    <a:pt x="590" y="859"/>
                    <a:pt x="1183" y="1208"/>
                    <a:pt x="1791" y="1524"/>
                  </a:cubicBezTo>
                  <a:cubicBezTo>
                    <a:pt x="3451" y="2387"/>
                    <a:pt x="5219" y="3062"/>
                    <a:pt x="7076" y="3339"/>
                  </a:cubicBezTo>
                  <a:cubicBezTo>
                    <a:pt x="7708" y="3434"/>
                    <a:pt x="8383" y="3496"/>
                    <a:pt x="9061" y="3496"/>
                  </a:cubicBezTo>
                  <a:cubicBezTo>
                    <a:pt x="10118" y="3496"/>
                    <a:pt x="11185" y="3346"/>
                    <a:pt x="12117" y="2937"/>
                  </a:cubicBezTo>
                  <a:cubicBezTo>
                    <a:pt x="12252" y="2877"/>
                    <a:pt x="12384" y="2805"/>
                    <a:pt x="12512" y="2722"/>
                  </a:cubicBezTo>
                  <a:cubicBezTo>
                    <a:pt x="12503" y="2512"/>
                    <a:pt x="12489" y="2301"/>
                    <a:pt x="12469" y="2087"/>
                  </a:cubicBezTo>
                  <a:cubicBezTo>
                    <a:pt x="11617" y="2624"/>
                    <a:pt x="10250" y="2789"/>
                    <a:pt x="9486" y="2818"/>
                  </a:cubicBezTo>
                  <a:cubicBezTo>
                    <a:pt x="9345" y="2824"/>
                    <a:pt x="9204" y="2827"/>
                    <a:pt x="9063" y="2827"/>
                  </a:cubicBezTo>
                  <a:cubicBezTo>
                    <a:pt x="7675" y="2827"/>
                    <a:pt x="6300" y="2554"/>
                    <a:pt x="4982" y="2120"/>
                  </a:cubicBezTo>
                  <a:cubicBezTo>
                    <a:pt x="3534" y="1640"/>
                    <a:pt x="2160" y="941"/>
                    <a:pt x="850" y="165"/>
                  </a:cubicBezTo>
                  <a:cubicBezTo>
                    <a:pt x="761" y="112"/>
                    <a:pt x="672" y="55"/>
                    <a:pt x="583"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p:nvPr/>
          </p:nvSpPr>
          <p:spPr>
            <a:xfrm>
              <a:off x="4625675" y="3164675"/>
              <a:ext cx="1575" cy="2225"/>
            </a:xfrm>
            <a:custGeom>
              <a:avLst/>
              <a:gdLst/>
              <a:ahLst/>
              <a:cxnLst/>
              <a:rect l="l" t="t" r="r" b="b"/>
              <a:pathLst>
                <a:path w="63" h="89" extrusionOk="0">
                  <a:moveTo>
                    <a:pt x="3" y="0"/>
                  </a:moveTo>
                  <a:cubicBezTo>
                    <a:pt x="3" y="0"/>
                    <a:pt x="0" y="0"/>
                    <a:pt x="0" y="3"/>
                  </a:cubicBezTo>
                  <a:cubicBezTo>
                    <a:pt x="20" y="33"/>
                    <a:pt x="43" y="59"/>
                    <a:pt x="62" y="89"/>
                  </a:cubicBezTo>
                  <a:lnTo>
                    <a:pt x="3" y="0"/>
                  </a:ln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
            <p:cNvSpPr/>
            <p:nvPr/>
          </p:nvSpPr>
          <p:spPr>
            <a:xfrm>
              <a:off x="4629800" y="3171100"/>
              <a:ext cx="2650" cy="4350"/>
            </a:xfrm>
            <a:custGeom>
              <a:avLst/>
              <a:gdLst/>
              <a:ahLst/>
              <a:cxnLst/>
              <a:rect l="l" t="t" r="r" b="b"/>
              <a:pathLst>
                <a:path w="106" h="174" extrusionOk="0">
                  <a:moveTo>
                    <a:pt x="0" y="0"/>
                  </a:moveTo>
                  <a:cubicBezTo>
                    <a:pt x="36" y="55"/>
                    <a:pt x="69" y="115"/>
                    <a:pt x="102" y="174"/>
                  </a:cubicBezTo>
                  <a:lnTo>
                    <a:pt x="105" y="171"/>
                  </a:lnTo>
                  <a:cubicBezTo>
                    <a:pt x="72" y="112"/>
                    <a:pt x="36" y="55"/>
                    <a:pt x="0"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
            <p:cNvSpPr/>
            <p:nvPr/>
          </p:nvSpPr>
          <p:spPr>
            <a:xfrm>
              <a:off x="4620075" y="3164750"/>
              <a:ext cx="12300" cy="19600"/>
            </a:xfrm>
            <a:custGeom>
              <a:avLst/>
              <a:gdLst/>
              <a:ahLst/>
              <a:cxnLst/>
              <a:rect l="l" t="t" r="r" b="b"/>
              <a:pathLst>
                <a:path w="492" h="784" extrusionOk="0">
                  <a:moveTo>
                    <a:pt x="224" y="0"/>
                  </a:moveTo>
                  <a:cubicBezTo>
                    <a:pt x="155" y="53"/>
                    <a:pt x="76" y="102"/>
                    <a:pt x="0" y="148"/>
                  </a:cubicBezTo>
                  <a:cubicBezTo>
                    <a:pt x="20" y="362"/>
                    <a:pt x="34" y="573"/>
                    <a:pt x="43" y="783"/>
                  </a:cubicBezTo>
                  <a:cubicBezTo>
                    <a:pt x="204" y="678"/>
                    <a:pt x="356" y="560"/>
                    <a:pt x="491" y="428"/>
                  </a:cubicBezTo>
                  <a:cubicBezTo>
                    <a:pt x="458" y="369"/>
                    <a:pt x="425" y="309"/>
                    <a:pt x="389" y="254"/>
                  </a:cubicBezTo>
                  <a:cubicBezTo>
                    <a:pt x="356" y="198"/>
                    <a:pt x="320" y="142"/>
                    <a:pt x="286" y="86"/>
                  </a:cubicBezTo>
                  <a:cubicBezTo>
                    <a:pt x="267" y="56"/>
                    <a:pt x="244" y="30"/>
                    <a:pt x="224"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5;p2"/>
          <p:cNvGrpSpPr/>
          <p:nvPr/>
        </p:nvGrpSpPr>
        <p:grpSpPr>
          <a:xfrm>
            <a:off x="7387316" y="4029208"/>
            <a:ext cx="733069" cy="733069"/>
            <a:chOff x="5715100" y="2545000"/>
            <a:chExt cx="379750" cy="379750"/>
          </a:xfrm>
        </p:grpSpPr>
        <p:sp>
          <p:nvSpPr>
            <p:cNvPr id="136" name="Google Shape;136;p2"/>
            <p:cNvSpPr/>
            <p:nvPr/>
          </p:nvSpPr>
          <p:spPr>
            <a:xfrm>
              <a:off x="5715100" y="2545000"/>
              <a:ext cx="379750" cy="379750"/>
            </a:xfrm>
            <a:custGeom>
              <a:avLst/>
              <a:gdLst/>
              <a:ahLst/>
              <a:cxnLst/>
              <a:rect l="l" t="t" r="r" b="b"/>
              <a:pathLst>
                <a:path w="15190" h="15190" extrusionOk="0">
                  <a:moveTo>
                    <a:pt x="7597" y="0"/>
                  </a:moveTo>
                  <a:cubicBezTo>
                    <a:pt x="3402" y="0"/>
                    <a:pt x="1" y="3398"/>
                    <a:pt x="1" y="7593"/>
                  </a:cubicBezTo>
                  <a:cubicBezTo>
                    <a:pt x="1" y="11788"/>
                    <a:pt x="3402" y="15189"/>
                    <a:pt x="7597" y="15189"/>
                  </a:cubicBezTo>
                  <a:cubicBezTo>
                    <a:pt x="11792" y="15189"/>
                    <a:pt x="15190" y="11788"/>
                    <a:pt x="15190" y="7593"/>
                  </a:cubicBezTo>
                  <a:cubicBezTo>
                    <a:pt x="15190" y="3398"/>
                    <a:pt x="11792" y="0"/>
                    <a:pt x="7597" y="0"/>
                  </a:cubicBezTo>
                  <a:close/>
                </a:path>
              </a:pathLst>
            </a:custGeom>
            <a:solidFill>
              <a:srgbClr val="E4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
            <p:cNvSpPr/>
            <p:nvPr/>
          </p:nvSpPr>
          <p:spPr>
            <a:xfrm>
              <a:off x="5940900" y="2714025"/>
              <a:ext cx="147025" cy="111450"/>
            </a:xfrm>
            <a:custGeom>
              <a:avLst/>
              <a:gdLst/>
              <a:ahLst/>
              <a:cxnLst/>
              <a:rect l="l" t="t" r="r" b="b"/>
              <a:pathLst>
                <a:path w="5881" h="4458" extrusionOk="0">
                  <a:moveTo>
                    <a:pt x="59" y="0"/>
                  </a:moveTo>
                  <a:cubicBezTo>
                    <a:pt x="0" y="0"/>
                    <a:pt x="11" y="66"/>
                    <a:pt x="109" y="140"/>
                  </a:cubicBezTo>
                  <a:cubicBezTo>
                    <a:pt x="395" y="358"/>
                    <a:pt x="666" y="585"/>
                    <a:pt x="936" y="822"/>
                  </a:cubicBezTo>
                  <a:cubicBezTo>
                    <a:pt x="1611" y="1418"/>
                    <a:pt x="2292" y="2004"/>
                    <a:pt x="2997" y="2561"/>
                  </a:cubicBezTo>
                  <a:cubicBezTo>
                    <a:pt x="3754" y="3157"/>
                    <a:pt x="4455" y="3865"/>
                    <a:pt x="5226" y="4457"/>
                  </a:cubicBezTo>
                  <a:cubicBezTo>
                    <a:pt x="5502" y="3953"/>
                    <a:pt x="5723" y="3417"/>
                    <a:pt x="5881" y="2850"/>
                  </a:cubicBezTo>
                  <a:cubicBezTo>
                    <a:pt x="4907" y="2449"/>
                    <a:pt x="3948" y="2011"/>
                    <a:pt x="3010" y="1533"/>
                  </a:cubicBezTo>
                  <a:cubicBezTo>
                    <a:pt x="2361" y="1201"/>
                    <a:pt x="1729" y="835"/>
                    <a:pt x="1084" y="496"/>
                  </a:cubicBezTo>
                  <a:cubicBezTo>
                    <a:pt x="774" y="332"/>
                    <a:pt x="458" y="180"/>
                    <a:pt x="142" y="25"/>
                  </a:cubicBezTo>
                  <a:cubicBezTo>
                    <a:pt x="107" y="8"/>
                    <a:pt x="79" y="0"/>
                    <a:pt x="5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
            <p:cNvSpPr/>
            <p:nvPr/>
          </p:nvSpPr>
          <p:spPr>
            <a:xfrm>
              <a:off x="5715100" y="2589675"/>
              <a:ext cx="322800" cy="335075"/>
            </a:xfrm>
            <a:custGeom>
              <a:avLst/>
              <a:gdLst/>
              <a:ahLst/>
              <a:cxnLst/>
              <a:rect l="l" t="t" r="r" b="b"/>
              <a:pathLst>
                <a:path w="12912" h="13403" extrusionOk="0">
                  <a:moveTo>
                    <a:pt x="2704" y="1"/>
                  </a:moveTo>
                  <a:cubicBezTo>
                    <a:pt x="1054" y="1397"/>
                    <a:pt x="1" y="3478"/>
                    <a:pt x="1" y="5806"/>
                  </a:cubicBezTo>
                  <a:cubicBezTo>
                    <a:pt x="1" y="10001"/>
                    <a:pt x="3402" y="13402"/>
                    <a:pt x="7597" y="13402"/>
                  </a:cubicBezTo>
                  <a:cubicBezTo>
                    <a:pt x="7735" y="13402"/>
                    <a:pt x="7867" y="13392"/>
                    <a:pt x="8002" y="13382"/>
                  </a:cubicBezTo>
                  <a:cubicBezTo>
                    <a:pt x="7731" y="13227"/>
                    <a:pt x="7531" y="13010"/>
                    <a:pt x="7353" y="12727"/>
                  </a:cubicBezTo>
                  <a:cubicBezTo>
                    <a:pt x="7060" y="12259"/>
                    <a:pt x="6777" y="11792"/>
                    <a:pt x="6487" y="11325"/>
                  </a:cubicBezTo>
                  <a:cubicBezTo>
                    <a:pt x="6194" y="10851"/>
                    <a:pt x="5904" y="10380"/>
                    <a:pt x="5608" y="9909"/>
                  </a:cubicBezTo>
                  <a:cubicBezTo>
                    <a:pt x="5328" y="9468"/>
                    <a:pt x="5058" y="9016"/>
                    <a:pt x="4910" y="8512"/>
                  </a:cubicBezTo>
                  <a:cubicBezTo>
                    <a:pt x="4710" y="7848"/>
                    <a:pt x="4623" y="7565"/>
                    <a:pt x="4651" y="7565"/>
                  </a:cubicBezTo>
                  <a:lnTo>
                    <a:pt x="4651" y="7565"/>
                  </a:lnTo>
                  <a:cubicBezTo>
                    <a:pt x="4661" y="7565"/>
                    <a:pt x="4686" y="7600"/>
                    <a:pt x="4725" y="7666"/>
                  </a:cubicBezTo>
                  <a:cubicBezTo>
                    <a:pt x="5140" y="8368"/>
                    <a:pt x="6181" y="9658"/>
                    <a:pt x="6669" y="10310"/>
                  </a:cubicBezTo>
                  <a:cubicBezTo>
                    <a:pt x="7189" y="11009"/>
                    <a:pt x="8430" y="13056"/>
                    <a:pt x="8439" y="13307"/>
                  </a:cubicBezTo>
                  <a:cubicBezTo>
                    <a:pt x="8439" y="13323"/>
                    <a:pt x="8433" y="13336"/>
                    <a:pt x="8430" y="13349"/>
                  </a:cubicBezTo>
                  <a:cubicBezTo>
                    <a:pt x="8980" y="13287"/>
                    <a:pt x="9517" y="13168"/>
                    <a:pt x="10023" y="12997"/>
                  </a:cubicBezTo>
                  <a:cubicBezTo>
                    <a:pt x="9849" y="12605"/>
                    <a:pt x="9698" y="12200"/>
                    <a:pt x="9566" y="11788"/>
                  </a:cubicBezTo>
                  <a:cubicBezTo>
                    <a:pt x="9365" y="11159"/>
                    <a:pt x="9154" y="10534"/>
                    <a:pt x="8947" y="9909"/>
                  </a:cubicBezTo>
                  <a:cubicBezTo>
                    <a:pt x="8903" y="9782"/>
                    <a:pt x="8750" y="9373"/>
                    <a:pt x="8853" y="9373"/>
                  </a:cubicBezTo>
                  <a:cubicBezTo>
                    <a:pt x="8857" y="9373"/>
                    <a:pt x="8862" y="9373"/>
                    <a:pt x="8868" y="9375"/>
                  </a:cubicBezTo>
                  <a:cubicBezTo>
                    <a:pt x="9207" y="9480"/>
                    <a:pt x="9766" y="10030"/>
                    <a:pt x="10053" y="10225"/>
                  </a:cubicBezTo>
                  <a:cubicBezTo>
                    <a:pt x="10398" y="10465"/>
                    <a:pt x="10761" y="10682"/>
                    <a:pt x="11117" y="10910"/>
                  </a:cubicBezTo>
                  <a:cubicBezTo>
                    <a:pt x="11479" y="11140"/>
                    <a:pt x="11841" y="11374"/>
                    <a:pt x="12206" y="11597"/>
                  </a:cubicBezTo>
                  <a:cubicBezTo>
                    <a:pt x="12263" y="11634"/>
                    <a:pt x="12319" y="11670"/>
                    <a:pt x="12371" y="11706"/>
                  </a:cubicBezTo>
                  <a:cubicBezTo>
                    <a:pt x="12559" y="11555"/>
                    <a:pt x="12740" y="11397"/>
                    <a:pt x="12911" y="11226"/>
                  </a:cubicBezTo>
                  <a:cubicBezTo>
                    <a:pt x="12710" y="11021"/>
                    <a:pt x="12506" y="10820"/>
                    <a:pt x="12299" y="10620"/>
                  </a:cubicBezTo>
                  <a:cubicBezTo>
                    <a:pt x="11841" y="10182"/>
                    <a:pt x="11393" y="9731"/>
                    <a:pt x="10929" y="9299"/>
                  </a:cubicBezTo>
                  <a:cubicBezTo>
                    <a:pt x="10099" y="8532"/>
                    <a:pt x="9269" y="7788"/>
                    <a:pt x="8541" y="6919"/>
                  </a:cubicBezTo>
                  <a:cubicBezTo>
                    <a:pt x="7821" y="6056"/>
                    <a:pt x="7096" y="5193"/>
                    <a:pt x="6481" y="4252"/>
                  </a:cubicBezTo>
                  <a:cubicBezTo>
                    <a:pt x="6006" y="3534"/>
                    <a:pt x="5565" y="2974"/>
                    <a:pt x="5309" y="2707"/>
                  </a:cubicBezTo>
                  <a:cubicBezTo>
                    <a:pt x="5245" y="2642"/>
                    <a:pt x="5203" y="2613"/>
                    <a:pt x="5179" y="2613"/>
                  </a:cubicBezTo>
                  <a:cubicBezTo>
                    <a:pt x="4999" y="2613"/>
                    <a:pt x="5824" y="4265"/>
                    <a:pt x="6062" y="4904"/>
                  </a:cubicBezTo>
                  <a:cubicBezTo>
                    <a:pt x="6092" y="4979"/>
                    <a:pt x="6748" y="6056"/>
                    <a:pt x="7034" y="6520"/>
                  </a:cubicBezTo>
                  <a:cubicBezTo>
                    <a:pt x="7264" y="6892"/>
                    <a:pt x="7482" y="7268"/>
                    <a:pt x="7719" y="7634"/>
                  </a:cubicBezTo>
                  <a:cubicBezTo>
                    <a:pt x="7965" y="8012"/>
                    <a:pt x="8222" y="8384"/>
                    <a:pt x="8439" y="8779"/>
                  </a:cubicBezTo>
                  <a:cubicBezTo>
                    <a:pt x="8513" y="8912"/>
                    <a:pt x="8389" y="9067"/>
                    <a:pt x="8265" y="9067"/>
                  </a:cubicBezTo>
                  <a:cubicBezTo>
                    <a:pt x="8223" y="9067"/>
                    <a:pt x="8181" y="9049"/>
                    <a:pt x="8146" y="9006"/>
                  </a:cubicBezTo>
                  <a:cubicBezTo>
                    <a:pt x="7623" y="8338"/>
                    <a:pt x="7116" y="7660"/>
                    <a:pt x="6672" y="6935"/>
                  </a:cubicBezTo>
                  <a:cubicBezTo>
                    <a:pt x="6353" y="6415"/>
                    <a:pt x="5411" y="4640"/>
                    <a:pt x="5207" y="4301"/>
                  </a:cubicBezTo>
                  <a:cubicBezTo>
                    <a:pt x="4716" y="3478"/>
                    <a:pt x="4219" y="2655"/>
                    <a:pt x="3721" y="1835"/>
                  </a:cubicBezTo>
                  <a:cubicBezTo>
                    <a:pt x="3356" y="1230"/>
                    <a:pt x="3007" y="633"/>
                    <a:pt x="270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
            <p:cNvSpPr/>
            <p:nvPr/>
          </p:nvSpPr>
          <p:spPr>
            <a:xfrm>
              <a:off x="5879000" y="2612050"/>
              <a:ext cx="80450" cy="63225"/>
            </a:xfrm>
            <a:custGeom>
              <a:avLst/>
              <a:gdLst/>
              <a:ahLst/>
              <a:cxnLst/>
              <a:rect l="l" t="t" r="r" b="b"/>
              <a:pathLst>
                <a:path w="3218" h="2529" extrusionOk="0">
                  <a:moveTo>
                    <a:pt x="780" y="0"/>
                  </a:moveTo>
                  <a:cubicBezTo>
                    <a:pt x="763" y="0"/>
                    <a:pt x="746" y="1"/>
                    <a:pt x="728" y="2"/>
                  </a:cubicBezTo>
                  <a:cubicBezTo>
                    <a:pt x="0" y="41"/>
                    <a:pt x="56" y="1032"/>
                    <a:pt x="323" y="1490"/>
                  </a:cubicBezTo>
                  <a:cubicBezTo>
                    <a:pt x="547" y="1882"/>
                    <a:pt x="938" y="2155"/>
                    <a:pt x="1360" y="2323"/>
                  </a:cubicBezTo>
                  <a:cubicBezTo>
                    <a:pt x="1706" y="2460"/>
                    <a:pt x="2080" y="2528"/>
                    <a:pt x="2452" y="2528"/>
                  </a:cubicBezTo>
                  <a:cubicBezTo>
                    <a:pt x="2509" y="2528"/>
                    <a:pt x="2565" y="2527"/>
                    <a:pt x="2622" y="2523"/>
                  </a:cubicBezTo>
                  <a:cubicBezTo>
                    <a:pt x="2763" y="2514"/>
                    <a:pt x="2911" y="2491"/>
                    <a:pt x="3020" y="2405"/>
                  </a:cubicBezTo>
                  <a:cubicBezTo>
                    <a:pt x="3198" y="2260"/>
                    <a:pt x="3217" y="1997"/>
                    <a:pt x="3171" y="1777"/>
                  </a:cubicBezTo>
                  <a:cubicBezTo>
                    <a:pt x="3082" y="1329"/>
                    <a:pt x="2792" y="937"/>
                    <a:pt x="2430" y="660"/>
                  </a:cubicBezTo>
                  <a:cubicBezTo>
                    <a:pt x="2196" y="479"/>
                    <a:pt x="1933" y="341"/>
                    <a:pt x="1657" y="232"/>
                  </a:cubicBezTo>
                  <a:cubicBezTo>
                    <a:pt x="1508" y="173"/>
                    <a:pt x="1353" y="120"/>
                    <a:pt x="1202" y="78"/>
                  </a:cubicBezTo>
                  <a:cubicBezTo>
                    <a:pt x="1064" y="36"/>
                    <a:pt x="924" y="0"/>
                    <a:pt x="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
            <p:cNvSpPr/>
            <p:nvPr/>
          </p:nvSpPr>
          <p:spPr>
            <a:xfrm>
              <a:off x="5959625" y="2577100"/>
              <a:ext cx="26400" cy="18825"/>
            </a:xfrm>
            <a:custGeom>
              <a:avLst/>
              <a:gdLst/>
              <a:ahLst/>
              <a:cxnLst/>
              <a:rect l="l" t="t" r="r" b="b"/>
              <a:pathLst>
                <a:path w="1056" h="753" extrusionOk="0">
                  <a:moveTo>
                    <a:pt x="505" y="0"/>
                  </a:moveTo>
                  <a:cubicBezTo>
                    <a:pt x="412" y="0"/>
                    <a:pt x="319" y="25"/>
                    <a:pt x="236" y="79"/>
                  </a:cubicBezTo>
                  <a:cubicBezTo>
                    <a:pt x="0" y="234"/>
                    <a:pt x="135" y="541"/>
                    <a:pt x="380" y="541"/>
                  </a:cubicBezTo>
                  <a:cubicBezTo>
                    <a:pt x="395" y="541"/>
                    <a:pt x="411" y="539"/>
                    <a:pt x="427" y="537"/>
                  </a:cubicBezTo>
                  <a:cubicBezTo>
                    <a:pt x="459" y="534"/>
                    <a:pt x="486" y="523"/>
                    <a:pt x="512" y="514"/>
                  </a:cubicBezTo>
                  <a:lnTo>
                    <a:pt x="516" y="517"/>
                  </a:lnTo>
                  <a:cubicBezTo>
                    <a:pt x="532" y="537"/>
                    <a:pt x="555" y="554"/>
                    <a:pt x="565" y="580"/>
                  </a:cubicBezTo>
                  <a:cubicBezTo>
                    <a:pt x="610" y="694"/>
                    <a:pt x="719" y="753"/>
                    <a:pt x="823" y="753"/>
                  </a:cubicBezTo>
                  <a:cubicBezTo>
                    <a:pt x="943" y="753"/>
                    <a:pt x="1056" y="675"/>
                    <a:pt x="1052" y="514"/>
                  </a:cubicBezTo>
                  <a:cubicBezTo>
                    <a:pt x="1047" y="218"/>
                    <a:pt x="779" y="0"/>
                    <a:pt x="505"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
            <p:cNvSpPr/>
            <p:nvPr/>
          </p:nvSpPr>
          <p:spPr>
            <a:xfrm>
              <a:off x="6005475" y="2641775"/>
              <a:ext cx="52075" cy="61725"/>
            </a:xfrm>
            <a:custGeom>
              <a:avLst/>
              <a:gdLst/>
              <a:ahLst/>
              <a:cxnLst/>
              <a:rect l="l" t="t" r="r" b="b"/>
              <a:pathLst>
                <a:path w="2083" h="2469" extrusionOk="0">
                  <a:moveTo>
                    <a:pt x="358" y="1"/>
                  </a:moveTo>
                  <a:cubicBezTo>
                    <a:pt x="0" y="1"/>
                    <a:pt x="51" y="559"/>
                    <a:pt x="111" y="792"/>
                  </a:cubicBezTo>
                  <a:cubicBezTo>
                    <a:pt x="282" y="1480"/>
                    <a:pt x="766" y="2082"/>
                    <a:pt x="1398" y="2398"/>
                  </a:cubicBezTo>
                  <a:cubicBezTo>
                    <a:pt x="1470" y="2435"/>
                    <a:pt x="1552" y="2469"/>
                    <a:pt x="1630" y="2469"/>
                  </a:cubicBezTo>
                  <a:cubicBezTo>
                    <a:pt x="1664" y="2469"/>
                    <a:pt x="1696" y="2463"/>
                    <a:pt x="1727" y="2448"/>
                  </a:cubicBezTo>
                  <a:cubicBezTo>
                    <a:pt x="1803" y="2412"/>
                    <a:pt x="1853" y="2332"/>
                    <a:pt x="1892" y="2260"/>
                  </a:cubicBezTo>
                  <a:cubicBezTo>
                    <a:pt x="1988" y="2099"/>
                    <a:pt x="2083" y="1921"/>
                    <a:pt x="2073" y="1734"/>
                  </a:cubicBezTo>
                  <a:cubicBezTo>
                    <a:pt x="2063" y="1579"/>
                    <a:pt x="1984" y="1440"/>
                    <a:pt x="1899" y="1312"/>
                  </a:cubicBezTo>
                  <a:cubicBezTo>
                    <a:pt x="1780" y="1134"/>
                    <a:pt x="1648" y="966"/>
                    <a:pt x="1503" y="811"/>
                  </a:cubicBezTo>
                  <a:cubicBezTo>
                    <a:pt x="1260" y="544"/>
                    <a:pt x="976" y="307"/>
                    <a:pt x="671" y="117"/>
                  </a:cubicBezTo>
                  <a:cubicBezTo>
                    <a:pt x="588" y="64"/>
                    <a:pt x="506" y="18"/>
                    <a:pt x="411" y="4"/>
                  </a:cubicBezTo>
                  <a:cubicBezTo>
                    <a:pt x="392" y="2"/>
                    <a:pt x="375" y="1"/>
                    <a:pt x="358"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
            <p:cNvSpPr/>
            <p:nvPr/>
          </p:nvSpPr>
          <p:spPr>
            <a:xfrm>
              <a:off x="6014600" y="2603350"/>
              <a:ext cx="30775" cy="20850"/>
            </a:xfrm>
            <a:custGeom>
              <a:avLst/>
              <a:gdLst/>
              <a:ahLst/>
              <a:cxnLst/>
              <a:rect l="l" t="t" r="r" b="b"/>
              <a:pathLst>
                <a:path w="1231" h="834" extrusionOk="0">
                  <a:moveTo>
                    <a:pt x="549" y="0"/>
                  </a:moveTo>
                  <a:cubicBezTo>
                    <a:pt x="493" y="0"/>
                    <a:pt x="437" y="25"/>
                    <a:pt x="391" y="63"/>
                  </a:cubicBezTo>
                  <a:cubicBezTo>
                    <a:pt x="1" y="395"/>
                    <a:pt x="433" y="833"/>
                    <a:pt x="816" y="833"/>
                  </a:cubicBezTo>
                  <a:cubicBezTo>
                    <a:pt x="949" y="833"/>
                    <a:pt x="1077" y="780"/>
                    <a:pt x="1161" y="649"/>
                  </a:cubicBezTo>
                  <a:cubicBezTo>
                    <a:pt x="1231" y="544"/>
                    <a:pt x="1178" y="412"/>
                    <a:pt x="1082" y="347"/>
                  </a:cubicBezTo>
                  <a:cubicBezTo>
                    <a:pt x="1013" y="301"/>
                    <a:pt x="918" y="288"/>
                    <a:pt x="829" y="288"/>
                  </a:cubicBezTo>
                  <a:cubicBezTo>
                    <a:pt x="803" y="288"/>
                    <a:pt x="778" y="289"/>
                    <a:pt x="754" y="291"/>
                  </a:cubicBezTo>
                  <a:cubicBezTo>
                    <a:pt x="757" y="287"/>
                    <a:pt x="763" y="283"/>
                    <a:pt x="769" y="280"/>
                  </a:cubicBezTo>
                  <a:cubicBezTo>
                    <a:pt x="809" y="264"/>
                    <a:pt x="829" y="201"/>
                    <a:pt x="819" y="162"/>
                  </a:cubicBezTo>
                  <a:cubicBezTo>
                    <a:pt x="813" y="149"/>
                    <a:pt x="809" y="136"/>
                    <a:pt x="806" y="122"/>
                  </a:cubicBezTo>
                  <a:cubicBezTo>
                    <a:pt x="789" y="73"/>
                    <a:pt x="750" y="23"/>
                    <a:pt x="697" y="14"/>
                  </a:cubicBezTo>
                  <a:cubicBezTo>
                    <a:pt x="673" y="9"/>
                    <a:pt x="649" y="6"/>
                    <a:pt x="624" y="6"/>
                  </a:cubicBezTo>
                  <a:cubicBezTo>
                    <a:pt x="616" y="6"/>
                    <a:pt x="607" y="6"/>
                    <a:pt x="599" y="7"/>
                  </a:cubicBezTo>
                  <a:cubicBezTo>
                    <a:pt x="582" y="2"/>
                    <a:pt x="566" y="0"/>
                    <a:pt x="54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
            <p:cNvSpPr/>
            <p:nvPr/>
          </p:nvSpPr>
          <p:spPr>
            <a:xfrm>
              <a:off x="5982875" y="2757825"/>
              <a:ext cx="76250" cy="66250"/>
            </a:xfrm>
            <a:custGeom>
              <a:avLst/>
              <a:gdLst/>
              <a:ahLst/>
              <a:cxnLst/>
              <a:rect l="l" t="t" r="r" b="b"/>
              <a:pathLst>
                <a:path w="3050" h="2650" extrusionOk="0">
                  <a:moveTo>
                    <a:pt x="1816" y="1"/>
                  </a:moveTo>
                  <a:cubicBezTo>
                    <a:pt x="923" y="1"/>
                    <a:pt x="45" y="761"/>
                    <a:pt x="7" y="1675"/>
                  </a:cubicBezTo>
                  <a:cubicBezTo>
                    <a:pt x="4" y="1687"/>
                    <a:pt x="4" y="1698"/>
                    <a:pt x="4" y="1707"/>
                  </a:cubicBezTo>
                  <a:cubicBezTo>
                    <a:pt x="0" y="2066"/>
                    <a:pt x="185" y="2448"/>
                    <a:pt x="517" y="2587"/>
                  </a:cubicBezTo>
                  <a:cubicBezTo>
                    <a:pt x="628" y="2632"/>
                    <a:pt x="745" y="2650"/>
                    <a:pt x="864" y="2650"/>
                  </a:cubicBezTo>
                  <a:cubicBezTo>
                    <a:pt x="969" y="2650"/>
                    <a:pt x="1074" y="2636"/>
                    <a:pt x="1176" y="2616"/>
                  </a:cubicBezTo>
                  <a:cubicBezTo>
                    <a:pt x="1742" y="2508"/>
                    <a:pt x="2269" y="2195"/>
                    <a:pt x="2638" y="1750"/>
                  </a:cubicBezTo>
                  <a:cubicBezTo>
                    <a:pt x="2872" y="1470"/>
                    <a:pt x="3050" y="1108"/>
                    <a:pt x="2967" y="753"/>
                  </a:cubicBezTo>
                  <a:cubicBezTo>
                    <a:pt x="2868" y="327"/>
                    <a:pt x="2427" y="61"/>
                    <a:pt x="1996" y="11"/>
                  </a:cubicBezTo>
                  <a:cubicBezTo>
                    <a:pt x="1936" y="4"/>
                    <a:pt x="1876" y="1"/>
                    <a:pt x="181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
            <p:cNvSpPr/>
            <p:nvPr/>
          </p:nvSpPr>
          <p:spPr>
            <a:xfrm>
              <a:off x="5913900" y="2778325"/>
              <a:ext cx="26925" cy="25775"/>
            </a:xfrm>
            <a:custGeom>
              <a:avLst/>
              <a:gdLst/>
              <a:ahLst/>
              <a:cxnLst/>
              <a:rect l="l" t="t" r="r" b="b"/>
              <a:pathLst>
                <a:path w="1077" h="1031" extrusionOk="0">
                  <a:moveTo>
                    <a:pt x="501" y="1"/>
                  </a:moveTo>
                  <a:cubicBezTo>
                    <a:pt x="412" y="1"/>
                    <a:pt x="323" y="21"/>
                    <a:pt x="244" y="61"/>
                  </a:cubicBezTo>
                  <a:cubicBezTo>
                    <a:pt x="168" y="104"/>
                    <a:pt x="99" y="163"/>
                    <a:pt x="60" y="238"/>
                  </a:cubicBezTo>
                  <a:cubicBezTo>
                    <a:pt x="1" y="347"/>
                    <a:pt x="4" y="483"/>
                    <a:pt x="47" y="598"/>
                  </a:cubicBezTo>
                  <a:cubicBezTo>
                    <a:pt x="92" y="713"/>
                    <a:pt x="175" y="808"/>
                    <a:pt x="273" y="884"/>
                  </a:cubicBezTo>
                  <a:cubicBezTo>
                    <a:pt x="380" y="968"/>
                    <a:pt x="514" y="1030"/>
                    <a:pt x="647" y="1030"/>
                  </a:cubicBezTo>
                  <a:cubicBezTo>
                    <a:pt x="687" y="1030"/>
                    <a:pt x="726" y="1025"/>
                    <a:pt x="764" y="1013"/>
                  </a:cubicBezTo>
                  <a:cubicBezTo>
                    <a:pt x="890" y="969"/>
                    <a:pt x="985" y="861"/>
                    <a:pt x="1024" y="736"/>
                  </a:cubicBezTo>
                  <a:cubicBezTo>
                    <a:pt x="1077" y="574"/>
                    <a:pt x="1048" y="400"/>
                    <a:pt x="962" y="262"/>
                  </a:cubicBezTo>
                  <a:cubicBezTo>
                    <a:pt x="896" y="156"/>
                    <a:pt x="797" y="71"/>
                    <a:pt x="676" y="28"/>
                  </a:cubicBezTo>
                  <a:cubicBezTo>
                    <a:pt x="619" y="10"/>
                    <a:pt x="560" y="1"/>
                    <a:pt x="501"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
            <p:cNvSpPr/>
            <p:nvPr/>
          </p:nvSpPr>
          <p:spPr>
            <a:xfrm>
              <a:off x="5833075" y="2618625"/>
              <a:ext cx="15400" cy="14750"/>
            </a:xfrm>
            <a:custGeom>
              <a:avLst/>
              <a:gdLst/>
              <a:ahLst/>
              <a:cxnLst/>
              <a:rect l="l" t="t" r="r" b="b"/>
              <a:pathLst>
                <a:path w="616" h="590" extrusionOk="0">
                  <a:moveTo>
                    <a:pt x="282" y="0"/>
                  </a:moveTo>
                  <a:cubicBezTo>
                    <a:pt x="233" y="0"/>
                    <a:pt x="183" y="12"/>
                    <a:pt x="138" y="35"/>
                  </a:cubicBezTo>
                  <a:cubicBezTo>
                    <a:pt x="96" y="58"/>
                    <a:pt x="56" y="94"/>
                    <a:pt x="33" y="137"/>
                  </a:cubicBezTo>
                  <a:cubicBezTo>
                    <a:pt x="0" y="200"/>
                    <a:pt x="0" y="275"/>
                    <a:pt x="26" y="341"/>
                  </a:cubicBezTo>
                  <a:cubicBezTo>
                    <a:pt x="53" y="407"/>
                    <a:pt x="99" y="463"/>
                    <a:pt x="155" y="506"/>
                  </a:cubicBezTo>
                  <a:cubicBezTo>
                    <a:pt x="215" y="554"/>
                    <a:pt x="290" y="590"/>
                    <a:pt x="365" y="590"/>
                  </a:cubicBezTo>
                  <a:cubicBezTo>
                    <a:pt x="388" y="590"/>
                    <a:pt x="412" y="586"/>
                    <a:pt x="435" y="578"/>
                  </a:cubicBezTo>
                  <a:cubicBezTo>
                    <a:pt x="507" y="555"/>
                    <a:pt x="563" y="493"/>
                    <a:pt x="586" y="420"/>
                  </a:cubicBezTo>
                  <a:cubicBezTo>
                    <a:pt x="616" y="328"/>
                    <a:pt x="599" y="230"/>
                    <a:pt x="550" y="151"/>
                  </a:cubicBezTo>
                  <a:cubicBezTo>
                    <a:pt x="511" y="91"/>
                    <a:pt x="454" y="41"/>
                    <a:pt x="385" y="19"/>
                  </a:cubicBezTo>
                  <a:cubicBezTo>
                    <a:pt x="352" y="6"/>
                    <a:pt x="317" y="0"/>
                    <a:pt x="282"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
            <p:cNvSpPr/>
            <p:nvPr/>
          </p:nvSpPr>
          <p:spPr>
            <a:xfrm>
              <a:off x="5844500" y="2725150"/>
              <a:ext cx="35850" cy="24875"/>
            </a:xfrm>
            <a:custGeom>
              <a:avLst/>
              <a:gdLst/>
              <a:ahLst/>
              <a:cxnLst/>
              <a:rect l="l" t="t" r="r" b="b"/>
              <a:pathLst>
                <a:path w="1434" h="995" extrusionOk="0">
                  <a:moveTo>
                    <a:pt x="614" y="0"/>
                  </a:moveTo>
                  <a:cubicBezTo>
                    <a:pt x="521" y="0"/>
                    <a:pt x="428" y="10"/>
                    <a:pt x="359" y="15"/>
                  </a:cubicBezTo>
                  <a:cubicBezTo>
                    <a:pt x="231" y="22"/>
                    <a:pt x="152" y="94"/>
                    <a:pt x="106" y="206"/>
                  </a:cubicBezTo>
                  <a:cubicBezTo>
                    <a:pt x="1" y="456"/>
                    <a:pt x="133" y="753"/>
                    <a:pt x="353" y="897"/>
                  </a:cubicBezTo>
                  <a:cubicBezTo>
                    <a:pt x="462" y="968"/>
                    <a:pt x="580" y="994"/>
                    <a:pt x="700" y="994"/>
                  </a:cubicBezTo>
                  <a:cubicBezTo>
                    <a:pt x="880" y="994"/>
                    <a:pt x="1067" y="936"/>
                    <a:pt x="1239" y="884"/>
                  </a:cubicBezTo>
                  <a:cubicBezTo>
                    <a:pt x="1434" y="825"/>
                    <a:pt x="1367" y="561"/>
                    <a:pt x="1185" y="561"/>
                  </a:cubicBezTo>
                  <a:cubicBezTo>
                    <a:pt x="1173" y="561"/>
                    <a:pt x="1162" y="562"/>
                    <a:pt x="1150" y="565"/>
                  </a:cubicBezTo>
                  <a:cubicBezTo>
                    <a:pt x="1077" y="578"/>
                    <a:pt x="1000" y="591"/>
                    <a:pt x="924" y="591"/>
                  </a:cubicBezTo>
                  <a:cubicBezTo>
                    <a:pt x="846" y="591"/>
                    <a:pt x="769" y="577"/>
                    <a:pt x="698" y="535"/>
                  </a:cubicBezTo>
                  <a:cubicBezTo>
                    <a:pt x="695" y="535"/>
                    <a:pt x="692" y="532"/>
                    <a:pt x="689" y="528"/>
                  </a:cubicBezTo>
                  <a:cubicBezTo>
                    <a:pt x="758" y="519"/>
                    <a:pt x="824" y="505"/>
                    <a:pt x="886" y="466"/>
                  </a:cubicBezTo>
                  <a:cubicBezTo>
                    <a:pt x="959" y="426"/>
                    <a:pt x="1008" y="344"/>
                    <a:pt x="1005" y="262"/>
                  </a:cubicBezTo>
                  <a:cubicBezTo>
                    <a:pt x="1001" y="42"/>
                    <a:pt x="806" y="0"/>
                    <a:pt x="61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
            <p:cNvSpPr/>
            <p:nvPr/>
          </p:nvSpPr>
          <p:spPr>
            <a:xfrm>
              <a:off x="5962100" y="2689825"/>
              <a:ext cx="17350" cy="17050"/>
            </a:xfrm>
            <a:custGeom>
              <a:avLst/>
              <a:gdLst/>
              <a:ahLst/>
              <a:cxnLst/>
              <a:rect l="l" t="t" r="r" b="b"/>
              <a:pathLst>
                <a:path w="694" h="682" extrusionOk="0">
                  <a:moveTo>
                    <a:pt x="386" y="1"/>
                  </a:moveTo>
                  <a:cubicBezTo>
                    <a:pt x="377" y="1"/>
                    <a:pt x="367" y="1"/>
                    <a:pt x="357" y="2"/>
                  </a:cubicBezTo>
                  <a:cubicBezTo>
                    <a:pt x="350" y="4"/>
                    <a:pt x="272" y="22"/>
                    <a:pt x="272" y="22"/>
                  </a:cubicBezTo>
                  <a:cubicBezTo>
                    <a:pt x="272" y="22"/>
                    <a:pt x="275" y="22"/>
                    <a:pt x="283" y="20"/>
                  </a:cubicBezTo>
                  <a:lnTo>
                    <a:pt x="283" y="20"/>
                  </a:lnTo>
                  <a:cubicBezTo>
                    <a:pt x="178" y="45"/>
                    <a:pt x="128" y="162"/>
                    <a:pt x="147" y="262"/>
                  </a:cubicBezTo>
                  <a:cubicBezTo>
                    <a:pt x="143" y="262"/>
                    <a:pt x="143" y="262"/>
                    <a:pt x="140" y="266"/>
                  </a:cubicBezTo>
                  <a:cubicBezTo>
                    <a:pt x="1" y="395"/>
                    <a:pt x="90" y="682"/>
                    <a:pt x="289" y="682"/>
                  </a:cubicBezTo>
                  <a:cubicBezTo>
                    <a:pt x="296" y="682"/>
                    <a:pt x="304" y="682"/>
                    <a:pt x="311" y="681"/>
                  </a:cubicBezTo>
                  <a:cubicBezTo>
                    <a:pt x="562" y="654"/>
                    <a:pt x="693" y="430"/>
                    <a:pt x="647" y="190"/>
                  </a:cubicBezTo>
                  <a:cubicBezTo>
                    <a:pt x="631" y="104"/>
                    <a:pt x="552" y="35"/>
                    <a:pt x="469" y="12"/>
                  </a:cubicBezTo>
                  <a:cubicBezTo>
                    <a:pt x="442" y="4"/>
                    <a:pt x="415" y="1"/>
                    <a:pt x="38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
            <p:cNvSpPr/>
            <p:nvPr/>
          </p:nvSpPr>
          <p:spPr>
            <a:xfrm>
              <a:off x="5789525" y="2627625"/>
              <a:ext cx="20700" cy="18425"/>
            </a:xfrm>
            <a:custGeom>
              <a:avLst/>
              <a:gdLst/>
              <a:ahLst/>
              <a:cxnLst/>
              <a:rect l="l" t="t" r="r" b="b"/>
              <a:pathLst>
                <a:path w="828" h="737" extrusionOk="0">
                  <a:moveTo>
                    <a:pt x="407" y="1"/>
                  </a:moveTo>
                  <a:cubicBezTo>
                    <a:pt x="224" y="1"/>
                    <a:pt x="44" y="48"/>
                    <a:pt x="20" y="274"/>
                  </a:cubicBezTo>
                  <a:cubicBezTo>
                    <a:pt x="0" y="438"/>
                    <a:pt x="118" y="591"/>
                    <a:pt x="279" y="591"/>
                  </a:cubicBezTo>
                  <a:cubicBezTo>
                    <a:pt x="303" y="591"/>
                    <a:pt x="328" y="588"/>
                    <a:pt x="353" y="581"/>
                  </a:cubicBezTo>
                  <a:cubicBezTo>
                    <a:pt x="353" y="581"/>
                    <a:pt x="356" y="581"/>
                    <a:pt x="359" y="577"/>
                  </a:cubicBezTo>
                  <a:cubicBezTo>
                    <a:pt x="379" y="620"/>
                    <a:pt x="405" y="656"/>
                    <a:pt x="445" y="689"/>
                  </a:cubicBezTo>
                  <a:cubicBezTo>
                    <a:pt x="481" y="719"/>
                    <a:pt x="527" y="736"/>
                    <a:pt x="572" y="736"/>
                  </a:cubicBezTo>
                  <a:cubicBezTo>
                    <a:pt x="612" y="736"/>
                    <a:pt x="652" y="722"/>
                    <a:pt x="685" y="689"/>
                  </a:cubicBezTo>
                  <a:cubicBezTo>
                    <a:pt x="827" y="541"/>
                    <a:pt x="797" y="347"/>
                    <a:pt x="751" y="162"/>
                  </a:cubicBezTo>
                  <a:cubicBezTo>
                    <a:pt x="724" y="67"/>
                    <a:pt x="639" y="17"/>
                    <a:pt x="543" y="8"/>
                  </a:cubicBezTo>
                  <a:cubicBezTo>
                    <a:pt x="499" y="4"/>
                    <a:pt x="453" y="1"/>
                    <a:pt x="40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
            <p:cNvSpPr/>
            <p:nvPr/>
          </p:nvSpPr>
          <p:spPr>
            <a:xfrm>
              <a:off x="5873075" y="2564675"/>
              <a:ext cx="43975" cy="31175"/>
            </a:xfrm>
            <a:custGeom>
              <a:avLst/>
              <a:gdLst/>
              <a:ahLst/>
              <a:cxnLst/>
              <a:rect l="l" t="t" r="r" b="b"/>
              <a:pathLst>
                <a:path w="1759" h="1247" extrusionOk="0">
                  <a:moveTo>
                    <a:pt x="633" y="0"/>
                  </a:moveTo>
                  <a:cubicBezTo>
                    <a:pt x="629" y="0"/>
                    <a:pt x="624" y="0"/>
                    <a:pt x="619" y="0"/>
                  </a:cubicBezTo>
                  <a:cubicBezTo>
                    <a:pt x="83" y="10"/>
                    <a:pt x="0" y="701"/>
                    <a:pt x="165" y="1093"/>
                  </a:cubicBezTo>
                  <a:cubicBezTo>
                    <a:pt x="192" y="1156"/>
                    <a:pt x="231" y="1222"/>
                    <a:pt x="293" y="1242"/>
                  </a:cubicBezTo>
                  <a:cubicBezTo>
                    <a:pt x="306" y="1245"/>
                    <a:pt x="318" y="1247"/>
                    <a:pt x="330" y="1247"/>
                  </a:cubicBezTo>
                  <a:cubicBezTo>
                    <a:pt x="423" y="1247"/>
                    <a:pt x="501" y="1151"/>
                    <a:pt x="534" y="1057"/>
                  </a:cubicBezTo>
                  <a:cubicBezTo>
                    <a:pt x="540" y="1034"/>
                    <a:pt x="550" y="1008"/>
                    <a:pt x="570" y="991"/>
                  </a:cubicBezTo>
                  <a:cubicBezTo>
                    <a:pt x="581" y="983"/>
                    <a:pt x="594" y="981"/>
                    <a:pt x="608" y="981"/>
                  </a:cubicBezTo>
                  <a:cubicBezTo>
                    <a:pt x="623" y="981"/>
                    <a:pt x="640" y="984"/>
                    <a:pt x="655" y="988"/>
                  </a:cubicBezTo>
                  <a:cubicBezTo>
                    <a:pt x="807" y="1015"/>
                    <a:pt x="962" y="1037"/>
                    <a:pt x="1116" y="1037"/>
                  </a:cubicBezTo>
                  <a:cubicBezTo>
                    <a:pt x="1257" y="1037"/>
                    <a:pt x="1397" y="1019"/>
                    <a:pt x="1531" y="968"/>
                  </a:cubicBezTo>
                  <a:cubicBezTo>
                    <a:pt x="1640" y="929"/>
                    <a:pt x="1759" y="840"/>
                    <a:pt x="1748" y="721"/>
                  </a:cubicBezTo>
                  <a:cubicBezTo>
                    <a:pt x="1742" y="659"/>
                    <a:pt x="1702" y="610"/>
                    <a:pt x="1660" y="563"/>
                  </a:cubicBezTo>
                  <a:cubicBezTo>
                    <a:pt x="1653" y="557"/>
                    <a:pt x="1646" y="546"/>
                    <a:pt x="1637" y="540"/>
                  </a:cubicBezTo>
                  <a:cubicBezTo>
                    <a:pt x="1469" y="356"/>
                    <a:pt x="1262" y="204"/>
                    <a:pt x="1031" y="102"/>
                  </a:cubicBezTo>
                  <a:cubicBezTo>
                    <a:pt x="907" y="45"/>
                    <a:pt x="773" y="0"/>
                    <a:pt x="63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
            <p:cNvSpPr/>
            <p:nvPr/>
          </p:nvSpPr>
          <p:spPr>
            <a:xfrm>
              <a:off x="5922600" y="2571600"/>
              <a:ext cx="14300" cy="14850"/>
            </a:xfrm>
            <a:custGeom>
              <a:avLst/>
              <a:gdLst/>
              <a:ahLst/>
              <a:cxnLst/>
              <a:rect l="l" t="t" r="r" b="b"/>
              <a:pathLst>
                <a:path w="572" h="594" extrusionOk="0">
                  <a:moveTo>
                    <a:pt x="304" y="0"/>
                  </a:moveTo>
                  <a:cubicBezTo>
                    <a:pt x="150" y="0"/>
                    <a:pt x="0" y="148"/>
                    <a:pt x="107" y="325"/>
                  </a:cubicBezTo>
                  <a:cubicBezTo>
                    <a:pt x="166" y="421"/>
                    <a:pt x="241" y="491"/>
                    <a:pt x="328" y="559"/>
                  </a:cubicBezTo>
                  <a:cubicBezTo>
                    <a:pt x="357" y="583"/>
                    <a:pt x="394" y="594"/>
                    <a:pt x="431" y="594"/>
                  </a:cubicBezTo>
                  <a:cubicBezTo>
                    <a:pt x="503" y="594"/>
                    <a:pt x="572" y="549"/>
                    <a:pt x="568" y="461"/>
                  </a:cubicBezTo>
                  <a:cubicBezTo>
                    <a:pt x="565" y="355"/>
                    <a:pt x="558" y="250"/>
                    <a:pt x="518" y="151"/>
                  </a:cubicBezTo>
                  <a:cubicBezTo>
                    <a:pt x="473" y="44"/>
                    <a:pt x="388" y="0"/>
                    <a:pt x="30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
            <p:cNvSpPr/>
            <p:nvPr/>
          </p:nvSpPr>
          <p:spPr>
            <a:xfrm>
              <a:off x="5955175" y="2604225"/>
              <a:ext cx="35475" cy="31250"/>
            </a:xfrm>
            <a:custGeom>
              <a:avLst/>
              <a:gdLst/>
              <a:ahLst/>
              <a:cxnLst/>
              <a:rect l="l" t="t" r="r" b="b"/>
              <a:pathLst>
                <a:path w="1419" h="1250" extrusionOk="0">
                  <a:moveTo>
                    <a:pt x="250" y="0"/>
                  </a:moveTo>
                  <a:cubicBezTo>
                    <a:pt x="124" y="0"/>
                    <a:pt x="0" y="102"/>
                    <a:pt x="9" y="236"/>
                  </a:cubicBezTo>
                  <a:cubicBezTo>
                    <a:pt x="22" y="509"/>
                    <a:pt x="137" y="776"/>
                    <a:pt x="325" y="970"/>
                  </a:cubicBezTo>
                  <a:cubicBezTo>
                    <a:pt x="335" y="993"/>
                    <a:pt x="348" y="1016"/>
                    <a:pt x="368" y="1036"/>
                  </a:cubicBezTo>
                  <a:cubicBezTo>
                    <a:pt x="496" y="1164"/>
                    <a:pt x="651" y="1230"/>
                    <a:pt x="809" y="1240"/>
                  </a:cubicBezTo>
                  <a:cubicBezTo>
                    <a:pt x="819" y="1243"/>
                    <a:pt x="829" y="1247"/>
                    <a:pt x="839" y="1247"/>
                  </a:cubicBezTo>
                  <a:cubicBezTo>
                    <a:pt x="847" y="1248"/>
                    <a:pt x="855" y="1249"/>
                    <a:pt x="862" y="1249"/>
                  </a:cubicBezTo>
                  <a:cubicBezTo>
                    <a:pt x="882" y="1249"/>
                    <a:pt x="901" y="1244"/>
                    <a:pt x="918" y="1236"/>
                  </a:cubicBezTo>
                  <a:cubicBezTo>
                    <a:pt x="1059" y="1224"/>
                    <a:pt x="1201" y="1171"/>
                    <a:pt x="1323" y="1075"/>
                  </a:cubicBezTo>
                  <a:cubicBezTo>
                    <a:pt x="1405" y="1013"/>
                    <a:pt x="1418" y="855"/>
                    <a:pt x="1362" y="772"/>
                  </a:cubicBezTo>
                  <a:cubicBezTo>
                    <a:pt x="1108" y="400"/>
                    <a:pt x="746" y="127"/>
                    <a:pt x="309" y="8"/>
                  </a:cubicBezTo>
                  <a:cubicBezTo>
                    <a:pt x="289" y="3"/>
                    <a:pt x="269" y="0"/>
                    <a:pt x="25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
            <p:cNvSpPr/>
            <p:nvPr/>
          </p:nvSpPr>
          <p:spPr>
            <a:xfrm>
              <a:off x="5865650" y="2677875"/>
              <a:ext cx="59725" cy="36825"/>
            </a:xfrm>
            <a:custGeom>
              <a:avLst/>
              <a:gdLst/>
              <a:ahLst/>
              <a:cxnLst/>
              <a:rect l="l" t="t" r="r" b="b"/>
              <a:pathLst>
                <a:path w="2389" h="1473" extrusionOk="0">
                  <a:moveTo>
                    <a:pt x="754" y="0"/>
                  </a:moveTo>
                  <a:cubicBezTo>
                    <a:pt x="730" y="0"/>
                    <a:pt x="706" y="1"/>
                    <a:pt x="682" y="3"/>
                  </a:cubicBezTo>
                  <a:cubicBezTo>
                    <a:pt x="340" y="29"/>
                    <a:pt x="1" y="309"/>
                    <a:pt x="120" y="681"/>
                  </a:cubicBezTo>
                  <a:cubicBezTo>
                    <a:pt x="172" y="836"/>
                    <a:pt x="284" y="961"/>
                    <a:pt x="410" y="1066"/>
                  </a:cubicBezTo>
                  <a:cubicBezTo>
                    <a:pt x="727" y="1331"/>
                    <a:pt x="1140" y="1473"/>
                    <a:pt x="1552" y="1473"/>
                  </a:cubicBezTo>
                  <a:cubicBezTo>
                    <a:pt x="1734" y="1473"/>
                    <a:pt x="1915" y="1445"/>
                    <a:pt x="2089" y="1389"/>
                  </a:cubicBezTo>
                  <a:cubicBezTo>
                    <a:pt x="2174" y="1359"/>
                    <a:pt x="2263" y="1320"/>
                    <a:pt x="2312" y="1244"/>
                  </a:cubicBezTo>
                  <a:cubicBezTo>
                    <a:pt x="2388" y="1132"/>
                    <a:pt x="2349" y="977"/>
                    <a:pt x="2282" y="858"/>
                  </a:cubicBezTo>
                  <a:cubicBezTo>
                    <a:pt x="2115" y="536"/>
                    <a:pt x="1805" y="316"/>
                    <a:pt x="1463" y="171"/>
                  </a:cubicBezTo>
                  <a:cubicBezTo>
                    <a:pt x="1381" y="135"/>
                    <a:pt x="1291" y="105"/>
                    <a:pt x="1206" y="79"/>
                  </a:cubicBezTo>
                  <a:cubicBezTo>
                    <a:pt x="1060" y="35"/>
                    <a:pt x="907" y="0"/>
                    <a:pt x="75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
            <p:cNvSpPr/>
            <p:nvPr/>
          </p:nvSpPr>
          <p:spPr>
            <a:xfrm>
              <a:off x="5898500" y="2737825"/>
              <a:ext cx="36250" cy="31150"/>
            </a:xfrm>
            <a:custGeom>
              <a:avLst/>
              <a:gdLst/>
              <a:ahLst/>
              <a:cxnLst/>
              <a:rect l="l" t="t" r="r" b="b"/>
              <a:pathLst>
                <a:path w="1450" h="1246" extrusionOk="0">
                  <a:moveTo>
                    <a:pt x="625" y="1"/>
                  </a:moveTo>
                  <a:cubicBezTo>
                    <a:pt x="294" y="1"/>
                    <a:pt x="0" y="297"/>
                    <a:pt x="86" y="644"/>
                  </a:cubicBezTo>
                  <a:cubicBezTo>
                    <a:pt x="126" y="802"/>
                    <a:pt x="228" y="934"/>
                    <a:pt x="356" y="1033"/>
                  </a:cubicBezTo>
                  <a:cubicBezTo>
                    <a:pt x="531" y="1171"/>
                    <a:pt x="754" y="1246"/>
                    <a:pt x="977" y="1246"/>
                  </a:cubicBezTo>
                  <a:cubicBezTo>
                    <a:pt x="1052" y="1246"/>
                    <a:pt x="1126" y="1237"/>
                    <a:pt x="1199" y="1220"/>
                  </a:cubicBezTo>
                  <a:cubicBezTo>
                    <a:pt x="1301" y="1197"/>
                    <a:pt x="1410" y="1144"/>
                    <a:pt x="1436" y="1045"/>
                  </a:cubicBezTo>
                  <a:cubicBezTo>
                    <a:pt x="1450" y="999"/>
                    <a:pt x="1442" y="947"/>
                    <a:pt x="1433" y="898"/>
                  </a:cubicBezTo>
                  <a:cubicBezTo>
                    <a:pt x="1433" y="894"/>
                    <a:pt x="1430" y="887"/>
                    <a:pt x="1430" y="884"/>
                  </a:cubicBezTo>
                  <a:cubicBezTo>
                    <a:pt x="1390" y="693"/>
                    <a:pt x="1324" y="506"/>
                    <a:pt x="1213" y="344"/>
                  </a:cubicBezTo>
                  <a:cubicBezTo>
                    <a:pt x="1100" y="179"/>
                    <a:pt x="929" y="48"/>
                    <a:pt x="735" y="12"/>
                  </a:cubicBezTo>
                  <a:cubicBezTo>
                    <a:pt x="698" y="4"/>
                    <a:pt x="661" y="1"/>
                    <a:pt x="62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
            <p:cNvSpPr/>
            <p:nvPr/>
          </p:nvSpPr>
          <p:spPr>
            <a:xfrm>
              <a:off x="5754850" y="2677550"/>
              <a:ext cx="33700" cy="27425"/>
            </a:xfrm>
            <a:custGeom>
              <a:avLst/>
              <a:gdLst/>
              <a:ahLst/>
              <a:cxnLst/>
              <a:rect l="l" t="t" r="r" b="b"/>
              <a:pathLst>
                <a:path w="1348" h="1097" extrusionOk="0">
                  <a:moveTo>
                    <a:pt x="616" y="341"/>
                  </a:moveTo>
                  <a:cubicBezTo>
                    <a:pt x="745" y="341"/>
                    <a:pt x="957" y="462"/>
                    <a:pt x="880" y="602"/>
                  </a:cubicBezTo>
                  <a:cubicBezTo>
                    <a:pt x="858" y="640"/>
                    <a:pt x="813" y="654"/>
                    <a:pt x="768" y="654"/>
                  </a:cubicBezTo>
                  <a:cubicBezTo>
                    <a:pt x="731" y="654"/>
                    <a:pt x="694" y="645"/>
                    <a:pt x="669" y="631"/>
                  </a:cubicBezTo>
                  <a:cubicBezTo>
                    <a:pt x="586" y="590"/>
                    <a:pt x="526" y="532"/>
                    <a:pt x="455" y="532"/>
                  </a:cubicBezTo>
                  <a:cubicBezTo>
                    <a:pt x="419" y="532"/>
                    <a:pt x="380" y="547"/>
                    <a:pt x="333" y="585"/>
                  </a:cubicBezTo>
                  <a:cubicBezTo>
                    <a:pt x="318" y="599"/>
                    <a:pt x="314" y="622"/>
                    <a:pt x="304" y="638"/>
                  </a:cubicBezTo>
                  <a:cubicBezTo>
                    <a:pt x="347" y="506"/>
                    <a:pt x="436" y="378"/>
                    <a:pt x="577" y="345"/>
                  </a:cubicBezTo>
                  <a:cubicBezTo>
                    <a:pt x="589" y="342"/>
                    <a:pt x="602" y="341"/>
                    <a:pt x="616" y="341"/>
                  </a:cubicBezTo>
                  <a:close/>
                  <a:moveTo>
                    <a:pt x="660" y="0"/>
                  </a:moveTo>
                  <a:cubicBezTo>
                    <a:pt x="604" y="0"/>
                    <a:pt x="547" y="8"/>
                    <a:pt x="491" y="26"/>
                  </a:cubicBezTo>
                  <a:cubicBezTo>
                    <a:pt x="192" y="118"/>
                    <a:pt x="21" y="414"/>
                    <a:pt x="5" y="710"/>
                  </a:cubicBezTo>
                  <a:cubicBezTo>
                    <a:pt x="1" y="795"/>
                    <a:pt x="79" y="845"/>
                    <a:pt x="153" y="845"/>
                  </a:cubicBezTo>
                  <a:cubicBezTo>
                    <a:pt x="211" y="845"/>
                    <a:pt x="266" y="815"/>
                    <a:pt x="278" y="747"/>
                  </a:cubicBezTo>
                  <a:cubicBezTo>
                    <a:pt x="278" y="737"/>
                    <a:pt x="281" y="727"/>
                    <a:pt x="284" y="713"/>
                  </a:cubicBezTo>
                  <a:lnTo>
                    <a:pt x="284" y="713"/>
                  </a:lnTo>
                  <a:cubicBezTo>
                    <a:pt x="284" y="733"/>
                    <a:pt x="281" y="757"/>
                    <a:pt x="284" y="773"/>
                  </a:cubicBezTo>
                  <a:cubicBezTo>
                    <a:pt x="325" y="993"/>
                    <a:pt x="535" y="1097"/>
                    <a:pt x="740" y="1097"/>
                  </a:cubicBezTo>
                  <a:cubicBezTo>
                    <a:pt x="802" y="1097"/>
                    <a:pt x="863" y="1087"/>
                    <a:pt x="920" y="1069"/>
                  </a:cubicBezTo>
                  <a:cubicBezTo>
                    <a:pt x="1213" y="974"/>
                    <a:pt x="1348" y="661"/>
                    <a:pt x="1226" y="378"/>
                  </a:cubicBezTo>
                  <a:cubicBezTo>
                    <a:pt x="1130" y="151"/>
                    <a:pt x="900" y="0"/>
                    <a:pt x="66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
            <p:cNvSpPr/>
            <p:nvPr/>
          </p:nvSpPr>
          <p:spPr>
            <a:xfrm>
              <a:off x="5794225" y="2774000"/>
              <a:ext cx="17200" cy="14725"/>
            </a:xfrm>
            <a:custGeom>
              <a:avLst/>
              <a:gdLst/>
              <a:ahLst/>
              <a:cxnLst/>
              <a:rect l="l" t="t" r="r" b="b"/>
              <a:pathLst>
                <a:path w="688" h="589" extrusionOk="0">
                  <a:moveTo>
                    <a:pt x="366" y="1"/>
                  </a:moveTo>
                  <a:cubicBezTo>
                    <a:pt x="289" y="1"/>
                    <a:pt x="213" y="26"/>
                    <a:pt x="158" y="80"/>
                  </a:cubicBezTo>
                  <a:cubicBezTo>
                    <a:pt x="0" y="237"/>
                    <a:pt x="93" y="588"/>
                    <a:pt x="336" y="588"/>
                  </a:cubicBezTo>
                  <a:cubicBezTo>
                    <a:pt x="347" y="588"/>
                    <a:pt x="358" y="587"/>
                    <a:pt x="369" y="586"/>
                  </a:cubicBezTo>
                  <a:cubicBezTo>
                    <a:pt x="411" y="580"/>
                    <a:pt x="451" y="573"/>
                    <a:pt x="494" y="569"/>
                  </a:cubicBezTo>
                  <a:cubicBezTo>
                    <a:pt x="586" y="557"/>
                    <a:pt x="639" y="507"/>
                    <a:pt x="649" y="411"/>
                  </a:cubicBezTo>
                  <a:cubicBezTo>
                    <a:pt x="655" y="372"/>
                    <a:pt x="662" y="329"/>
                    <a:pt x="665" y="290"/>
                  </a:cubicBezTo>
                  <a:cubicBezTo>
                    <a:pt x="687" y="108"/>
                    <a:pt x="526" y="1"/>
                    <a:pt x="36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
            <p:cNvSpPr/>
            <p:nvPr/>
          </p:nvSpPr>
          <p:spPr>
            <a:xfrm>
              <a:off x="5772725" y="2744575"/>
              <a:ext cx="17775" cy="17025"/>
            </a:xfrm>
            <a:custGeom>
              <a:avLst/>
              <a:gdLst/>
              <a:ahLst/>
              <a:cxnLst/>
              <a:rect l="l" t="t" r="r" b="b"/>
              <a:pathLst>
                <a:path w="711" h="681" extrusionOk="0">
                  <a:moveTo>
                    <a:pt x="385" y="1"/>
                  </a:moveTo>
                  <a:cubicBezTo>
                    <a:pt x="375" y="1"/>
                    <a:pt x="364" y="4"/>
                    <a:pt x="353" y="12"/>
                  </a:cubicBezTo>
                  <a:cubicBezTo>
                    <a:pt x="310" y="44"/>
                    <a:pt x="264" y="67"/>
                    <a:pt x="221" y="100"/>
                  </a:cubicBezTo>
                  <a:cubicBezTo>
                    <a:pt x="205" y="116"/>
                    <a:pt x="151" y="183"/>
                    <a:pt x="155" y="183"/>
                  </a:cubicBezTo>
                  <a:cubicBezTo>
                    <a:pt x="155" y="183"/>
                    <a:pt x="155" y="183"/>
                    <a:pt x="155" y="183"/>
                  </a:cubicBezTo>
                  <a:lnTo>
                    <a:pt x="155" y="183"/>
                  </a:lnTo>
                  <a:cubicBezTo>
                    <a:pt x="49" y="240"/>
                    <a:pt x="1" y="403"/>
                    <a:pt x="70" y="502"/>
                  </a:cubicBezTo>
                  <a:cubicBezTo>
                    <a:pt x="152" y="618"/>
                    <a:pt x="280" y="680"/>
                    <a:pt x="398" y="680"/>
                  </a:cubicBezTo>
                  <a:cubicBezTo>
                    <a:pt x="539" y="680"/>
                    <a:pt x="667" y="593"/>
                    <a:pt x="692" y="403"/>
                  </a:cubicBezTo>
                  <a:cubicBezTo>
                    <a:pt x="710" y="270"/>
                    <a:pt x="588" y="200"/>
                    <a:pt x="472" y="200"/>
                  </a:cubicBezTo>
                  <a:cubicBezTo>
                    <a:pt x="460" y="200"/>
                    <a:pt x="447" y="201"/>
                    <a:pt x="435" y="202"/>
                  </a:cubicBezTo>
                  <a:cubicBezTo>
                    <a:pt x="439" y="201"/>
                    <a:pt x="438" y="200"/>
                    <a:pt x="434" y="200"/>
                  </a:cubicBezTo>
                  <a:cubicBezTo>
                    <a:pt x="430" y="200"/>
                    <a:pt x="422" y="201"/>
                    <a:pt x="412" y="202"/>
                  </a:cubicBezTo>
                  <a:cubicBezTo>
                    <a:pt x="416" y="170"/>
                    <a:pt x="422" y="134"/>
                    <a:pt x="442" y="100"/>
                  </a:cubicBezTo>
                  <a:cubicBezTo>
                    <a:pt x="460" y="58"/>
                    <a:pt x="427" y="1"/>
                    <a:pt x="38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
            <p:cNvSpPr/>
            <p:nvPr/>
          </p:nvSpPr>
          <p:spPr>
            <a:xfrm>
              <a:off x="5881200" y="2828400"/>
              <a:ext cx="26950" cy="20725"/>
            </a:xfrm>
            <a:custGeom>
              <a:avLst/>
              <a:gdLst/>
              <a:ahLst/>
              <a:cxnLst/>
              <a:rect l="l" t="t" r="r" b="b"/>
              <a:pathLst>
                <a:path w="1078" h="829" extrusionOk="0">
                  <a:moveTo>
                    <a:pt x="547" y="1"/>
                  </a:moveTo>
                  <a:cubicBezTo>
                    <a:pt x="462" y="1"/>
                    <a:pt x="375" y="23"/>
                    <a:pt x="294" y="73"/>
                  </a:cubicBezTo>
                  <a:cubicBezTo>
                    <a:pt x="44" y="228"/>
                    <a:pt x="1" y="531"/>
                    <a:pt x="146" y="768"/>
                  </a:cubicBezTo>
                  <a:cubicBezTo>
                    <a:pt x="171" y="810"/>
                    <a:pt x="211" y="828"/>
                    <a:pt x="251" y="828"/>
                  </a:cubicBezTo>
                  <a:cubicBezTo>
                    <a:pt x="328" y="828"/>
                    <a:pt x="406" y="762"/>
                    <a:pt x="380" y="669"/>
                  </a:cubicBezTo>
                  <a:cubicBezTo>
                    <a:pt x="376" y="662"/>
                    <a:pt x="376" y="656"/>
                    <a:pt x="376" y="650"/>
                  </a:cubicBezTo>
                  <a:lnTo>
                    <a:pt x="376" y="650"/>
                  </a:lnTo>
                  <a:cubicBezTo>
                    <a:pt x="435" y="676"/>
                    <a:pt x="497" y="687"/>
                    <a:pt x="559" y="687"/>
                  </a:cubicBezTo>
                  <a:cubicBezTo>
                    <a:pt x="717" y="687"/>
                    <a:pt x="879" y="614"/>
                    <a:pt x="999" y="507"/>
                  </a:cubicBezTo>
                  <a:cubicBezTo>
                    <a:pt x="1058" y="452"/>
                    <a:pt x="1078" y="330"/>
                    <a:pt x="1028" y="264"/>
                  </a:cubicBezTo>
                  <a:cubicBezTo>
                    <a:pt x="916" y="106"/>
                    <a:pt x="733" y="1"/>
                    <a:pt x="54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
            <p:cNvSpPr/>
            <p:nvPr/>
          </p:nvSpPr>
          <p:spPr>
            <a:xfrm>
              <a:off x="5940975" y="2854775"/>
              <a:ext cx="11775" cy="10000"/>
            </a:xfrm>
            <a:custGeom>
              <a:avLst/>
              <a:gdLst/>
              <a:ahLst/>
              <a:cxnLst/>
              <a:rect l="l" t="t" r="r" b="b"/>
              <a:pathLst>
                <a:path w="471" h="400" extrusionOk="0">
                  <a:moveTo>
                    <a:pt x="239" y="0"/>
                  </a:moveTo>
                  <a:cubicBezTo>
                    <a:pt x="206" y="0"/>
                    <a:pt x="172" y="7"/>
                    <a:pt x="139" y="22"/>
                  </a:cubicBezTo>
                  <a:cubicBezTo>
                    <a:pt x="103" y="36"/>
                    <a:pt x="79" y="62"/>
                    <a:pt x="64" y="95"/>
                  </a:cubicBezTo>
                  <a:cubicBezTo>
                    <a:pt x="1" y="241"/>
                    <a:pt x="89" y="400"/>
                    <a:pt x="243" y="400"/>
                  </a:cubicBezTo>
                  <a:cubicBezTo>
                    <a:pt x="259" y="400"/>
                    <a:pt x="276" y="398"/>
                    <a:pt x="293" y="394"/>
                  </a:cubicBezTo>
                  <a:lnTo>
                    <a:pt x="353" y="381"/>
                  </a:lnTo>
                  <a:cubicBezTo>
                    <a:pt x="386" y="375"/>
                    <a:pt x="419" y="341"/>
                    <a:pt x="425" y="309"/>
                  </a:cubicBezTo>
                  <a:lnTo>
                    <a:pt x="439" y="253"/>
                  </a:lnTo>
                  <a:cubicBezTo>
                    <a:pt x="470" y="103"/>
                    <a:pt x="365" y="0"/>
                    <a:pt x="23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
            <p:cNvSpPr/>
            <p:nvPr/>
          </p:nvSpPr>
          <p:spPr>
            <a:xfrm>
              <a:off x="5799725" y="2817725"/>
              <a:ext cx="30250" cy="27150"/>
            </a:xfrm>
            <a:custGeom>
              <a:avLst/>
              <a:gdLst/>
              <a:ahLst/>
              <a:cxnLst/>
              <a:rect l="l" t="t" r="r" b="b"/>
              <a:pathLst>
                <a:path w="1210" h="1086" extrusionOk="0">
                  <a:moveTo>
                    <a:pt x="561" y="0"/>
                  </a:moveTo>
                  <a:cubicBezTo>
                    <a:pt x="1" y="0"/>
                    <a:pt x="278" y="1085"/>
                    <a:pt x="691" y="1085"/>
                  </a:cubicBezTo>
                  <a:cubicBezTo>
                    <a:pt x="775" y="1085"/>
                    <a:pt x="864" y="1041"/>
                    <a:pt x="952" y="934"/>
                  </a:cubicBezTo>
                  <a:cubicBezTo>
                    <a:pt x="1209" y="632"/>
                    <a:pt x="1137" y="138"/>
                    <a:pt x="711" y="22"/>
                  </a:cubicBezTo>
                  <a:cubicBezTo>
                    <a:pt x="656" y="7"/>
                    <a:pt x="605" y="0"/>
                    <a:pt x="56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
            <p:cNvSpPr/>
            <p:nvPr/>
          </p:nvSpPr>
          <p:spPr>
            <a:xfrm>
              <a:off x="5841150" y="2850725"/>
              <a:ext cx="16875" cy="14125"/>
            </a:xfrm>
            <a:custGeom>
              <a:avLst/>
              <a:gdLst/>
              <a:ahLst/>
              <a:cxnLst/>
              <a:rect l="l" t="t" r="r" b="b"/>
              <a:pathLst>
                <a:path w="675" h="565" extrusionOk="0">
                  <a:moveTo>
                    <a:pt x="352" y="1"/>
                  </a:moveTo>
                  <a:cubicBezTo>
                    <a:pt x="169" y="1"/>
                    <a:pt x="0" y="174"/>
                    <a:pt x="13" y="369"/>
                  </a:cubicBezTo>
                  <a:cubicBezTo>
                    <a:pt x="16" y="444"/>
                    <a:pt x="59" y="497"/>
                    <a:pt x="128" y="523"/>
                  </a:cubicBezTo>
                  <a:cubicBezTo>
                    <a:pt x="131" y="527"/>
                    <a:pt x="135" y="530"/>
                    <a:pt x="135" y="533"/>
                  </a:cubicBezTo>
                  <a:cubicBezTo>
                    <a:pt x="153" y="555"/>
                    <a:pt x="175" y="565"/>
                    <a:pt x="197" y="565"/>
                  </a:cubicBezTo>
                  <a:cubicBezTo>
                    <a:pt x="252" y="565"/>
                    <a:pt x="306" y="509"/>
                    <a:pt x="299" y="451"/>
                  </a:cubicBezTo>
                  <a:cubicBezTo>
                    <a:pt x="331" y="413"/>
                    <a:pt x="363" y="365"/>
                    <a:pt x="374" y="365"/>
                  </a:cubicBezTo>
                  <a:cubicBezTo>
                    <a:pt x="374" y="365"/>
                    <a:pt x="375" y="365"/>
                    <a:pt x="375" y="365"/>
                  </a:cubicBezTo>
                  <a:cubicBezTo>
                    <a:pt x="385" y="366"/>
                    <a:pt x="395" y="367"/>
                    <a:pt x="404" y="367"/>
                  </a:cubicBezTo>
                  <a:cubicBezTo>
                    <a:pt x="572" y="367"/>
                    <a:pt x="675" y="155"/>
                    <a:pt x="507" y="46"/>
                  </a:cubicBezTo>
                  <a:cubicBezTo>
                    <a:pt x="457" y="15"/>
                    <a:pt x="404" y="1"/>
                    <a:pt x="352"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
            <p:cNvSpPr/>
            <p:nvPr/>
          </p:nvSpPr>
          <p:spPr>
            <a:xfrm>
              <a:off x="5967775" y="2879700"/>
              <a:ext cx="17025" cy="13475"/>
            </a:xfrm>
            <a:custGeom>
              <a:avLst/>
              <a:gdLst/>
              <a:ahLst/>
              <a:cxnLst/>
              <a:rect l="l" t="t" r="r" b="b"/>
              <a:pathLst>
                <a:path w="681" h="539" extrusionOk="0">
                  <a:moveTo>
                    <a:pt x="491" y="0"/>
                  </a:moveTo>
                  <a:cubicBezTo>
                    <a:pt x="466" y="0"/>
                    <a:pt x="440" y="6"/>
                    <a:pt x="414" y="20"/>
                  </a:cubicBezTo>
                  <a:cubicBezTo>
                    <a:pt x="403" y="19"/>
                    <a:pt x="393" y="18"/>
                    <a:pt x="382" y="18"/>
                  </a:cubicBezTo>
                  <a:cubicBezTo>
                    <a:pt x="161" y="18"/>
                    <a:pt x="0" y="281"/>
                    <a:pt x="180" y="461"/>
                  </a:cubicBezTo>
                  <a:cubicBezTo>
                    <a:pt x="234" y="515"/>
                    <a:pt x="296" y="538"/>
                    <a:pt x="356" y="538"/>
                  </a:cubicBezTo>
                  <a:cubicBezTo>
                    <a:pt x="504" y="538"/>
                    <a:pt x="640" y="398"/>
                    <a:pt x="621" y="227"/>
                  </a:cubicBezTo>
                  <a:cubicBezTo>
                    <a:pt x="680" y="115"/>
                    <a:pt x="598" y="0"/>
                    <a:pt x="4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 name="Google Shape;162;p2"/>
          <p:cNvSpPr/>
          <p:nvPr/>
        </p:nvSpPr>
        <p:spPr>
          <a:xfrm>
            <a:off x="2745062" y="768968"/>
            <a:ext cx="88200" cy="882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
          <p:cNvSpPr/>
          <p:nvPr/>
        </p:nvSpPr>
        <p:spPr>
          <a:xfrm rot="-4500050">
            <a:off x="5931181" y="4741101"/>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
          <p:cNvSpPr/>
          <p:nvPr/>
        </p:nvSpPr>
        <p:spPr>
          <a:xfrm>
            <a:off x="4965104" y="4579948"/>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2"/>
          <p:cNvGrpSpPr/>
          <p:nvPr/>
        </p:nvGrpSpPr>
        <p:grpSpPr>
          <a:xfrm>
            <a:off x="8565180" y="3545748"/>
            <a:ext cx="222062" cy="222098"/>
            <a:chOff x="5884600" y="320025"/>
            <a:chExt cx="360900" cy="360900"/>
          </a:xfrm>
        </p:grpSpPr>
        <p:sp>
          <p:nvSpPr>
            <p:cNvPr id="166" name="Google Shape;166;p2"/>
            <p:cNvSpPr/>
            <p:nvPr/>
          </p:nvSpPr>
          <p:spPr>
            <a:xfrm>
              <a:off x="5884600" y="320025"/>
              <a:ext cx="360900" cy="360900"/>
            </a:xfrm>
            <a:custGeom>
              <a:avLst/>
              <a:gdLst/>
              <a:ahLst/>
              <a:cxnLst/>
              <a:rect l="l" t="t" r="r" b="b"/>
              <a:pathLst>
                <a:path w="14436" h="14436" extrusionOk="0">
                  <a:moveTo>
                    <a:pt x="7218" y="0"/>
                  </a:moveTo>
                  <a:cubicBezTo>
                    <a:pt x="3230" y="0"/>
                    <a:pt x="0" y="3230"/>
                    <a:pt x="0" y="7217"/>
                  </a:cubicBezTo>
                  <a:cubicBezTo>
                    <a:pt x="0" y="11202"/>
                    <a:pt x="3230" y="14435"/>
                    <a:pt x="7218" y="14435"/>
                  </a:cubicBezTo>
                  <a:cubicBezTo>
                    <a:pt x="11205" y="14435"/>
                    <a:pt x="14435" y="11202"/>
                    <a:pt x="14435" y="7217"/>
                  </a:cubicBezTo>
                  <a:cubicBezTo>
                    <a:pt x="14435" y="3230"/>
                    <a:pt x="11205" y="0"/>
                    <a:pt x="7218" y="0"/>
                  </a:cubicBezTo>
                  <a:close/>
                </a:path>
              </a:pathLst>
            </a:custGeom>
            <a:solidFill>
              <a:srgbClr val="F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
            <p:cNvSpPr/>
            <p:nvPr/>
          </p:nvSpPr>
          <p:spPr>
            <a:xfrm>
              <a:off x="5900875" y="481025"/>
              <a:ext cx="344625" cy="199900"/>
            </a:xfrm>
            <a:custGeom>
              <a:avLst/>
              <a:gdLst/>
              <a:ahLst/>
              <a:cxnLst/>
              <a:rect l="l" t="t" r="r" b="b"/>
              <a:pathLst>
                <a:path w="13785" h="7996" extrusionOk="0">
                  <a:moveTo>
                    <a:pt x="13741" y="1"/>
                  </a:moveTo>
                  <a:cubicBezTo>
                    <a:pt x="13316" y="484"/>
                    <a:pt x="12856" y="923"/>
                    <a:pt x="12322" y="1308"/>
                  </a:cubicBezTo>
                  <a:cubicBezTo>
                    <a:pt x="11657" y="1795"/>
                    <a:pt x="10929" y="2187"/>
                    <a:pt x="10215" y="2595"/>
                  </a:cubicBezTo>
                  <a:cubicBezTo>
                    <a:pt x="8750" y="3441"/>
                    <a:pt x="7222" y="4215"/>
                    <a:pt x="5543" y="4531"/>
                  </a:cubicBezTo>
                  <a:cubicBezTo>
                    <a:pt x="4895" y="4653"/>
                    <a:pt x="4191" y="4732"/>
                    <a:pt x="3486" y="4732"/>
                  </a:cubicBezTo>
                  <a:cubicBezTo>
                    <a:pt x="2226" y="4732"/>
                    <a:pt x="961" y="4480"/>
                    <a:pt x="1" y="3771"/>
                  </a:cubicBezTo>
                  <a:lnTo>
                    <a:pt x="1" y="3771"/>
                  </a:lnTo>
                  <a:cubicBezTo>
                    <a:pt x="1137" y="6263"/>
                    <a:pt x="3649" y="7995"/>
                    <a:pt x="6567" y="7995"/>
                  </a:cubicBezTo>
                  <a:cubicBezTo>
                    <a:pt x="10554" y="7995"/>
                    <a:pt x="13784" y="4762"/>
                    <a:pt x="13784" y="777"/>
                  </a:cubicBezTo>
                  <a:cubicBezTo>
                    <a:pt x="13784" y="514"/>
                    <a:pt x="13771" y="257"/>
                    <a:pt x="13741" y="1"/>
                  </a:cubicBezTo>
                  <a:close/>
                </a:path>
              </a:pathLst>
            </a:custGeom>
            <a:solidFill>
              <a:srgbClr val="FB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
            <p:cNvSpPr/>
            <p:nvPr/>
          </p:nvSpPr>
          <p:spPr>
            <a:xfrm>
              <a:off x="5919650" y="345700"/>
              <a:ext cx="146150" cy="47925"/>
            </a:xfrm>
            <a:custGeom>
              <a:avLst/>
              <a:gdLst/>
              <a:ahLst/>
              <a:cxnLst/>
              <a:rect l="l" t="t" r="r" b="b"/>
              <a:pathLst>
                <a:path w="5846" h="1917" extrusionOk="0">
                  <a:moveTo>
                    <a:pt x="2102" y="1"/>
                  </a:moveTo>
                  <a:cubicBezTo>
                    <a:pt x="1282" y="494"/>
                    <a:pt x="564" y="1150"/>
                    <a:pt x="1" y="1917"/>
                  </a:cubicBezTo>
                  <a:cubicBezTo>
                    <a:pt x="136" y="1881"/>
                    <a:pt x="271" y="1841"/>
                    <a:pt x="406" y="1801"/>
                  </a:cubicBezTo>
                  <a:cubicBezTo>
                    <a:pt x="1011" y="1623"/>
                    <a:pt x="1670" y="1322"/>
                    <a:pt x="2308" y="1322"/>
                  </a:cubicBezTo>
                  <a:cubicBezTo>
                    <a:pt x="2378" y="1322"/>
                    <a:pt x="2447" y="1326"/>
                    <a:pt x="2517" y="1334"/>
                  </a:cubicBezTo>
                  <a:cubicBezTo>
                    <a:pt x="3036" y="1392"/>
                    <a:pt x="3547" y="1439"/>
                    <a:pt x="4056" y="1439"/>
                  </a:cubicBezTo>
                  <a:cubicBezTo>
                    <a:pt x="4619" y="1439"/>
                    <a:pt x="5178" y="1381"/>
                    <a:pt x="5740" y="1219"/>
                  </a:cubicBezTo>
                  <a:cubicBezTo>
                    <a:pt x="5802" y="1202"/>
                    <a:pt x="5845" y="1133"/>
                    <a:pt x="5825" y="1071"/>
                  </a:cubicBezTo>
                  <a:cubicBezTo>
                    <a:pt x="5737" y="800"/>
                    <a:pt x="5523" y="751"/>
                    <a:pt x="5259" y="698"/>
                  </a:cubicBezTo>
                  <a:cubicBezTo>
                    <a:pt x="4584" y="557"/>
                    <a:pt x="3903" y="458"/>
                    <a:pt x="3234" y="291"/>
                  </a:cubicBezTo>
                  <a:cubicBezTo>
                    <a:pt x="2859" y="198"/>
                    <a:pt x="2484" y="73"/>
                    <a:pt x="2102"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
            <p:cNvSpPr/>
            <p:nvPr/>
          </p:nvSpPr>
          <p:spPr>
            <a:xfrm>
              <a:off x="6130475" y="346775"/>
              <a:ext cx="60100" cy="42725"/>
            </a:xfrm>
            <a:custGeom>
              <a:avLst/>
              <a:gdLst/>
              <a:ahLst/>
              <a:cxnLst/>
              <a:rect l="l" t="t" r="r" b="b"/>
              <a:pathLst>
                <a:path w="2404" h="1709" extrusionOk="0">
                  <a:moveTo>
                    <a:pt x="579" y="1"/>
                  </a:moveTo>
                  <a:cubicBezTo>
                    <a:pt x="501" y="1"/>
                    <a:pt x="442" y="38"/>
                    <a:pt x="372" y="102"/>
                  </a:cubicBezTo>
                  <a:cubicBezTo>
                    <a:pt x="342" y="132"/>
                    <a:pt x="333" y="165"/>
                    <a:pt x="333" y="201"/>
                  </a:cubicBezTo>
                  <a:cubicBezTo>
                    <a:pt x="257" y="244"/>
                    <a:pt x="184" y="297"/>
                    <a:pt x="132" y="372"/>
                  </a:cubicBezTo>
                  <a:cubicBezTo>
                    <a:pt x="0" y="560"/>
                    <a:pt x="10" y="813"/>
                    <a:pt x="184" y="975"/>
                  </a:cubicBezTo>
                  <a:cubicBezTo>
                    <a:pt x="428" y="1202"/>
                    <a:pt x="827" y="1143"/>
                    <a:pt x="1097" y="1347"/>
                  </a:cubicBezTo>
                  <a:cubicBezTo>
                    <a:pt x="1284" y="1486"/>
                    <a:pt x="1422" y="1708"/>
                    <a:pt x="1659" y="1708"/>
                  </a:cubicBezTo>
                  <a:cubicBezTo>
                    <a:pt x="1697" y="1708"/>
                    <a:pt x="1738" y="1702"/>
                    <a:pt x="1781" y="1690"/>
                  </a:cubicBezTo>
                  <a:cubicBezTo>
                    <a:pt x="2404" y="1512"/>
                    <a:pt x="2101" y="797"/>
                    <a:pt x="1781" y="504"/>
                  </a:cubicBezTo>
                  <a:cubicBezTo>
                    <a:pt x="1679" y="409"/>
                    <a:pt x="1567" y="310"/>
                    <a:pt x="1429" y="277"/>
                  </a:cubicBezTo>
                  <a:cubicBezTo>
                    <a:pt x="1397" y="269"/>
                    <a:pt x="1363" y="266"/>
                    <a:pt x="1328" y="266"/>
                  </a:cubicBezTo>
                  <a:cubicBezTo>
                    <a:pt x="1257" y="266"/>
                    <a:pt x="1182" y="278"/>
                    <a:pt x="1110" y="278"/>
                  </a:cubicBezTo>
                  <a:cubicBezTo>
                    <a:pt x="1052" y="278"/>
                    <a:pt x="996" y="270"/>
                    <a:pt x="945" y="240"/>
                  </a:cubicBezTo>
                  <a:cubicBezTo>
                    <a:pt x="932" y="231"/>
                    <a:pt x="922" y="221"/>
                    <a:pt x="909" y="211"/>
                  </a:cubicBezTo>
                  <a:cubicBezTo>
                    <a:pt x="919" y="161"/>
                    <a:pt x="880" y="102"/>
                    <a:pt x="824" y="96"/>
                  </a:cubicBezTo>
                  <a:cubicBezTo>
                    <a:pt x="813" y="96"/>
                    <a:pt x="807" y="99"/>
                    <a:pt x="797" y="99"/>
                  </a:cubicBezTo>
                  <a:cubicBezTo>
                    <a:pt x="764" y="63"/>
                    <a:pt x="728" y="33"/>
                    <a:pt x="675" y="17"/>
                  </a:cubicBezTo>
                  <a:cubicBezTo>
                    <a:pt x="639" y="6"/>
                    <a:pt x="608" y="1"/>
                    <a:pt x="579"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
            <p:cNvSpPr/>
            <p:nvPr/>
          </p:nvSpPr>
          <p:spPr>
            <a:xfrm>
              <a:off x="6099675" y="504625"/>
              <a:ext cx="57900" cy="37075"/>
            </a:xfrm>
            <a:custGeom>
              <a:avLst/>
              <a:gdLst/>
              <a:ahLst/>
              <a:cxnLst/>
              <a:rect l="l" t="t" r="r" b="b"/>
              <a:pathLst>
                <a:path w="2316" h="1483" extrusionOk="0">
                  <a:moveTo>
                    <a:pt x="630" y="1"/>
                  </a:moveTo>
                  <a:cubicBezTo>
                    <a:pt x="405" y="1"/>
                    <a:pt x="204" y="78"/>
                    <a:pt x="93" y="295"/>
                  </a:cubicBezTo>
                  <a:cubicBezTo>
                    <a:pt x="1" y="482"/>
                    <a:pt x="44" y="713"/>
                    <a:pt x="215" y="838"/>
                  </a:cubicBezTo>
                  <a:cubicBezTo>
                    <a:pt x="298" y="897"/>
                    <a:pt x="391" y="917"/>
                    <a:pt x="486" y="917"/>
                  </a:cubicBezTo>
                  <a:cubicBezTo>
                    <a:pt x="576" y="917"/>
                    <a:pt x="667" y="900"/>
                    <a:pt x="755" y="880"/>
                  </a:cubicBezTo>
                  <a:lnTo>
                    <a:pt x="755" y="880"/>
                  </a:lnTo>
                  <a:cubicBezTo>
                    <a:pt x="735" y="907"/>
                    <a:pt x="722" y="937"/>
                    <a:pt x="725" y="973"/>
                  </a:cubicBezTo>
                  <a:cubicBezTo>
                    <a:pt x="744" y="1367"/>
                    <a:pt x="1158" y="1482"/>
                    <a:pt x="1532" y="1482"/>
                  </a:cubicBezTo>
                  <a:cubicBezTo>
                    <a:pt x="1669" y="1482"/>
                    <a:pt x="1802" y="1467"/>
                    <a:pt x="1907" y="1444"/>
                  </a:cubicBezTo>
                  <a:cubicBezTo>
                    <a:pt x="2164" y="1388"/>
                    <a:pt x="2316" y="1170"/>
                    <a:pt x="2206" y="910"/>
                  </a:cubicBezTo>
                  <a:cubicBezTo>
                    <a:pt x="2098" y="650"/>
                    <a:pt x="1811" y="446"/>
                    <a:pt x="1578" y="308"/>
                  </a:cubicBezTo>
                  <a:cubicBezTo>
                    <a:pt x="1354" y="172"/>
                    <a:pt x="965" y="1"/>
                    <a:pt x="63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
            <p:cNvSpPr/>
            <p:nvPr/>
          </p:nvSpPr>
          <p:spPr>
            <a:xfrm>
              <a:off x="6110125" y="382475"/>
              <a:ext cx="133725" cy="123200"/>
            </a:xfrm>
            <a:custGeom>
              <a:avLst/>
              <a:gdLst/>
              <a:ahLst/>
              <a:cxnLst/>
              <a:rect l="l" t="t" r="r" b="b"/>
              <a:pathLst>
                <a:path w="5349" h="4928" extrusionOk="0">
                  <a:moveTo>
                    <a:pt x="3656" y="1"/>
                  </a:moveTo>
                  <a:cubicBezTo>
                    <a:pt x="3547" y="18"/>
                    <a:pt x="3442" y="51"/>
                    <a:pt x="3333" y="90"/>
                  </a:cubicBezTo>
                  <a:cubicBezTo>
                    <a:pt x="2888" y="251"/>
                    <a:pt x="2451" y="396"/>
                    <a:pt x="1999" y="534"/>
                  </a:cubicBezTo>
                  <a:cubicBezTo>
                    <a:pt x="1872" y="574"/>
                    <a:pt x="1891" y="775"/>
                    <a:pt x="2029" y="775"/>
                  </a:cubicBezTo>
                  <a:cubicBezTo>
                    <a:pt x="2031" y="775"/>
                    <a:pt x="2032" y="775"/>
                    <a:pt x="2033" y="775"/>
                  </a:cubicBezTo>
                  <a:cubicBezTo>
                    <a:pt x="2074" y="774"/>
                    <a:pt x="2115" y="773"/>
                    <a:pt x="2156" y="773"/>
                  </a:cubicBezTo>
                  <a:cubicBezTo>
                    <a:pt x="2415" y="773"/>
                    <a:pt x="2675" y="799"/>
                    <a:pt x="2931" y="824"/>
                  </a:cubicBezTo>
                  <a:cubicBezTo>
                    <a:pt x="3514" y="884"/>
                    <a:pt x="3103" y="1072"/>
                    <a:pt x="2843" y="1272"/>
                  </a:cubicBezTo>
                  <a:cubicBezTo>
                    <a:pt x="2714" y="1368"/>
                    <a:pt x="2612" y="1440"/>
                    <a:pt x="2543" y="1536"/>
                  </a:cubicBezTo>
                  <a:cubicBezTo>
                    <a:pt x="2243" y="1327"/>
                    <a:pt x="1937" y="1028"/>
                    <a:pt x="1577" y="1028"/>
                  </a:cubicBezTo>
                  <a:cubicBezTo>
                    <a:pt x="1539" y="1028"/>
                    <a:pt x="1500" y="1031"/>
                    <a:pt x="1460" y="1039"/>
                  </a:cubicBezTo>
                  <a:cubicBezTo>
                    <a:pt x="1239" y="1081"/>
                    <a:pt x="1077" y="1233"/>
                    <a:pt x="1042" y="1417"/>
                  </a:cubicBezTo>
                  <a:cubicBezTo>
                    <a:pt x="591" y="1747"/>
                    <a:pt x="116" y="2260"/>
                    <a:pt x="57" y="2823"/>
                  </a:cubicBezTo>
                  <a:cubicBezTo>
                    <a:pt x="1" y="3353"/>
                    <a:pt x="571" y="3498"/>
                    <a:pt x="992" y="3544"/>
                  </a:cubicBezTo>
                  <a:cubicBezTo>
                    <a:pt x="1023" y="3548"/>
                    <a:pt x="1054" y="3549"/>
                    <a:pt x="1085" y="3549"/>
                  </a:cubicBezTo>
                  <a:cubicBezTo>
                    <a:pt x="1182" y="3549"/>
                    <a:pt x="1281" y="3537"/>
                    <a:pt x="1378" y="3537"/>
                  </a:cubicBezTo>
                  <a:cubicBezTo>
                    <a:pt x="1409" y="3537"/>
                    <a:pt x="1439" y="3538"/>
                    <a:pt x="1469" y="3541"/>
                  </a:cubicBezTo>
                  <a:lnTo>
                    <a:pt x="1680" y="3525"/>
                  </a:lnTo>
                  <a:cubicBezTo>
                    <a:pt x="2019" y="3570"/>
                    <a:pt x="2158" y="3712"/>
                    <a:pt x="2098" y="3952"/>
                  </a:cubicBezTo>
                  <a:cubicBezTo>
                    <a:pt x="2177" y="4186"/>
                    <a:pt x="2144" y="4282"/>
                    <a:pt x="2365" y="4450"/>
                  </a:cubicBezTo>
                  <a:cubicBezTo>
                    <a:pt x="2847" y="4818"/>
                    <a:pt x="3699" y="4928"/>
                    <a:pt x="4353" y="4928"/>
                  </a:cubicBezTo>
                  <a:cubicBezTo>
                    <a:pt x="4458" y="4928"/>
                    <a:pt x="4557" y="4925"/>
                    <a:pt x="4650" y="4920"/>
                  </a:cubicBezTo>
                  <a:cubicBezTo>
                    <a:pt x="4811" y="4911"/>
                    <a:pt x="4900" y="4779"/>
                    <a:pt x="4874" y="4628"/>
                  </a:cubicBezTo>
                  <a:cubicBezTo>
                    <a:pt x="4791" y="4177"/>
                    <a:pt x="4571" y="3830"/>
                    <a:pt x="4258" y="3505"/>
                  </a:cubicBezTo>
                  <a:cubicBezTo>
                    <a:pt x="4176" y="3419"/>
                    <a:pt x="3452" y="2839"/>
                    <a:pt x="3672" y="2652"/>
                  </a:cubicBezTo>
                  <a:cubicBezTo>
                    <a:pt x="3689" y="2638"/>
                    <a:pt x="3711" y="2631"/>
                    <a:pt x="3738" y="2631"/>
                  </a:cubicBezTo>
                  <a:cubicBezTo>
                    <a:pt x="3933" y="2631"/>
                    <a:pt x="4353" y="2988"/>
                    <a:pt x="4416" y="3043"/>
                  </a:cubicBezTo>
                  <a:cubicBezTo>
                    <a:pt x="4677" y="3261"/>
                    <a:pt x="4999" y="3584"/>
                    <a:pt x="5348" y="3758"/>
                  </a:cubicBezTo>
                  <a:cubicBezTo>
                    <a:pt x="5157" y="2329"/>
                    <a:pt x="4551" y="1035"/>
                    <a:pt x="365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
            <p:cNvSpPr/>
            <p:nvPr/>
          </p:nvSpPr>
          <p:spPr>
            <a:xfrm>
              <a:off x="5892000" y="501675"/>
              <a:ext cx="93125" cy="84500"/>
            </a:xfrm>
            <a:custGeom>
              <a:avLst/>
              <a:gdLst/>
              <a:ahLst/>
              <a:cxnLst/>
              <a:rect l="l" t="t" r="r" b="b"/>
              <a:pathLst>
                <a:path w="3725" h="3380" extrusionOk="0">
                  <a:moveTo>
                    <a:pt x="3220" y="1"/>
                  </a:moveTo>
                  <a:cubicBezTo>
                    <a:pt x="3137" y="1"/>
                    <a:pt x="3050" y="36"/>
                    <a:pt x="2971" y="113"/>
                  </a:cubicBezTo>
                  <a:cubicBezTo>
                    <a:pt x="2901" y="185"/>
                    <a:pt x="2848" y="354"/>
                    <a:pt x="2819" y="433"/>
                  </a:cubicBezTo>
                  <a:cubicBezTo>
                    <a:pt x="2701" y="735"/>
                    <a:pt x="2707" y="772"/>
                    <a:pt x="2411" y="1025"/>
                  </a:cubicBezTo>
                  <a:cubicBezTo>
                    <a:pt x="2177" y="1221"/>
                    <a:pt x="2072" y="1254"/>
                    <a:pt x="1915" y="1254"/>
                  </a:cubicBezTo>
                  <a:cubicBezTo>
                    <a:pt x="1835" y="1254"/>
                    <a:pt x="1743" y="1245"/>
                    <a:pt x="1614" y="1245"/>
                  </a:cubicBezTo>
                  <a:cubicBezTo>
                    <a:pt x="1598" y="1245"/>
                    <a:pt x="1581" y="1245"/>
                    <a:pt x="1564" y="1246"/>
                  </a:cubicBezTo>
                  <a:cubicBezTo>
                    <a:pt x="1433" y="1246"/>
                    <a:pt x="1301" y="1249"/>
                    <a:pt x="1169" y="1272"/>
                  </a:cubicBezTo>
                  <a:cubicBezTo>
                    <a:pt x="1097" y="1285"/>
                    <a:pt x="1024" y="1305"/>
                    <a:pt x="956" y="1331"/>
                  </a:cubicBezTo>
                  <a:cubicBezTo>
                    <a:pt x="915" y="1263"/>
                    <a:pt x="847" y="1216"/>
                    <a:pt x="775" y="1216"/>
                  </a:cubicBezTo>
                  <a:cubicBezTo>
                    <a:pt x="728" y="1216"/>
                    <a:pt x="680" y="1236"/>
                    <a:pt x="636" y="1282"/>
                  </a:cubicBezTo>
                  <a:cubicBezTo>
                    <a:pt x="435" y="1503"/>
                    <a:pt x="185" y="1737"/>
                    <a:pt x="0" y="2000"/>
                  </a:cubicBezTo>
                  <a:cubicBezTo>
                    <a:pt x="142" y="2480"/>
                    <a:pt x="333" y="2945"/>
                    <a:pt x="570" y="3379"/>
                  </a:cubicBezTo>
                  <a:cubicBezTo>
                    <a:pt x="643" y="3340"/>
                    <a:pt x="705" y="3281"/>
                    <a:pt x="761" y="3208"/>
                  </a:cubicBezTo>
                  <a:cubicBezTo>
                    <a:pt x="1041" y="2859"/>
                    <a:pt x="1110" y="2464"/>
                    <a:pt x="1535" y="2214"/>
                  </a:cubicBezTo>
                  <a:cubicBezTo>
                    <a:pt x="2058" y="1904"/>
                    <a:pt x="2743" y="2243"/>
                    <a:pt x="3109" y="1693"/>
                  </a:cubicBezTo>
                  <a:cubicBezTo>
                    <a:pt x="3333" y="1354"/>
                    <a:pt x="3725" y="673"/>
                    <a:pt x="3547" y="255"/>
                  </a:cubicBezTo>
                  <a:cubicBezTo>
                    <a:pt x="3479" y="94"/>
                    <a:pt x="3354" y="1"/>
                    <a:pt x="322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
            <p:cNvSpPr/>
            <p:nvPr/>
          </p:nvSpPr>
          <p:spPr>
            <a:xfrm>
              <a:off x="6146250" y="602050"/>
              <a:ext cx="12500" cy="8300"/>
            </a:xfrm>
            <a:custGeom>
              <a:avLst/>
              <a:gdLst/>
              <a:ahLst/>
              <a:cxnLst/>
              <a:rect l="l" t="t" r="r" b="b"/>
              <a:pathLst>
                <a:path w="500" h="332" extrusionOk="0">
                  <a:moveTo>
                    <a:pt x="220" y="1"/>
                  </a:moveTo>
                  <a:cubicBezTo>
                    <a:pt x="135" y="1"/>
                    <a:pt x="50" y="52"/>
                    <a:pt x="31" y="141"/>
                  </a:cubicBezTo>
                  <a:cubicBezTo>
                    <a:pt x="1" y="289"/>
                    <a:pt x="119" y="332"/>
                    <a:pt x="240" y="332"/>
                  </a:cubicBezTo>
                  <a:cubicBezTo>
                    <a:pt x="303" y="332"/>
                    <a:pt x="366" y="320"/>
                    <a:pt x="410" y="306"/>
                  </a:cubicBezTo>
                  <a:cubicBezTo>
                    <a:pt x="499" y="274"/>
                    <a:pt x="474" y="147"/>
                    <a:pt x="393" y="147"/>
                  </a:cubicBezTo>
                  <a:cubicBezTo>
                    <a:pt x="391" y="147"/>
                    <a:pt x="389" y="147"/>
                    <a:pt x="387" y="147"/>
                  </a:cubicBezTo>
                  <a:cubicBezTo>
                    <a:pt x="387" y="112"/>
                    <a:pt x="377" y="79"/>
                    <a:pt x="354" y="56"/>
                  </a:cubicBezTo>
                  <a:cubicBezTo>
                    <a:pt x="318" y="18"/>
                    <a:pt x="269" y="1"/>
                    <a:pt x="22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
            <p:cNvSpPr/>
            <p:nvPr/>
          </p:nvSpPr>
          <p:spPr>
            <a:xfrm>
              <a:off x="6056875" y="643025"/>
              <a:ext cx="15175" cy="8625"/>
            </a:xfrm>
            <a:custGeom>
              <a:avLst/>
              <a:gdLst/>
              <a:ahLst/>
              <a:cxnLst/>
              <a:rect l="l" t="t" r="r" b="b"/>
              <a:pathLst>
                <a:path w="607" h="345" extrusionOk="0">
                  <a:moveTo>
                    <a:pt x="252" y="1"/>
                  </a:moveTo>
                  <a:cubicBezTo>
                    <a:pt x="211" y="1"/>
                    <a:pt x="171" y="5"/>
                    <a:pt x="133" y="17"/>
                  </a:cubicBezTo>
                  <a:lnTo>
                    <a:pt x="133" y="20"/>
                  </a:lnTo>
                  <a:cubicBezTo>
                    <a:pt x="57" y="49"/>
                    <a:pt x="1" y="165"/>
                    <a:pt x="106" y="218"/>
                  </a:cubicBezTo>
                  <a:cubicBezTo>
                    <a:pt x="116" y="221"/>
                    <a:pt x="125" y="224"/>
                    <a:pt x="136" y="227"/>
                  </a:cubicBezTo>
                  <a:cubicBezTo>
                    <a:pt x="153" y="290"/>
                    <a:pt x="203" y="344"/>
                    <a:pt x="267" y="344"/>
                  </a:cubicBezTo>
                  <a:cubicBezTo>
                    <a:pt x="278" y="344"/>
                    <a:pt x="289" y="343"/>
                    <a:pt x="300" y="339"/>
                  </a:cubicBezTo>
                  <a:cubicBezTo>
                    <a:pt x="359" y="320"/>
                    <a:pt x="412" y="297"/>
                    <a:pt x="468" y="277"/>
                  </a:cubicBezTo>
                  <a:cubicBezTo>
                    <a:pt x="607" y="221"/>
                    <a:pt x="590" y="23"/>
                    <a:pt x="432" y="14"/>
                  </a:cubicBezTo>
                  <a:cubicBezTo>
                    <a:pt x="373" y="10"/>
                    <a:pt x="312" y="1"/>
                    <a:pt x="252"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
            <p:cNvSpPr/>
            <p:nvPr/>
          </p:nvSpPr>
          <p:spPr>
            <a:xfrm>
              <a:off x="6081000" y="578600"/>
              <a:ext cx="20175" cy="16625"/>
            </a:xfrm>
            <a:custGeom>
              <a:avLst/>
              <a:gdLst/>
              <a:ahLst/>
              <a:cxnLst/>
              <a:rect l="l" t="t" r="r" b="b"/>
              <a:pathLst>
                <a:path w="807" h="665" extrusionOk="0">
                  <a:moveTo>
                    <a:pt x="390" y="0"/>
                  </a:moveTo>
                  <a:cubicBezTo>
                    <a:pt x="377" y="0"/>
                    <a:pt x="363" y="1"/>
                    <a:pt x="350" y="3"/>
                  </a:cubicBezTo>
                  <a:cubicBezTo>
                    <a:pt x="274" y="12"/>
                    <a:pt x="185" y="65"/>
                    <a:pt x="195" y="157"/>
                  </a:cubicBezTo>
                  <a:cubicBezTo>
                    <a:pt x="195" y="184"/>
                    <a:pt x="195" y="210"/>
                    <a:pt x="207" y="230"/>
                  </a:cubicBezTo>
                  <a:cubicBezTo>
                    <a:pt x="211" y="233"/>
                    <a:pt x="215" y="233"/>
                    <a:pt x="218" y="236"/>
                  </a:cubicBezTo>
                  <a:cubicBezTo>
                    <a:pt x="93" y="269"/>
                    <a:pt x="0" y="434"/>
                    <a:pt x="113" y="562"/>
                  </a:cubicBezTo>
                  <a:cubicBezTo>
                    <a:pt x="174" y="633"/>
                    <a:pt x="261" y="665"/>
                    <a:pt x="351" y="665"/>
                  </a:cubicBezTo>
                  <a:cubicBezTo>
                    <a:pt x="486" y="665"/>
                    <a:pt x="625" y="593"/>
                    <a:pt x="689" y="477"/>
                  </a:cubicBezTo>
                  <a:cubicBezTo>
                    <a:pt x="807" y="262"/>
                    <a:pt x="619" y="0"/>
                    <a:pt x="39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
            <p:cNvSpPr/>
            <p:nvPr/>
          </p:nvSpPr>
          <p:spPr>
            <a:xfrm>
              <a:off x="6079125" y="352650"/>
              <a:ext cx="42400" cy="35950"/>
            </a:xfrm>
            <a:custGeom>
              <a:avLst/>
              <a:gdLst/>
              <a:ahLst/>
              <a:cxnLst/>
              <a:rect l="l" t="t" r="r" b="b"/>
              <a:pathLst>
                <a:path w="1696" h="1438" extrusionOk="0">
                  <a:moveTo>
                    <a:pt x="843" y="1"/>
                  </a:moveTo>
                  <a:cubicBezTo>
                    <a:pt x="402" y="1"/>
                    <a:pt x="0" y="403"/>
                    <a:pt x="82" y="872"/>
                  </a:cubicBezTo>
                  <a:cubicBezTo>
                    <a:pt x="133" y="1182"/>
                    <a:pt x="454" y="1437"/>
                    <a:pt x="759" y="1437"/>
                  </a:cubicBezTo>
                  <a:cubicBezTo>
                    <a:pt x="853" y="1437"/>
                    <a:pt x="945" y="1413"/>
                    <a:pt x="1027" y="1359"/>
                  </a:cubicBezTo>
                  <a:cubicBezTo>
                    <a:pt x="1162" y="1336"/>
                    <a:pt x="1287" y="1277"/>
                    <a:pt x="1386" y="1162"/>
                  </a:cubicBezTo>
                  <a:cubicBezTo>
                    <a:pt x="1695" y="793"/>
                    <a:pt x="1531" y="190"/>
                    <a:pt x="1073" y="39"/>
                  </a:cubicBezTo>
                  <a:cubicBezTo>
                    <a:pt x="997" y="13"/>
                    <a:pt x="919" y="1"/>
                    <a:pt x="843"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
            <p:cNvSpPr/>
            <p:nvPr/>
          </p:nvSpPr>
          <p:spPr>
            <a:xfrm>
              <a:off x="5896125" y="412450"/>
              <a:ext cx="71025" cy="92600"/>
            </a:xfrm>
            <a:custGeom>
              <a:avLst/>
              <a:gdLst/>
              <a:ahLst/>
              <a:cxnLst/>
              <a:rect l="l" t="t" r="r" b="b"/>
              <a:pathLst>
                <a:path w="2841" h="3704" extrusionOk="0">
                  <a:moveTo>
                    <a:pt x="2087" y="1"/>
                  </a:moveTo>
                  <a:cubicBezTo>
                    <a:pt x="1941" y="1"/>
                    <a:pt x="1790" y="40"/>
                    <a:pt x="1650" y="83"/>
                  </a:cubicBezTo>
                  <a:cubicBezTo>
                    <a:pt x="1357" y="172"/>
                    <a:pt x="550" y="593"/>
                    <a:pt x="761" y="1005"/>
                  </a:cubicBezTo>
                  <a:cubicBezTo>
                    <a:pt x="718" y="1071"/>
                    <a:pt x="682" y="1140"/>
                    <a:pt x="652" y="1212"/>
                  </a:cubicBezTo>
                  <a:cubicBezTo>
                    <a:pt x="626" y="1282"/>
                    <a:pt x="589" y="1367"/>
                    <a:pt x="586" y="1449"/>
                  </a:cubicBezTo>
                  <a:cubicBezTo>
                    <a:pt x="415" y="1532"/>
                    <a:pt x="267" y="1663"/>
                    <a:pt x="148" y="1881"/>
                  </a:cubicBezTo>
                  <a:cubicBezTo>
                    <a:pt x="89" y="1983"/>
                    <a:pt x="129" y="2095"/>
                    <a:pt x="221" y="2160"/>
                  </a:cubicBezTo>
                  <a:cubicBezTo>
                    <a:pt x="221" y="2174"/>
                    <a:pt x="218" y="2187"/>
                    <a:pt x="218" y="2200"/>
                  </a:cubicBezTo>
                  <a:cubicBezTo>
                    <a:pt x="102" y="2243"/>
                    <a:pt x="1" y="2391"/>
                    <a:pt x="89" y="2513"/>
                  </a:cubicBezTo>
                  <a:cubicBezTo>
                    <a:pt x="181" y="2635"/>
                    <a:pt x="297" y="2714"/>
                    <a:pt x="428" y="2737"/>
                  </a:cubicBezTo>
                  <a:cubicBezTo>
                    <a:pt x="396" y="2846"/>
                    <a:pt x="445" y="2978"/>
                    <a:pt x="603" y="3000"/>
                  </a:cubicBezTo>
                  <a:cubicBezTo>
                    <a:pt x="599" y="3128"/>
                    <a:pt x="596" y="3260"/>
                    <a:pt x="616" y="3310"/>
                  </a:cubicBezTo>
                  <a:cubicBezTo>
                    <a:pt x="685" y="3481"/>
                    <a:pt x="846" y="3603"/>
                    <a:pt x="1018" y="3662"/>
                  </a:cubicBezTo>
                  <a:cubicBezTo>
                    <a:pt x="1102" y="3691"/>
                    <a:pt x="1186" y="3704"/>
                    <a:pt x="1270" y="3704"/>
                  </a:cubicBezTo>
                  <a:cubicBezTo>
                    <a:pt x="1658" y="3704"/>
                    <a:pt x="2038" y="3429"/>
                    <a:pt x="2358" y="3247"/>
                  </a:cubicBezTo>
                  <a:cubicBezTo>
                    <a:pt x="2426" y="3211"/>
                    <a:pt x="2453" y="3113"/>
                    <a:pt x="2411" y="3043"/>
                  </a:cubicBezTo>
                  <a:cubicBezTo>
                    <a:pt x="2325" y="2908"/>
                    <a:pt x="2302" y="2911"/>
                    <a:pt x="2147" y="2862"/>
                  </a:cubicBezTo>
                  <a:cubicBezTo>
                    <a:pt x="1801" y="2747"/>
                    <a:pt x="1376" y="2698"/>
                    <a:pt x="984" y="2638"/>
                  </a:cubicBezTo>
                  <a:cubicBezTo>
                    <a:pt x="988" y="2615"/>
                    <a:pt x="988" y="2595"/>
                    <a:pt x="988" y="2586"/>
                  </a:cubicBezTo>
                  <a:cubicBezTo>
                    <a:pt x="981" y="2520"/>
                    <a:pt x="978" y="2454"/>
                    <a:pt x="975" y="2385"/>
                  </a:cubicBezTo>
                  <a:cubicBezTo>
                    <a:pt x="1034" y="2194"/>
                    <a:pt x="991" y="1970"/>
                    <a:pt x="922" y="1769"/>
                  </a:cubicBezTo>
                  <a:cubicBezTo>
                    <a:pt x="1011" y="1746"/>
                    <a:pt x="1108" y="1737"/>
                    <a:pt x="1209" y="1737"/>
                  </a:cubicBezTo>
                  <a:cubicBezTo>
                    <a:pt x="1650" y="1737"/>
                    <a:pt x="2173" y="1916"/>
                    <a:pt x="2532" y="1923"/>
                  </a:cubicBezTo>
                  <a:cubicBezTo>
                    <a:pt x="2534" y="1923"/>
                    <a:pt x="2535" y="1923"/>
                    <a:pt x="2536" y="1923"/>
                  </a:cubicBezTo>
                  <a:cubicBezTo>
                    <a:pt x="2712" y="1923"/>
                    <a:pt x="2840" y="1670"/>
                    <a:pt x="2687" y="1548"/>
                  </a:cubicBezTo>
                  <a:cubicBezTo>
                    <a:pt x="2634" y="1499"/>
                    <a:pt x="2578" y="1456"/>
                    <a:pt x="2516" y="1420"/>
                  </a:cubicBezTo>
                  <a:lnTo>
                    <a:pt x="2516" y="1420"/>
                  </a:lnTo>
                  <a:cubicBezTo>
                    <a:pt x="2525" y="1421"/>
                    <a:pt x="2534" y="1422"/>
                    <a:pt x="2543" y="1422"/>
                  </a:cubicBezTo>
                  <a:cubicBezTo>
                    <a:pt x="2700" y="1422"/>
                    <a:pt x="2781" y="1235"/>
                    <a:pt x="2756" y="1104"/>
                  </a:cubicBezTo>
                  <a:cubicBezTo>
                    <a:pt x="2694" y="768"/>
                    <a:pt x="2769" y="353"/>
                    <a:pt x="2460" y="119"/>
                  </a:cubicBezTo>
                  <a:cubicBezTo>
                    <a:pt x="2346" y="32"/>
                    <a:pt x="2218" y="1"/>
                    <a:pt x="2087"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
            <p:cNvSpPr/>
            <p:nvPr/>
          </p:nvSpPr>
          <p:spPr>
            <a:xfrm>
              <a:off x="5984225" y="577775"/>
              <a:ext cx="36125" cy="24825"/>
            </a:xfrm>
            <a:custGeom>
              <a:avLst/>
              <a:gdLst/>
              <a:ahLst/>
              <a:cxnLst/>
              <a:rect l="l" t="t" r="r" b="b"/>
              <a:pathLst>
                <a:path w="1445" h="993" extrusionOk="0">
                  <a:moveTo>
                    <a:pt x="1102" y="1"/>
                  </a:moveTo>
                  <a:cubicBezTo>
                    <a:pt x="820" y="1"/>
                    <a:pt x="553" y="91"/>
                    <a:pt x="332" y="286"/>
                  </a:cubicBezTo>
                  <a:cubicBezTo>
                    <a:pt x="309" y="309"/>
                    <a:pt x="299" y="332"/>
                    <a:pt x="299" y="358"/>
                  </a:cubicBezTo>
                  <a:cubicBezTo>
                    <a:pt x="217" y="444"/>
                    <a:pt x="141" y="546"/>
                    <a:pt x="82" y="644"/>
                  </a:cubicBezTo>
                  <a:cubicBezTo>
                    <a:pt x="1" y="777"/>
                    <a:pt x="117" y="915"/>
                    <a:pt x="249" y="915"/>
                  </a:cubicBezTo>
                  <a:cubicBezTo>
                    <a:pt x="261" y="915"/>
                    <a:pt x="273" y="914"/>
                    <a:pt x="285" y="911"/>
                  </a:cubicBezTo>
                  <a:cubicBezTo>
                    <a:pt x="315" y="908"/>
                    <a:pt x="338" y="898"/>
                    <a:pt x="364" y="892"/>
                  </a:cubicBezTo>
                  <a:cubicBezTo>
                    <a:pt x="459" y="960"/>
                    <a:pt x="586" y="993"/>
                    <a:pt x="712" y="993"/>
                  </a:cubicBezTo>
                  <a:cubicBezTo>
                    <a:pt x="854" y="993"/>
                    <a:pt x="994" y="951"/>
                    <a:pt x="1083" y="869"/>
                  </a:cubicBezTo>
                  <a:cubicBezTo>
                    <a:pt x="1211" y="750"/>
                    <a:pt x="1227" y="595"/>
                    <a:pt x="1178" y="457"/>
                  </a:cubicBezTo>
                  <a:cubicBezTo>
                    <a:pt x="1261" y="381"/>
                    <a:pt x="1336" y="293"/>
                    <a:pt x="1402" y="200"/>
                  </a:cubicBezTo>
                  <a:cubicBezTo>
                    <a:pt x="1445" y="141"/>
                    <a:pt x="1402" y="32"/>
                    <a:pt x="1329" y="19"/>
                  </a:cubicBezTo>
                  <a:cubicBezTo>
                    <a:pt x="1253" y="7"/>
                    <a:pt x="1177" y="1"/>
                    <a:pt x="1102"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
            <p:cNvSpPr/>
            <p:nvPr/>
          </p:nvSpPr>
          <p:spPr>
            <a:xfrm>
              <a:off x="5995625" y="414150"/>
              <a:ext cx="104175" cy="88275"/>
            </a:xfrm>
            <a:custGeom>
              <a:avLst/>
              <a:gdLst/>
              <a:ahLst/>
              <a:cxnLst/>
              <a:rect l="l" t="t" r="r" b="b"/>
              <a:pathLst>
                <a:path w="4167" h="3531" extrusionOk="0">
                  <a:moveTo>
                    <a:pt x="2349" y="0"/>
                  </a:moveTo>
                  <a:cubicBezTo>
                    <a:pt x="1795" y="0"/>
                    <a:pt x="1168" y="210"/>
                    <a:pt x="1094" y="667"/>
                  </a:cubicBezTo>
                  <a:cubicBezTo>
                    <a:pt x="663" y="1089"/>
                    <a:pt x="1" y="1934"/>
                    <a:pt x="867" y="2188"/>
                  </a:cubicBezTo>
                  <a:cubicBezTo>
                    <a:pt x="1206" y="2287"/>
                    <a:pt x="1505" y="2303"/>
                    <a:pt x="1825" y="2495"/>
                  </a:cubicBezTo>
                  <a:cubicBezTo>
                    <a:pt x="2062" y="2636"/>
                    <a:pt x="2276" y="2820"/>
                    <a:pt x="2516" y="2962"/>
                  </a:cubicBezTo>
                  <a:cubicBezTo>
                    <a:pt x="2951" y="3218"/>
                    <a:pt x="3402" y="3407"/>
                    <a:pt x="3896" y="3525"/>
                  </a:cubicBezTo>
                  <a:cubicBezTo>
                    <a:pt x="3911" y="3529"/>
                    <a:pt x="3926" y="3530"/>
                    <a:pt x="3940" y="3530"/>
                  </a:cubicBezTo>
                  <a:cubicBezTo>
                    <a:pt x="4076" y="3530"/>
                    <a:pt x="4140" y="3366"/>
                    <a:pt x="4051" y="3258"/>
                  </a:cubicBezTo>
                  <a:lnTo>
                    <a:pt x="4077" y="2685"/>
                  </a:lnTo>
                  <a:cubicBezTo>
                    <a:pt x="4136" y="2619"/>
                    <a:pt x="4166" y="2504"/>
                    <a:pt x="4110" y="2425"/>
                  </a:cubicBezTo>
                  <a:cubicBezTo>
                    <a:pt x="3958" y="2211"/>
                    <a:pt x="3804" y="2092"/>
                    <a:pt x="3577" y="1958"/>
                  </a:cubicBezTo>
                  <a:cubicBezTo>
                    <a:pt x="3356" y="1829"/>
                    <a:pt x="3129" y="1556"/>
                    <a:pt x="3162" y="1263"/>
                  </a:cubicBezTo>
                  <a:lnTo>
                    <a:pt x="3162" y="1263"/>
                  </a:lnTo>
                  <a:cubicBezTo>
                    <a:pt x="3162" y="1264"/>
                    <a:pt x="3162" y="1264"/>
                    <a:pt x="3162" y="1264"/>
                  </a:cubicBezTo>
                  <a:cubicBezTo>
                    <a:pt x="3174" y="1264"/>
                    <a:pt x="3371" y="937"/>
                    <a:pt x="3373" y="937"/>
                  </a:cubicBezTo>
                  <a:cubicBezTo>
                    <a:pt x="3373" y="937"/>
                    <a:pt x="3373" y="937"/>
                    <a:pt x="3373" y="937"/>
                  </a:cubicBezTo>
                  <a:cubicBezTo>
                    <a:pt x="3481" y="595"/>
                    <a:pt x="3291" y="269"/>
                    <a:pt x="2978" y="117"/>
                  </a:cubicBezTo>
                  <a:cubicBezTo>
                    <a:pt x="2817" y="40"/>
                    <a:pt x="2590" y="0"/>
                    <a:pt x="2349"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 name="Google Shape;180;p2"/>
          <p:cNvSpPr/>
          <p:nvPr/>
        </p:nvSpPr>
        <p:spPr>
          <a:xfrm>
            <a:off x="898033" y="3860717"/>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
          <p:cNvSpPr/>
          <p:nvPr/>
        </p:nvSpPr>
        <p:spPr>
          <a:xfrm rot="-4500050">
            <a:off x="252781" y="3474975"/>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2" name="Google Shape;182;p2"/>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183" name="Google Shape;183;p2"/>
          <p:cNvSpPr txBox="1">
            <a:spLocks noGrp="1"/>
          </p:cNvSpPr>
          <p:nvPr>
            <p:ph type="ctrTitle"/>
          </p:nvPr>
        </p:nvSpPr>
        <p:spPr>
          <a:xfrm rot="-792">
            <a:off x="1469400" y="1636079"/>
            <a:ext cx="6510000" cy="174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84" name="Google Shape;184;p2"/>
          <p:cNvSpPr txBox="1">
            <a:spLocks noGrp="1"/>
          </p:cNvSpPr>
          <p:nvPr>
            <p:ph type="subTitle" idx="1"/>
          </p:nvPr>
        </p:nvSpPr>
        <p:spPr>
          <a:xfrm rot="232">
            <a:off x="2504550" y="3377573"/>
            <a:ext cx="4439700" cy="5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1806"/>
        <p:cNvGrpSpPr/>
        <p:nvPr/>
      </p:nvGrpSpPr>
      <p:grpSpPr>
        <a:xfrm>
          <a:off x="0" y="0"/>
          <a:ext cx="0" cy="0"/>
          <a:chOff x="0" y="0"/>
          <a:chExt cx="0" cy="0"/>
        </a:xfrm>
      </p:grpSpPr>
      <p:sp>
        <p:nvSpPr>
          <p:cNvPr id="1807" name="Google Shape;1807;p20"/>
          <p:cNvSpPr/>
          <p:nvPr/>
        </p:nvSpPr>
        <p:spPr>
          <a:xfrm rot="5400000" flipH="1">
            <a:off x="6872619" y="2591095"/>
            <a:ext cx="3530406" cy="1666090"/>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0"/>
          <p:cNvSpPr/>
          <p:nvPr/>
        </p:nvSpPr>
        <p:spPr>
          <a:xfrm rot="5400000" flipH="1">
            <a:off x="6882427" y="2763456"/>
            <a:ext cx="3397101" cy="1399651"/>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dk1"/>
              </a:gs>
              <a:gs pos="39000">
                <a:schemeClr val="accent1"/>
              </a:gs>
              <a:gs pos="78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0"/>
          <p:cNvSpPr/>
          <p:nvPr/>
        </p:nvSpPr>
        <p:spPr>
          <a:xfrm flipH="1">
            <a:off x="568644" y="4769960"/>
            <a:ext cx="1860704" cy="650530"/>
          </a:xfrm>
          <a:custGeom>
            <a:avLst/>
            <a:gdLst/>
            <a:ahLst/>
            <a:cxnLst/>
            <a:rect l="l" t="t" r="r" b="b"/>
            <a:pathLst>
              <a:path w="94584" h="33068" extrusionOk="0">
                <a:moveTo>
                  <a:pt x="19050" y="30416"/>
                </a:moveTo>
                <a:cubicBezTo>
                  <a:pt x="5652" y="27686"/>
                  <a:pt x="0" y="19812"/>
                  <a:pt x="0" y="15176"/>
                </a:cubicBezTo>
                <a:cubicBezTo>
                  <a:pt x="0" y="10541"/>
                  <a:pt x="11049" y="3238"/>
                  <a:pt x="19050" y="2603"/>
                </a:cubicBezTo>
                <a:cubicBezTo>
                  <a:pt x="27051" y="1968"/>
                  <a:pt x="39624" y="11557"/>
                  <a:pt x="48006" y="11366"/>
                </a:cubicBezTo>
                <a:cubicBezTo>
                  <a:pt x="56388" y="11176"/>
                  <a:pt x="63056" y="3111"/>
                  <a:pt x="69342" y="1460"/>
                </a:cubicBezTo>
                <a:cubicBezTo>
                  <a:pt x="75629" y="-191"/>
                  <a:pt x="81534" y="-762"/>
                  <a:pt x="85725" y="1460"/>
                </a:cubicBezTo>
                <a:cubicBezTo>
                  <a:pt x="89916" y="3683"/>
                  <a:pt x="95377" y="9779"/>
                  <a:pt x="94488" y="14795"/>
                </a:cubicBezTo>
                <a:cubicBezTo>
                  <a:pt x="93599" y="19812"/>
                  <a:pt x="92964" y="28956"/>
                  <a:pt x="80391" y="31559"/>
                </a:cubicBezTo>
                <a:cubicBezTo>
                  <a:pt x="67818" y="34163"/>
                  <a:pt x="32449" y="33147"/>
                  <a:pt x="19050" y="30416"/>
                </a:cubicBezTo>
                <a:close/>
              </a:path>
            </a:pathLst>
          </a:custGeom>
          <a:gradFill>
            <a:gsLst>
              <a:gs pos="0">
                <a:schemeClr val="accent3"/>
              </a:gs>
              <a:gs pos="24000">
                <a:schemeClr val="accent6"/>
              </a:gs>
              <a:gs pos="56000">
                <a:schemeClr val="accent4"/>
              </a:gs>
              <a:gs pos="82000">
                <a:srgbClr val="FFD966">
                  <a:alpha val="10196"/>
                </a:srgbClr>
              </a:gs>
              <a:gs pos="91000">
                <a:srgbClr val="FFD966">
                  <a:alpha val="0"/>
                </a:srgbClr>
              </a:gs>
              <a:gs pos="100000">
                <a:srgbClr val="4949E7">
                  <a:alpha val="0"/>
                </a:srgbClr>
              </a:gs>
            </a:gsLst>
            <a:lin ang="8100019" scaled="0"/>
          </a:gradFill>
          <a:ln>
            <a:noFill/>
          </a:ln>
        </p:spPr>
      </p:sp>
      <p:grpSp>
        <p:nvGrpSpPr>
          <p:cNvPr id="1810" name="Google Shape;1810;p20"/>
          <p:cNvGrpSpPr/>
          <p:nvPr/>
        </p:nvGrpSpPr>
        <p:grpSpPr>
          <a:xfrm rot="-1895152">
            <a:off x="9020397" y="4776368"/>
            <a:ext cx="100484" cy="265699"/>
            <a:chOff x="2581525" y="3787700"/>
            <a:chExt cx="105325" cy="278500"/>
          </a:xfrm>
        </p:grpSpPr>
        <p:sp>
          <p:nvSpPr>
            <p:cNvPr id="1811" name="Google Shape;1811;p20"/>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20"/>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20"/>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20"/>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15" name="Google Shape;1815;p20"/>
          <p:cNvSpPr/>
          <p:nvPr/>
        </p:nvSpPr>
        <p:spPr>
          <a:xfrm rot="-9900146">
            <a:off x="9111408" y="4115456"/>
            <a:ext cx="25212" cy="24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20"/>
          <p:cNvSpPr/>
          <p:nvPr/>
        </p:nvSpPr>
        <p:spPr>
          <a:xfrm rot="-9900146">
            <a:off x="8690533" y="4897409"/>
            <a:ext cx="25212" cy="24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17" name="Google Shape;1817;p20"/>
          <p:cNvGrpSpPr/>
          <p:nvPr/>
        </p:nvGrpSpPr>
        <p:grpSpPr>
          <a:xfrm rot="-288930">
            <a:off x="8789663" y="4238454"/>
            <a:ext cx="37857" cy="182675"/>
            <a:chOff x="2785650" y="3828250"/>
            <a:chExt cx="39675" cy="191450"/>
          </a:xfrm>
        </p:grpSpPr>
        <p:sp>
          <p:nvSpPr>
            <p:cNvPr id="1818" name="Google Shape;1818;p20"/>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0"/>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20"/>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1" name="Google Shape;1821;p20"/>
          <p:cNvSpPr/>
          <p:nvPr/>
        </p:nvSpPr>
        <p:spPr>
          <a:xfrm rot="-9900146">
            <a:off x="9175043" y="3552659"/>
            <a:ext cx="25212" cy="24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2" name="Google Shape;1822;p20"/>
          <p:cNvGrpSpPr/>
          <p:nvPr/>
        </p:nvGrpSpPr>
        <p:grpSpPr>
          <a:xfrm>
            <a:off x="9090735" y="2799811"/>
            <a:ext cx="66713" cy="176402"/>
            <a:chOff x="2581525" y="3787700"/>
            <a:chExt cx="105325" cy="278500"/>
          </a:xfrm>
        </p:grpSpPr>
        <p:sp>
          <p:nvSpPr>
            <p:cNvPr id="1823" name="Google Shape;1823;p20"/>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20"/>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20"/>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20"/>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7" name="Google Shape;1827;p20"/>
          <p:cNvSpPr/>
          <p:nvPr/>
        </p:nvSpPr>
        <p:spPr>
          <a:xfrm rot="-9900146">
            <a:off x="8897801" y="2642327"/>
            <a:ext cx="25212" cy="24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8" name="Google Shape;1828;p20"/>
          <p:cNvGrpSpPr/>
          <p:nvPr/>
        </p:nvGrpSpPr>
        <p:grpSpPr>
          <a:xfrm rot="-5400000">
            <a:off x="8722032" y="4596817"/>
            <a:ext cx="173090" cy="173090"/>
            <a:chOff x="5715100" y="2545000"/>
            <a:chExt cx="379750" cy="379750"/>
          </a:xfrm>
        </p:grpSpPr>
        <p:sp>
          <p:nvSpPr>
            <p:cNvPr id="1829" name="Google Shape;1829;p20"/>
            <p:cNvSpPr/>
            <p:nvPr/>
          </p:nvSpPr>
          <p:spPr>
            <a:xfrm>
              <a:off x="5715100" y="2545000"/>
              <a:ext cx="379750" cy="379750"/>
            </a:xfrm>
            <a:custGeom>
              <a:avLst/>
              <a:gdLst/>
              <a:ahLst/>
              <a:cxnLst/>
              <a:rect l="l" t="t" r="r" b="b"/>
              <a:pathLst>
                <a:path w="15190" h="15190" extrusionOk="0">
                  <a:moveTo>
                    <a:pt x="7597" y="0"/>
                  </a:moveTo>
                  <a:cubicBezTo>
                    <a:pt x="3402" y="0"/>
                    <a:pt x="1" y="3398"/>
                    <a:pt x="1" y="7593"/>
                  </a:cubicBezTo>
                  <a:cubicBezTo>
                    <a:pt x="1" y="11788"/>
                    <a:pt x="3402" y="15189"/>
                    <a:pt x="7597" y="15189"/>
                  </a:cubicBezTo>
                  <a:cubicBezTo>
                    <a:pt x="11792" y="15189"/>
                    <a:pt x="15190" y="11788"/>
                    <a:pt x="15190" y="7593"/>
                  </a:cubicBezTo>
                  <a:cubicBezTo>
                    <a:pt x="15190" y="3398"/>
                    <a:pt x="11792" y="0"/>
                    <a:pt x="7597" y="0"/>
                  </a:cubicBezTo>
                  <a:close/>
                </a:path>
              </a:pathLst>
            </a:custGeom>
            <a:solidFill>
              <a:srgbClr val="E4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20"/>
            <p:cNvSpPr/>
            <p:nvPr/>
          </p:nvSpPr>
          <p:spPr>
            <a:xfrm>
              <a:off x="5940900" y="2714025"/>
              <a:ext cx="147025" cy="111450"/>
            </a:xfrm>
            <a:custGeom>
              <a:avLst/>
              <a:gdLst/>
              <a:ahLst/>
              <a:cxnLst/>
              <a:rect l="l" t="t" r="r" b="b"/>
              <a:pathLst>
                <a:path w="5881" h="4458" extrusionOk="0">
                  <a:moveTo>
                    <a:pt x="59" y="0"/>
                  </a:moveTo>
                  <a:cubicBezTo>
                    <a:pt x="0" y="0"/>
                    <a:pt x="11" y="66"/>
                    <a:pt x="109" y="140"/>
                  </a:cubicBezTo>
                  <a:cubicBezTo>
                    <a:pt x="395" y="358"/>
                    <a:pt x="666" y="585"/>
                    <a:pt x="936" y="822"/>
                  </a:cubicBezTo>
                  <a:cubicBezTo>
                    <a:pt x="1611" y="1418"/>
                    <a:pt x="2292" y="2004"/>
                    <a:pt x="2997" y="2561"/>
                  </a:cubicBezTo>
                  <a:cubicBezTo>
                    <a:pt x="3754" y="3157"/>
                    <a:pt x="4455" y="3865"/>
                    <a:pt x="5226" y="4457"/>
                  </a:cubicBezTo>
                  <a:cubicBezTo>
                    <a:pt x="5502" y="3953"/>
                    <a:pt x="5723" y="3417"/>
                    <a:pt x="5881" y="2850"/>
                  </a:cubicBezTo>
                  <a:cubicBezTo>
                    <a:pt x="4907" y="2449"/>
                    <a:pt x="3948" y="2011"/>
                    <a:pt x="3010" y="1533"/>
                  </a:cubicBezTo>
                  <a:cubicBezTo>
                    <a:pt x="2361" y="1201"/>
                    <a:pt x="1729" y="835"/>
                    <a:pt x="1084" y="496"/>
                  </a:cubicBezTo>
                  <a:cubicBezTo>
                    <a:pt x="774" y="332"/>
                    <a:pt x="458" y="180"/>
                    <a:pt x="142" y="25"/>
                  </a:cubicBezTo>
                  <a:cubicBezTo>
                    <a:pt x="107" y="8"/>
                    <a:pt x="79" y="0"/>
                    <a:pt x="5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20"/>
            <p:cNvSpPr/>
            <p:nvPr/>
          </p:nvSpPr>
          <p:spPr>
            <a:xfrm>
              <a:off x="5715100" y="2589675"/>
              <a:ext cx="322800" cy="335075"/>
            </a:xfrm>
            <a:custGeom>
              <a:avLst/>
              <a:gdLst/>
              <a:ahLst/>
              <a:cxnLst/>
              <a:rect l="l" t="t" r="r" b="b"/>
              <a:pathLst>
                <a:path w="12912" h="13403" extrusionOk="0">
                  <a:moveTo>
                    <a:pt x="2704" y="1"/>
                  </a:moveTo>
                  <a:cubicBezTo>
                    <a:pt x="1054" y="1397"/>
                    <a:pt x="1" y="3478"/>
                    <a:pt x="1" y="5806"/>
                  </a:cubicBezTo>
                  <a:cubicBezTo>
                    <a:pt x="1" y="10001"/>
                    <a:pt x="3402" y="13402"/>
                    <a:pt x="7597" y="13402"/>
                  </a:cubicBezTo>
                  <a:cubicBezTo>
                    <a:pt x="7735" y="13402"/>
                    <a:pt x="7867" y="13392"/>
                    <a:pt x="8002" y="13382"/>
                  </a:cubicBezTo>
                  <a:cubicBezTo>
                    <a:pt x="7731" y="13227"/>
                    <a:pt x="7531" y="13010"/>
                    <a:pt x="7353" y="12727"/>
                  </a:cubicBezTo>
                  <a:cubicBezTo>
                    <a:pt x="7060" y="12259"/>
                    <a:pt x="6777" y="11792"/>
                    <a:pt x="6487" y="11325"/>
                  </a:cubicBezTo>
                  <a:cubicBezTo>
                    <a:pt x="6194" y="10851"/>
                    <a:pt x="5904" y="10380"/>
                    <a:pt x="5608" y="9909"/>
                  </a:cubicBezTo>
                  <a:cubicBezTo>
                    <a:pt x="5328" y="9468"/>
                    <a:pt x="5058" y="9016"/>
                    <a:pt x="4910" y="8512"/>
                  </a:cubicBezTo>
                  <a:cubicBezTo>
                    <a:pt x="4710" y="7848"/>
                    <a:pt x="4623" y="7565"/>
                    <a:pt x="4651" y="7565"/>
                  </a:cubicBezTo>
                  <a:lnTo>
                    <a:pt x="4651" y="7565"/>
                  </a:lnTo>
                  <a:cubicBezTo>
                    <a:pt x="4661" y="7565"/>
                    <a:pt x="4686" y="7600"/>
                    <a:pt x="4725" y="7666"/>
                  </a:cubicBezTo>
                  <a:cubicBezTo>
                    <a:pt x="5140" y="8368"/>
                    <a:pt x="6181" y="9658"/>
                    <a:pt x="6669" y="10310"/>
                  </a:cubicBezTo>
                  <a:cubicBezTo>
                    <a:pt x="7189" y="11009"/>
                    <a:pt x="8430" y="13056"/>
                    <a:pt x="8439" y="13307"/>
                  </a:cubicBezTo>
                  <a:cubicBezTo>
                    <a:pt x="8439" y="13323"/>
                    <a:pt x="8433" y="13336"/>
                    <a:pt x="8430" y="13349"/>
                  </a:cubicBezTo>
                  <a:cubicBezTo>
                    <a:pt x="8980" y="13287"/>
                    <a:pt x="9517" y="13168"/>
                    <a:pt x="10023" y="12997"/>
                  </a:cubicBezTo>
                  <a:cubicBezTo>
                    <a:pt x="9849" y="12605"/>
                    <a:pt x="9698" y="12200"/>
                    <a:pt x="9566" y="11788"/>
                  </a:cubicBezTo>
                  <a:cubicBezTo>
                    <a:pt x="9365" y="11159"/>
                    <a:pt x="9154" y="10534"/>
                    <a:pt x="8947" y="9909"/>
                  </a:cubicBezTo>
                  <a:cubicBezTo>
                    <a:pt x="8903" y="9782"/>
                    <a:pt x="8750" y="9373"/>
                    <a:pt x="8853" y="9373"/>
                  </a:cubicBezTo>
                  <a:cubicBezTo>
                    <a:pt x="8857" y="9373"/>
                    <a:pt x="8862" y="9373"/>
                    <a:pt x="8868" y="9375"/>
                  </a:cubicBezTo>
                  <a:cubicBezTo>
                    <a:pt x="9207" y="9480"/>
                    <a:pt x="9766" y="10030"/>
                    <a:pt x="10053" y="10225"/>
                  </a:cubicBezTo>
                  <a:cubicBezTo>
                    <a:pt x="10398" y="10465"/>
                    <a:pt x="10761" y="10682"/>
                    <a:pt x="11117" y="10910"/>
                  </a:cubicBezTo>
                  <a:cubicBezTo>
                    <a:pt x="11479" y="11140"/>
                    <a:pt x="11841" y="11374"/>
                    <a:pt x="12206" y="11597"/>
                  </a:cubicBezTo>
                  <a:cubicBezTo>
                    <a:pt x="12263" y="11634"/>
                    <a:pt x="12319" y="11670"/>
                    <a:pt x="12371" y="11706"/>
                  </a:cubicBezTo>
                  <a:cubicBezTo>
                    <a:pt x="12559" y="11555"/>
                    <a:pt x="12740" y="11397"/>
                    <a:pt x="12911" y="11226"/>
                  </a:cubicBezTo>
                  <a:cubicBezTo>
                    <a:pt x="12710" y="11021"/>
                    <a:pt x="12506" y="10820"/>
                    <a:pt x="12299" y="10620"/>
                  </a:cubicBezTo>
                  <a:cubicBezTo>
                    <a:pt x="11841" y="10182"/>
                    <a:pt x="11393" y="9731"/>
                    <a:pt x="10929" y="9299"/>
                  </a:cubicBezTo>
                  <a:cubicBezTo>
                    <a:pt x="10099" y="8532"/>
                    <a:pt x="9269" y="7788"/>
                    <a:pt x="8541" y="6919"/>
                  </a:cubicBezTo>
                  <a:cubicBezTo>
                    <a:pt x="7821" y="6056"/>
                    <a:pt x="7096" y="5193"/>
                    <a:pt x="6481" y="4252"/>
                  </a:cubicBezTo>
                  <a:cubicBezTo>
                    <a:pt x="6006" y="3534"/>
                    <a:pt x="5565" y="2974"/>
                    <a:pt x="5309" y="2707"/>
                  </a:cubicBezTo>
                  <a:cubicBezTo>
                    <a:pt x="5245" y="2642"/>
                    <a:pt x="5203" y="2613"/>
                    <a:pt x="5179" y="2613"/>
                  </a:cubicBezTo>
                  <a:cubicBezTo>
                    <a:pt x="4999" y="2613"/>
                    <a:pt x="5824" y="4265"/>
                    <a:pt x="6062" y="4904"/>
                  </a:cubicBezTo>
                  <a:cubicBezTo>
                    <a:pt x="6092" y="4979"/>
                    <a:pt x="6748" y="6056"/>
                    <a:pt x="7034" y="6520"/>
                  </a:cubicBezTo>
                  <a:cubicBezTo>
                    <a:pt x="7264" y="6892"/>
                    <a:pt x="7482" y="7268"/>
                    <a:pt x="7719" y="7634"/>
                  </a:cubicBezTo>
                  <a:cubicBezTo>
                    <a:pt x="7965" y="8012"/>
                    <a:pt x="8222" y="8384"/>
                    <a:pt x="8439" y="8779"/>
                  </a:cubicBezTo>
                  <a:cubicBezTo>
                    <a:pt x="8513" y="8912"/>
                    <a:pt x="8389" y="9067"/>
                    <a:pt x="8265" y="9067"/>
                  </a:cubicBezTo>
                  <a:cubicBezTo>
                    <a:pt x="8223" y="9067"/>
                    <a:pt x="8181" y="9049"/>
                    <a:pt x="8146" y="9006"/>
                  </a:cubicBezTo>
                  <a:cubicBezTo>
                    <a:pt x="7623" y="8338"/>
                    <a:pt x="7116" y="7660"/>
                    <a:pt x="6672" y="6935"/>
                  </a:cubicBezTo>
                  <a:cubicBezTo>
                    <a:pt x="6353" y="6415"/>
                    <a:pt x="5411" y="4640"/>
                    <a:pt x="5207" y="4301"/>
                  </a:cubicBezTo>
                  <a:cubicBezTo>
                    <a:pt x="4716" y="3478"/>
                    <a:pt x="4219" y="2655"/>
                    <a:pt x="3721" y="1835"/>
                  </a:cubicBezTo>
                  <a:cubicBezTo>
                    <a:pt x="3356" y="1230"/>
                    <a:pt x="3007" y="633"/>
                    <a:pt x="270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0"/>
            <p:cNvSpPr/>
            <p:nvPr/>
          </p:nvSpPr>
          <p:spPr>
            <a:xfrm>
              <a:off x="5879000" y="2612050"/>
              <a:ext cx="80450" cy="63225"/>
            </a:xfrm>
            <a:custGeom>
              <a:avLst/>
              <a:gdLst/>
              <a:ahLst/>
              <a:cxnLst/>
              <a:rect l="l" t="t" r="r" b="b"/>
              <a:pathLst>
                <a:path w="3218" h="2529" extrusionOk="0">
                  <a:moveTo>
                    <a:pt x="780" y="0"/>
                  </a:moveTo>
                  <a:cubicBezTo>
                    <a:pt x="763" y="0"/>
                    <a:pt x="746" y="1"/>
                    <a:pt x="728" y="2"/>
                  </a:cubicBezTo>
                  <a:cubicBezTo>
                    <a:pt x="0" y="41"/>
                    <a:pt x="56" y="1032"/>
                    <a:pt x="323" y="1490"/>
                  </a:cubicBezTo>
                  <a:cubicBezTo>
                    <a:pt x="547" y="1882"/>
                    <a:pt x="938" y="2155"/>
                    <a:pt x="1360" y="2323"/>
                  </a:cubicBezTo>
                  <a:cubicBezTo>
                    <a:pt x="1706" y="2460"/>
                    <a:pt x="2080" y="2528"/>
                    <a:pt x="2452" y="2528"/>
                  </a:cubicBezTo>
                  <a:cubicBezTo>
                    <a:pt x="2509" y="2528"/>
                    <a:pt x="2565" y="2527"/>
                    <a:pt x="2622" y="2523"/>
                  </a:cubicBezTo>
                  <a:cubicBezTo>
                    <a:pt x="2763" y="2514"/>
                    <a:pt x="2911" y="2491"/>
                    <a:pt x="3020" y="2405"/>
                  </a:cubicBezTo>
                  <a:cubicBezTo>
                    <a:pt x="3198" y="2260"/>
                    <a:pt x="3217" y="1997"/>
                    <a:pt x="3171" y="1777"/>
                  </a:cubicBezTo>
                  <a:cubicBezTo>
                    <a:pt x="3082" y="1329"/>
                    <a:pt x="2792" y="937"/>
                    <a:pt x="2430" y="660"/>
                  </a:cubicBezTo>
                  <a:cubicBezTo>
                    <a:pt x="2196" y="479"/>
                    <a:pt x="1933" y="341"/>
                    <a:pt x="1657" y="232"/>
                  </a:cubicBezTo>
                  <a:cubicBezTo>
                    <a:pt x="1508" y="173"/>
                    <a:pt x="1353" y="120"/>
                    <a:pt x="1202" y="78"/>
                  </a:cubicBezTo>
                  <a:cubicBezTo>
                    <a:pt x="1064" y="36"/>
                    <a:pt x="924" y="0"/>
                    <a:pt x="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0"/>
            <p:cNvSpPr/>
            <p:nvPr/>
          </p:nvSpPr>
          <p:spPr>
            <a:xfrm>
              <a:off x="5959625" y="2577100"/>
              <a:ext cx="26400" cy="18825"/>
            </a:xfrm>
            <a:custGeom>
              <a:avLst/>
              <a:gdLst/>
              <a:ahLst/>
              <a:cxnLst/>
              <a:rect l="l" t="t" r="r" b="b"/>
              <a:pathLst>
                <a:path w="1056" h="753" extrusionOk="0">
                  <a:moveTo>
                    <a:pt x="505" y="0"/>
                  </a:moveTo>
                  <a:cubicBezTo>
                    <a:pt x="412" y="0"/>
                    <a:pt x="319" y="25"/>
                    <a:pt x="236" y="79"/>
                  </a:cubicBezTo>
                  <a:cubicBezTo>
                    <a:pt x="0" y="234"/>
                    <a:pt x="135" y="541"/>
                    <a:pt x="380" y="541"/>
                  </a:cubicBezTo>
                  <a:cubicBezTo>
                    <a:pt x="395" y="541"/>
                    <a:pt x="411" y="539"/>
                    <a:pt x="427" y="537"/>
                  </a:cubicBezTo>
                  <a:cubicBezTo>
                    <a:pt x="459" y="534"/>
                    <a:pt x="486" y="523"/>
                    <a:pt x="512" y="514"/>
                  </a:cubicBezTo>
                  <a:lnTo>
                    <a:pt x="516" y="517"/>
                  </a:lnTo>
                  <a:cubicBezTo>
                    <a:pt x="532" y="537"/>
                    <a:pt x="555" y="554"/>
                    <a:pt x="565" y="580"/>
                  </a:cubicBezTo>
                  <a:cubicBezTo>
                    <a:pt x="610" y="694"/>
                    <a:pt x="719" y="753"/>
                    <a:pt x="823" y="753"/>
                  </a:cubicBezTo>
                  <a:cubicBezTo>
                    <a:pt x="943" y="753"/>
                    <a:pt x="1056" y="675"/>
                    <a:pt x="1052" y="514"/>
                  </a:cubicBezTo>
                  <a:cubicBezTo>
                    <a:pt x="1047" y="218"/>
                    <a:pt x="779" y="0"/>
                    <a:pt x="505"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0"/>
            <p:cNvSpPr/>
            <p:nvPr/>
          </p:nvSpPr>
          <p:spPr>
            <a:xfrm>
              <a:off x="6005475" y="2641775"/>
              <a:ext cx="52075" cy="61725"/>
            </a:xfrm>
            <a:custGeom>
              <a:avLst/>
              <a:gdLst/>
              <a:ahLst/>
              <a:cxnLst/>
              <a:rect l="l" t="t" r="r" b="b"/>
              <a:pathLst>
                <a:path w="2083" h="2469" extrusionOk="0">
                  <a:moveTo>
                    <a:pt x="358" y="1"/>
                  </a:moveTo>
                  <a:cubicBezTo>
                    <a:pt x="0" y="1"/>
                    <a:pt x="51" y="559"/>
                    <a:pt x="111" y="792"/>
                  </a:cubicBezTo>
                  <a:cubicBezTo>
                    <a:pt x="282" y="1480"/>
                    <a:pt x="766" y="2082"/>
                    <a:pt x="1398" y="2398"/>
                  </a:cubicBezTo>
                  <a:cubicBezTo>
                    <a:pt x="1470" y="2435"/>
                    <a:pt x="1552" y="2469"/>
                    <a:pt x="1630" y="2469"/>
                  </a:cubicBezTo>
                  <a:cubicBezTo>
                    <a:pt x="1664" y="2469"/>
                    <a:pt x="1696" y="2463"/>
                    <a:pt x="1727" y="2448"/>
                  </a:cubicBezTo>
                  <a:cubicBezTo>
                    <a:pt x="1803" y="2412"/>
                    <a:pt x="1853" y="2332"/>
                    <a:pt x="1892" y="2260"/>
                  </a:cubicBezTo>
                  <a:cubicBezTo>
                    <a:pt x="1988" y="2099"/>
                    <a:pt x="2083" y="1921"/>
                    <a:pt x="2073" y="1734"/>
                  </a:cubicBezTo>
                  <a:cubicBezTo>
                    <a:pt x="2063" y="1579"/>
                    <a:pt x="1984" y="1440"/>
                    <a:pt x="1899" y="1312"/>
                  </a:cubicBezTo>
                  <a:cubicBezTo>
                    <a:pt x="1780" y="1134"/>
                    <a:pt x="1648" y="966"/>
                    <a:pt x="1503" y="811"/>
                  </a:cubicBezTo>
                  <a:cubicBezTo>
                    <a:pt x="1260" y="544"/>
                    <a:pt x="976" y="307"/>
                    <a:pt x="671" y="117"/>
                  </a:cubicBezTo>
                  <a:cubicBezTo>
                    <a:pt x="588" y="64"/>
                    <a:pt x="506" y="18"/>
                    <a:pt x="411" y="4"/>
                  </a:cubicBezTo>
                  <a:cubicBezTo>
                    <a:pt x="392" y="2"/>
                    <a:pt x="375" y="1"/>
                    <a:pt x="358"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20"/>
            <p:cNvSpPr/>
            <p:nvPr/>
          </p:nvSpPr>
          <p:spPr>
            <a:xfrm>
              <a:off x="6014600" y="2603350"/>
              <a:ext cx="30775" cy="20850"/>
            </a:xfrm>
            <a:custGeom>
              <a:avLst/>
              <a:gdLst/>
              <a:ahLst/>
              <a:cxnLst/>
              <a:rect l="l" t="t" r="r" b="b"/>
              <a:pathLst>
                <a:path w="1231" h="834" extrusionOk="0">
                  <a:moveTo>
                    <a:pt x="549" y="0"/>
                  </a:moveTo>
                  <a:cubicBezTo>
                    <a:pt x="493" y="0"/>
                    <a:pt x="437" y="25"/>
                    <a:pt x="391" y="63"/>
                  </a:cubicBezTo>
                  <a:cubicBezTo>
                    <a:pt x="1" y="395"/>
                    <a:pt x="433" y="833"/>
                    <a:pt x="816" y="833"/>
                  </a:cubicBezTo>
                  <a:cubicBezTo>
                    <a:pt x="949" y="833"/>
                    <a:pt x="1077" y="780"/>
                    <a:pt x="1161" y="649"/>
                  </a:cubicBezTo>
                  <a:cubicBezTo>
                    <a:pt x="1231" y="544"/>
                    <a:pt x="1178" y="412"/>
                    <a:pt x="1082" y="347"/>
                  </a:cubicBezTo>
                  <a:cubicBezTo>
                    <a:pt x="1013" y="301"/>
                    <a:pt x="918" y="288"/>
                    <a:pt x="829" y="288"/>
                  </a:cubicBezTo>
                  <a:cubicBezTo>
                    <a:pt x="803" y="288"/>
                    <a:pt x="778" y="289"/>
                    <a:pt x="754" y="291"/>
                  </a:cubicBezTo>
                  <a:cubicBezTo>
                    <a:pt x="757" y="287"/>
                    <a:pt x="763" y="283"/>
                    <a:pt x="769" y="280"/>
                  </a:cubicBezTo>
                  <a:cubicBezTo>
                    <a:pt x="809" y="264"/>
                    <a:pt x="829" y="201"/>
                    <a:pt x="819" y="162"/>
                  </a:cubicBezTo>
                  <a:cubicBezTo>
                    <a:pt x="813" y="149"/>
                    <a:pt x="809" y="136"/>
                    <a:pt x="806" y="122"/>
                  </a:cubicBezTo>
                  <a:cubicBezTo>
                    <a:pt x="789" y="73"/>
                    <a:pt x="750" y="23"/>
                    <a:pt x="697" y="14"/>
                  </a:cubicBezTo>
                  <a:cubicBezTo>
                    <a:pt x="673" y="9"/>
                    <a:pt x="649" y="6"/>
                    <a:pt x="624" y="6"/>
                  </a:cubicBezTo>
                  <a:cubicBezTo>
                    <a:pt x="616" y="6"/>
                    <a:pt x="607" y="6"/>
                    <a:pt x="599" y="7"/>
                  </a:cubicBezTo>
                  <a:cubicBezTo>
                    <a:pt x="582" y="2"/>
                    <a:pt x="566" y="0"/>
                    <a:pt x="54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0"/>
            <p:cNvSpPr/>
            <p:nvPr/>
          </p:nvSpPr>
          <p:spPr>
            <a:xfrm>
              <a:off x="5982875" y="2757825"/>
              <a:ext cx="76250" cy="66250"/>
            </a:xfrm>
            <a:custGeom>
              <a:avLst/>
              <a:gdLst/>
              <a:ahLst/>
              <a:cxnLst/>
              <a:rect l="l" t="t" r="r" b="b"/>
              <a:pathLst>
                <a:path w="3050" h="2650" extrusionOk="0">
                  <a:moveTo>
                    <a:pt x="1816" y="1"/>
                  </a:moveTo>
                  <a:cubicBezTo>
                    <a:pt x="923" y="1"/>
                    <a:pt x="45" y="761"/>
                    <a:pt x="7" y="1675"/>
                  </a:cubicBezTo>
                  <a:cubicBezTo>
                    <a:pt x="4" y="1687"/>
                    <a:pt x="4" y="1698"/>
                    <a:pt x="4" y="1707"/>
                  </a:cubicBezTo>
                  <a:cubicBezTo>
                    <a:pt x="0" y="2066"/>
                    <a:pt x="185" y="2448"/>
                    <a:pt x="517" y="2587"/>
                  </a:cubicBezTo>
                  <a:cubicBezTo>
                    <a:pt x="628" y="2632"/>
                    <a:pt x="745" y="2650"/>
                    <a:pt x="864" y="2650"/>
                  </a:cubicBezTo>
                  <a:cubicBezTo>
                    <a:pt x="969" y="2650"/>
                    <a:pt x="1074" y="2636"/>
                    <a:pt x="1176" y="2616"/>
                  </a:cubicBezTo>
                  <a:cubicBezTo>
                    <a:pt x="1742" y="2508"/>
                    <a:pt x="2269" y="2195"/>
                    <a:pt x="2638" y="1750"/>
                  </a:cubicBezTo>
                  <a:cubicBezTo>
                    <a:pt x="2872" y="1470"/>
                    <a:pt x="3050" y="1108"/>
                    <a:pt x="2967" y="753"/>
                  </a:cubicBezTo>
                  <a:cubicBezTo>
                    <a:pt x="2868" y="327"/>
                    <a:pt x="2427" y="61"/>
                    <a:pt x="1996" y="11"/>
                  </a:cubicBezTo>
                  <a:cubicBezTo>
                    <a:pt x="1936" y="4"/>
                    <a:pt x="1876" y="1"/>
                    <a:pt x="181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20"/>
            <p:cNvSpPr/>
            <p:nvPr/>
          </p:nvSpPr>
          <p:spPr>
            <a:xfrm>
              <a:off x="5913900" y="2778325"/>
              <a:ext cx="26925" cy="25775"/>
            </a:xfrm>
            <a:custGeom>
              <a:avLst/>
              <a:gdLst/>
              <a:ahLst/>
              <a:cxnLst/>
              <a:rect l="l" t="t" r="r" b="b"/>
              <a:pathLst>
                <a:path w="1077" h="1031" extrusionOk="0">
                  <a:moveTo>
                    <a:pt x="501" y="1"/>
                  </a:moveTo>
                  <a:cubicBezTo>
                    <a:pt x="412" y="1"/>
                    <a:pt x="323" y="21"/>
                    <a:pt x="244" y="61"/>
                  </a:cubicBezTo>
                  <a:cubicBezTo>
                    <a:pt x="168" y="104"/>
                    <a:pt x="99" y="163"/>
                    <a:pt x="60" y="238"/>
                  </a:cubicBezTo>
                  <a:cubicBezTo>
                    <a:pt x="1" y="347"/>
                    <a:pt x="4" y="483"/>
                    <a:pt x="47" y="598"/>
                  </a:cubicBezTo>
                  <a:cubicBezTo>
                    <a:pt x="92" y="713"/>
                    <a:pt x="175" y="808"/>
                    <a:pt x="273" y="884"/>
                  </a:cubicBezTo>
                  <a:cubicBezTo>
                    <a:pt x="380" y="968"/>
                    <a:pt x="514" y="1030"/>
                    <a:pt x="647" y="1030"/>
                  </a:cubicBezTo>
                  <a:cubicBezTo>
                    <a:pt x="687" y="1030"/>
                    <a:pt x="726" y="1025"/>
                    <a:pt x="764" y="1013"/>
                  </a:cubicBezTo>
                  <a:cubicBezTo>
                    <a:pt x="890" y="969"/>
                    <a:pt x="985" y="861"/>
                    <a:pt x="1024" y="736"/>
                  </a:cubicBezTo>
                  <a:cubicBezTo>
                    <a:pt x="1077" y="574"/>
                    <a:pt x="1048" y="400"/>
                    <a:pt x="962" y="262"/>
                  </a:cubicBezTo>
                  <a:cubicBezTo>
                    <a:pt x="896" y="156"/>
                    <a:pt x="797" y="71"/>
                    <a:pt x="676" y="28"/>
                  </a:cubicBezTo>
                  <a:cubicBezTo>
                    <a:pt x="619" y="10"/>
                    <a:pt x="560" y="1"/>
                    <a:pt x="501"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0"/>
            <p:cNvSpPr/>
            <p:nvPr/>
          </p:nvSpPr>
          <p:spPr>
            <a:xfrm>
              <a:off x="5833075" y="2618625"/>
              <a:ext cx="15400" cy="14750"/>
            </a:xfrm>
            <a:custGeom>
              <a:avLst/>
              <a:gdLst/>
              <a:ahLst/>
              <a:cxnLst/>
              <a:rect l="l" t="t" r="r" b="b"/>
              <a:pathLst>
                <a:path w="616" h="590" extrusionOk="0">
                  <a:moveTo>
                    <a:pt x="282" y="0"/>
                  </a:moveTo>
                  <a:cubicBezTo>
                    <a:pt x="233" y="0"/>
                    <a:pt x="183" y="12"/>
                    <a:pt x="138" y="35"/>
                  </a:cubicBezTo>
                  <a:cubicBezTo>
                    <a:pt x="96" y="58"/>
                    <a:pt x="56" y="94"/>
                    <a:pt x="33" y="137"/>
                  </a:cubicBezTo>
                  <a:cubicBezTo>
                    <a:pt x="0" y="200"/>
                    <a:pt x="0" y="275"/>
                    <a:pt x="26" y="341"/>
                  </a:cubicBezTo>
                  <a:cubicBezTo>
                    <a:pt x="53" y="407"/>
                    <a:pt x="99" y="463"/>
                    <a:pt x="155" y="506"/>
                  </a:cubicBezTo>
                  <a:cubicBezTo>
                    <a:pt x="215" y="554"/>
                    <a:pt x="290" y="590"/>
                    <a:pt x="365" y="590"/>
                  </a:cubicBezTo>
                  <a:cubicBezTo>
                    <a:pt x="388" y="590"/>
                    <a:pt x="412" y="586"/>
                    <a:pt x="435" y="578"/>
                  </a:cubicBezTo>
                  <a:cubicBezTo>
                    <a:pt x="507" y="555"/>
                    <a:pt x="563" y="493"/>
                    <a:pt x="586" y="420"/>
                  </a:cubicBezTo>
                  <a:cubicBezTo>
                    <a:pt x="616" y="328"/>
                    <a:pt x="599" y="230"/>
                    <a:pt x="550" y="151"/>
                  </a:cubicBezTo>
                  <a:cubicBezTo>
                    <a:pt x="511" y="91"/>
                    <a:pt x="454" y="41"/>
                    <a:pt x="385" y="19"/>
                  </a:cubicBezTo>
                  <a:cubicBezTo>
                    <a:pt x="352" y="6"/>
                    <a:pt x="317" y="0"/>
                    <a:pt x="282"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20"/>
            <p:cNvSpPr/>
            <p:nvPr/>
          </p:nvSpPr>
          <p:spPr>
            <a:xfrm>
              <a:off x="5844500" y="2725150"/>
              <a:ext cx="35850" cy="24875"/>
            </a:xfrm>
            <a:custGeom>
              <a:avLst/>
              <a:gdLst/>
              <a:ahLst/>
              <a:cxnLst/>
              <a:rect l="l" t="t" r="r" b="b"/>
              <a:pathLst>
                <a:path w="1434" h="995" extrusionOk="0">
                  <a:moveTo>
                    <a:pt x="614" y="0"/>
                  </a:moveTo>
                  <a:cubicBezTo>
                    <a:pt x="521" y="0"/>
                    <a:pt x="428" y="10"/>
                    <a:pt x="359" y="15"/>
                  </a:cubicBezTo>
                  <a:cubicBezTo>
                    <a:pt x="231" y="22"/>
                    <a:pt x="152" y="94"/>
                    <a:pt x="106" y="206"/>
                  </a:cubicBezTo>
                  <a:cubicBezTo>
                    <a:pt x="1" y="456"/>
                    <a:pt x="133" y="753"/>
                    <a:pt x="353" y="897"/>
                  </a:cubicBezTo>
                  <a:cubicBezTo>
                    <a:pt x="462" y="968"/>
                    <a:pt x="580" y="994"/>
                    <a:pt x="700" y="994"/>
                  </a:cubicBezTo>
                  <a:cubicBezTo>
                    <a:pt x="880" y="994"/>
                    <a:pt x="1067" y="936"/>
                    <a:pt x="1239" y="884"/>
                  </a:cubicBezTo>
                  <a:cubicBezTo>
                    <a:pt x="1434" y="825"/>
                    <a:pt x="1367" y="561"/>
                    <a:pt x="1185" y="561"/>
                  </a:cubicBezTo>
                  <a:cubicBezTo>
                    <a:pt x="1173" y="561"/>
                    <a:pt x="1162" y="562"/>
                    <a:pt x="1150" y="565"/>
                  </a:cubicBezTo>
                  <a:cubicBezTo>
                    <a:pt x="1077" y="578"/>
                    <a:pt x="1000" y="591"/>
                    <a:pt x="924" y="591"/>
                  </a:cubicBezTo>
                  <a:cubicBezTo>
                    <a:pt x="846" y="591"/>
                    <a:pt x="769" y="577"/>
                    <a:pt x="698" y="535"/>
                  </a:cubicBezTo>
                  <a:cubicBezTo>
                    <a:pt x="695" y="535"/>
                    <a:pt x="692" y="532"/>
                    <a:pt x="689" y="528"/>
                  </a:cubicBezTo>
                  <a:cubicBezTo>
                    <a:pt x="758" y="519"/>
                    <a:pt x="824" y="505"/>
                    <a:pt x="886" y="466"/>
                  </a:cubicBezTo>
                  <a:cubicBezTo>
                    <a:pt x="959" y="426"/>
                    <a:pt x="1008" y="344"/>
                    <a:pt x="1005" y="262"/>
                  </a:cubicBezTo>
                  <a:cubicBezTo>
                    <a:pt x="1001" y="42"/>
                    <a:pt x="806" y="0"/>
                    <a:pt x="61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20"/>
            <p:cNvSpPr/>
            <p:nvPr/>
          </p:nvSpPr>
          <p:spPr>
            <a:xfrm>
              <a:off x="5962100" y="2689825"/>
              <a:ext cx="17350" cy="17050"/>
            </a:xfrm>
            <a:custGeom>
              <a:avLst/>
              <a:gdLst/>
              <a:ahLst/>
              <a:cxnLst/>
              <a:rect l="l" t="t" r="r" b="b"/>
              <a:pathLst>
                <a:path w="694" h="682" extrusionOk="0">
                  <a:moveTo>
                    <a:pt x="386" y="1"/>
                  </a:moveTo>
                  <a:cubicBezTo>
                    <a:pt x="377" y="1"/>
                    <a:pt x="367" y="1"/>
                    <a:pt x="357" y="2"/>
                  </a:cubicBezTo>
                  <a:cubicBezTo>
                    <a:pt x="350" y="4"/>
                    <a:pt x="272" y="22"/>
                    <a:pt x="272" y="22"/>
                  </a:cubicBezTo>
                  <a:cubicBezTo>
                    <a:pt x="272" y="22"/>
                    <a:pt x="275" y="22"/>
                    <a:pt x="283" y="20"/>
                  </a:cubicBezTo>
                  <a:lnTo>
                    <a:pt x="283" y="20"/>
                  </a:lnTo>
                  <a:cubicBezTo>
                    <a:pt x="178" y="45"/>
                    <a:pt x="128" y="162"/>
                    <a:pt x="147" y="262"/>
                  </a:cubicBezTo>
                  <a:cubicBezTo>
                    <a:pt x="143" y="262"/>
                    <a:pt x="143" y="262"/>
                    <a:pt x="140" y="266"/>
                  </a:cubicBezTo>
                  <a:cubicBezTo>
                    <a:pt x="1" y="395"/>
                    <a:pt x="90" y="682"/>
                    <a:pt x="289" y="682"/>
                  </a:cubicBezTo>
                  <a:cubicBezTo>
                    <a:pt x="296" y="682"/>
                    <a:pt x="304" y="682"/>
                    <a:pt x="311" y="681"/>
                  </a:cubicBezTo>
                  <a:cubicBezTo>
                    <a:pt x="562" y="654"/>
                    <a:pt x="693" y="430"/>
                    <a:pt x="647" y="190"/>
                  </a:cubicBezTo>
                  <a:cubicBezTo>
                    <a:pt x="631" y="104"/>
                    <a:pt x="552" y="35"/>
                    <a:pt x="469" y="12"/>
                  </a:cubicBezTo>
                  <a:cubicBezTo>
                    <a:pt x="442" y="4"/>
                    <a:pt x="415" y="1"/>
                    <a:pt x="38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20"/>
            <p:cNvSpPr/>
            <p:nvPr/>
          </p:nvSpPr>
          <p:spPr>
            <a:xfrm>
              <a:off x="5789525" y="2627625"/>
              <a:ext cx="20700" cy="18425"/>
            </a:xfrm>
            <a:custGeom>
              <a:avLst/>
              <a:gdLst/>
              <a:ahLst/>
              <a:cxnLst/>
              <a:rect l="l" t="t" r="r" b="b"/>
              <a:pathLst>
                <a:path w="828" h="737" extrusionOk="0">
                  <a:moveTo>
                    <a:pt x="407" y="1"/>
                  </a:moveTo>
                  <a:cubicBezTo>
                    <a:pt x="224" y="1"/>
                    <a:pt x="44" y="48"/>
                    <a:pt x="20" y="274"/>
                  </a:cubicBezTo>
                  <a:cubicBezTo>
                    <a:pt x="0" y="438"/>
                    <a:pt x="118" y="591"/>
                    <a:pt x="279" y="591"/>
                  </a:cubicBezTo>
                  <a:cubicBezTo>
                    <a:pt x="303" y="591"/>
                    <a:pt x="328" y="588"/>
                    <a:pt x="353" y="581"/>
                  </a:cubicBezTo>
                  <a:cubicBezTo>
                    <a:pt x="353" y="581"/>
                    <a:pt x="356" y="581"/>
                    <a:pt x="359" y="577"/>
                  </a:cubicBezTo>
                  <a:cubicBezTo>
                    <a:pt x="379" y="620"/>
                    <a:pt x="405" y="656"/>
                    <a:pt x="445" y="689"/>
                  </a:cubicBezTo>
                  <a:cubicBezTo>
                    <a:pt x="481" y="719"/>
                    <a:pt x="527" y="736"/>
                    <a:pt x="572" y="736"/>
                  </a:cubicBezTo>
                  <a:cubicBezTo>
                    <a:pt x="612" y="736"/>
                    <a:pt x="652" y="722"/>
                    <a:pt x="685" y="689"/>
                  </a:cubicBezTo>
                  <a:cubicBezTo>
                    <a:pt x="827" y="541"/>
                    <a:pt x="797" y="347"/>
                    <a:pt x="751" y="162"/>
                  </a:cubicBezTo>
                  <a:cubicBezTo>
                    <a:pt x="724" y="67"/>
                    <a:pt x="639" y="17"/>
                    <a:pt x="543" y="8"/>
                  </a:cubicBezTo>
                  <a:cubicBezTo>
                    <a:pt x="499" y="4"/>
                    <a:pt x="453" y="1"/>
                    <a:pt x="40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20"/>
            <p:cNvSpPr/>
            <p:nvPr/>
          </p:nvSpPr>
          <p:spPr>
            <a:xfrm>
              <a:off x="5873075" y="2564675"/>
              <a:ext cx="43975" cy="31175"/>
            </a:xfrm>
            <a:custGeom>
              <a:avLst/>
              <a:gdLst/>
              <a:ahLst/>
              <a:cxnLst/>
              <a:rect l="l" t="t" r="r" b="b"/>
              <a:pathLst>
                <a:path w="1759" h="1247" extrusionOk="0">
                  <a:moveTo>
                    <a:pt x="633" y="0"/>
                  </a:moveTo>
                  <a:cubicBezTo>
                    <a:pt x="629" y="0"/>
                    <a:pt x="624" y="0"/>
                    <a:pt x="619" y="0"/>
                  </a:cubicBezTo>
                  <a:cubicBezTo>
                    <a:pt x="83" y="10"/>
                    <a:pt x="0" y="701"/>
                    <a:pt x="165" y="1093"/>
                  </a:cubicBezTo>
                  <a:cubicBezTo>
                    <a:pt x="192" y="1156"/>
                    <a:pt x="231" y="1222"/>
                    <a:pt x="293" y="1242"/>
                  </a:cubicBezTo>
                  <a:cubicBezTo>
                    <a:pt x="306" y="1245"/>
                    <a:pt x="318" y="1247"/>
                    <a:pt x="330" y="1247"/>
                  </a:cubicBezTo>
                  <a:cubicBezTo>
                    <a:pt x="423" y="1247"/>
                    <a:pt x="501" y="1151"/>
                    <a:pt x="534" y="1057"/>
                  </a:cubicBezTo>
                  <a:cubicBezTo>
                    <a:pt x="540" y="1034"/>
                    <a:pt x="550" y="1008"/>
                    <a:pt x="570" y="991"/>
                  </a:cubicBezTo>
                  <a:cubicBezTo>
                    <a:pt x="581" y="983"/>
                    <a:pt x="594" y="981"/>
                    <a:pt x="608" y="981"/>
                  </a:cubicBezTo>
                  <a:cubicBezTo>
                    <a:pt x="623" y="981"/>
                    <a:pt x="640" y="984"/>
                    <a:pt x="655" y="988"/>
                  </a:cubicBezTo>
                  <a:cubicBezTo>
                    <a:pt x="807" y="1015"/>
                    <a:pt x="962" y="1037"/>
                    <a:pt x="1116" y="1037"/>
                  </a:cubicBezTo>
                  <a:cubicBezTo>
                    <a:pt x="1257" y="1037"/>
                    <a:pt x="1397" y="1019"/>
                    <a:pt x="1531" y="968"/>
                  </a:cubicBezTo>
                  <a:cubicBezTo>
                    <a:pt x="1640" y="929"/>
                    <a:pt x="1759" y="840"/>
                    <a:pt x="1748" y="721"/>
                  </a:cubicBezTo>
                  <a:cubicBezTo>
                    <a:pt x="1742" y="659"/>
                    <a:pt x="1702" y="610"/>
                    <a:pt x="1660" y="563"/>
                  </a:cubicBezTo>
                  <a:cubicBezTo>
                    <a:pt x="1653" y="557"/>
                    <a:pt x="1646" y="546"/>
                    <a:pt x="1637" y="540"/>
                  </a:cubicBezTo>
                  <a:cubicBezTo>
                    <a:pt x="1469" y="356"/>
                    <a:pt x="1262" y="204"/>
                    <a:pt x="1031" y="102"/>
                  </a:cubicBezTo>
                  <a:cubicBezTo>
                    <a:pt x="907" y="45"/>
                    <a:pt x="773" y="0"/>
                    <a:pt x="63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0"/>
            <p:cNvSpPr/>
            <p:nvPr/>
          </p:nvSpPr>
          <p:spPr>
            <a:xfrm>
              <a:off x="5922600" y="2571600"/>
              <a:ext cx="14300" cy="14850"/>
            </a:xfrm>
            <a:custGeom>
              <a:avLst/>
              <a:gdLst/>
              <a:ahLst/>
              <a:cxnLst/>
              <a:rect l="l" t="t" r="r" b="b"/>
              <a:pathLst>
                <a:path w="572" h="594" extrusionOk="0">
                  <a:moveTo>
                    <a:pt x="304" y="0"/>
                  </a:moveTo>
                  <a:cubicBezTo>
                    <a:pt x="150" y="0"/>
                    <a:pt x="0" y="148"/>
                    <a:pt x="107" y="325"/>
                  </a:cubicBezTo>
                  <a:cubicBezTo>
                    <a:pt x="166" y="421"/>
                    <a:pt x="241" y="491"/>
                    <a:pt x="328" y="559"/>
                  </a:cubicBezTo>
                  <a:cubicBezTo>
                    <a:pt x="357" y="583"/>
                    <a:pt x="394" y="594"/>
                    <a:pt x="431" y="594"/>
                  </a:cubicBezTo>
                  <a:cubicBezTo>
                    <a:pt x="503" y="594"/>
                    <a:pt x="572" y="549"/>
                    <a:pt x="568" y="461"/>
                  </a:cubicBezTo>
                  <a:cubicBezTo>
                    <a:pt x="565" y="355"/>
                    <a:pt x="558" y="250"/>
                    <a:pt x="518" y="151"/>
                  </a:cubicBezTo>
                  <a:cubicBezTo>
                    <a:pt x="473" y="44"/>
                    <a:pt x="388" y="0"/>
                    <a:pt x="30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0"/>
            <p:cNvSpPr/>
            <p:nvPr/>
          </p:nvSpPr>
          <p:spPr>
            <a:xfrm>
              <a:off x="5955175" y="2604225"/>
              <a:ext cx="35475" cy="31250"/>
            </a:xfrm>
            <a:custGeom>
              <a:avLst/>
              <a:gdLst/>
              <a:ahLst/>
              <a:cxnLst/>
              <a:rect l="l" t="t" r="r" b="b"/>
              <a:pathLst>
                <a:path w="1419" h="1250" extrusionOk="0">
                  <a:moveTo>
                    <a:pt x="250" y="0"/>
                  </a:moveTo>
                  <a:cubicBezTo>
                    <a:pt x="124" y="0"/>
                    <a:pt x="0" y="102"/>
                    <a:pt x="9" y="236"/>
                  </a:cubicBezTo>
                  <a:cubicBezTo>
                    <a:pt x="22" y="509"/>
                    <a:pt x="137" y="776"/>
                    <a:pt x="325" y="970"/>
                  </a:cubicBezTo>
                  <a:cubicBezTo>
                    <a:pt x="335" y="993"/>
                    <a:pt x="348" y="1016"/>
                    <a:pt x="368" y="1036"/>
                  </a:cubicBezTo>
                  <a:cubicBezTo>
                    <a:pt x="496" y="1164"/>
                    <a:pt x="651" y="1230"/>
                    <a:pt x="809" y="1240"/>
                  </a:cubicBezTo>
                  <a:cubicBezTo>
                    <a:pt x="819" y="1243"/>
                    <a:pt x="829" y="1247"/>
                    <a:pt x="839" y="1247"/>
                  </a:cubicBezTo>
                  <a:cubicBezTo>
                    <a:pt x="847" y="1248"/>
                    <a:pt x="855" y="1249"/>
                    <a:pt x="862" y="1249"/>
                  </a:cubicBezTo>
                  <a:cubicBezTo>
                    <a:pt x="882" y="1249"/>
                    <a:pt x="901" y="1244"/>
                    <a:pt x="918" y="1236"/>
                  </a:cubicBezTo>
                  <a:cubicBezTo>
                    <a:pt x="1059" y="1224"/>
                    <a:pt x="1201" y="1171"/>
                    <a:pt x="1323" y="1075"/>
                  </a:cubicBezTo>
                  <a:cubicBezTo>
                    <a:pt x="1405" y="1013"/>
                    <a:pt x="1418" y="855"/>
                    <a:pt x="1362" y="772"/>
                  </a:cubicBezTo>
                  <a:cubicBezTo>
                    <a:pt x="1108" y="400"/>
                    <a:pt x="746" y="127"/>
                    <a:pt x="309" y="8"/>
                  </a:cubicBezTo>
                  <a:cubicBezTo>
                    <a:pt x="289" y="3"/>
                    <a:pt x="269" y="0"/>
                    <a:pt x="25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0"/>
            <p:cNvSpPr/>
            <p:nvPr/>
          </p:nvSpPr>
          <p:spPr>
            <a:xfrm>
              <a:off x="5865650" y="2677875"/>
              <a:ext cx="59725" cy="36825"/>
            </a:xfrm>
            <a:custGeom>
              <a:avLst/>
              <a:gdLst/>
              <a:ahLst/>
              <a:cxnLst/>
              <a:rect l="l" t="t" r="r" b="b"/>
              <a:pathLst>
                <a:path w="2389" h="1473" extrusionOk="0">
                  <a:moveTo>
                    <a:pt x="754" y="0"/>
                  </a:moveTo>
                  <a:cubicBezTo>
                    <a:pt x="730" y="0"/>
                    <a:pt x="706" y="1"/>
                    <a:pt x="682" y="3"/>
                  </a:cubicBezTo>
                  <a:cubicBezTo>
                    <a:pt x="340" y="29"/>
                    <a:pt x="1" y="309"/>
                    <a:pt x="120" y="681"/>
                  </a:cubicBezTo>
                  <a:cubicBezTo>
                    <a:pt x="172" y="836"/>
                    <a:pt x="284" y="961"/>
                    <a:pt x="410" y="1066"/>
                  </a:cubicBezTo>
                  <a:cubicBezTo>
                    <a:pt x="727" y="1331"/>
                    <a:pt x="1140" y="1473"/>
                    <a:pt x="1552" y="1473"/>
                  </a:cubicBezTo>
                  <a:cubicBezTo>
                    <a:pt x="1734" y="1473"/>
                    <a:pt x="1915" y="1445"/>
                    <a:pt x="2089" y="1389"/>
                  </a:cubicBezTo>
                  <a:cubicBezTo>
                    <a:pt x="2174" y="1359"/>
                    <a:pt x="2263" y="1320"/>
                    <a:pt x="2312" y="1244"/>
                  </a:cubicBezTo>
                  <a:cubicBezTo>
                    <a:pt x="2388" y="1132"/>
                    <a:pt x="2349" y="977"/>
                    <a:pt x="2282" y="858"/>
                  </a:cubicBezTo>
                  <a:cubicBezTo>
                    <a:pt x="2115" y="536"/>
                    <a:pt x="1805" y="316"/>
                    <a:pt x="1463" y="171"/>
                  </a:cubicBezTo>
                  <a:cubicBezTo>
                    <a:pt x="1381" y="135"/>
                    <a:pt x="1291" y="105"/>
                    <a:pt x="1206" y="79"/>
                  </a:cubicBezTo>
                  <a:cubicBezTo>
                    <a:pt x="1060" y="35"/>
                    <a:pt x="907" y="0"/>
                    <a:pt x="75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0"/>
            <p:cNvSpPr/>
            <p:nvPr/>
          </p:nvSpPr>
          <p:spPr>
            <a:xfrm>
              <a:off x="5898500" y="2737825"/>
              <a:ext cx="36250" cy="31150"/>
            </a:xfrm>
            <a:custGeom>
              <a:avLst/>
              <a:gdLst/>
              <a:ahLst/>
              <a:cxnLst/>
              <a:rect l="l" t="t" r="r" b="b"/>
              <a:pathLst>
                <a:path w="1450" h="1246" extrusionOk="0">
                  <a:moveTo>
                    <a:pt x="625" y="1"/>
                  </a:moveTo>
                  <a:cubicBezTo>
                    <a:pt x="294" y="1"/>
                    <a:pt x="0" y="297"/>
                    <a:pt x="86" y="644"/>
                  </a:cubicBezTo>
                  <a:cubicBezTo>
                    <a:pt x="126" y="802"/>
                    <a:pt x="228" y="934"/>
                    <a:pt x="356" y="1033"/>
                  </a:cubicBezTo>
                  <a:cubicBezTo>
                    <a:pt x="531" y="1171"/>
                    <a:pt x="754" y="1246"/>
                    <a:pt x="977" y="1246"/>
                  </a:cubicBezTo>
                  <a:cubicBezTo>
                    <a:pt x="1052" y="1246"/>
                    <a:pt x="1126" y="1237"/>
                    <a:pt x="1199" y="1220"/>
                  </a:cubicBezTo>
                  <a:cubicBezTo>
                    <a:pt x="1301" y="1197"/>
                    <a:pt x="1410" y="1144"/>
                    <a:pt x="1436" y="1045"/>
                  </a:cubicBezTo>
                  <a:cubicBezTo>
                    <a:pt x="1450" y="999"/>
                    <a:pt x="1442" y="947"/>
                    <a:pt x="1433" y="898"/>
                  </a:cubicBezTo>
                  <a:cubicBezTo>
                    <a:pt x="1433" y="894"/>
                    <a:pt x="1430" y="887"/>
                    <a:pt x="1430" y="884"/>
                  </a:cubicBezTo>
                  <a:cubicBezTo>
                    <a:pt x="1390" y="693"/>
                    <a:pt x="1324" y="506"/>
                    <a:pt x="1213" y="344"/>
                  </a:cubicBezTo>
                  <a:cubicBezTo>
                    <a:pt x="1100" y="179"/>
                    <a:pt x="929" y="48"/>
                    <a:pt x="735" y="12"/>
                  </a:cubicBezTo>
                  <a:cubicBezTo>
                    <a:pt x="698" y="4"/>
                    <a:pt x="661" y="1"/>
                    <a:pt x="62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20"/>
            <p:cNvSpPr/>
            <p:nvPr/>
          </p:nvSpPr>
          <p:spPr>
            <a:xfrm>
              <a:off x="5754850" y="2677550"/>
              <a:ext cx="33700" cy="27425"/>
            </a:xfrm>
            <a:custGeom>
              <a:avLst/>
              <a:gdLst/>
              <a:ahLst/>
              <a:cxnLst/>
              <a:rect l="l" t="t" r="r" b="b"/>
              <a:pathLst>
                <a:path w="1348" h="1097" extrusionOk="0">
                  <a:moveTo>
                    <a:pt x="616" y="341"/>
                  </a:moveTo>
                  <a:cubicBezTo>
                    <a:pt x="745" y="341"/>
                    <a:pt x="957" y="462"/>
                    <a:pt x="880" y="602"/>
                  </a:cubicBezTo>
                  <a:cubicBezTo>
                    <a:pt x="858" y="640"/>
                    <a:pt x="813" y="654"/>
                    <a:pt x="768" y="654"/>
                  </a:cubicBezTo>
                  <a:cubicBezTo>
                    <a:pt x="731" y="654"/>
                    <a:pt x="694" y="645"/>
                    <a:pt x="669" y="631"/>
                  </a:cubicBezTo>
                  <a:cubicBezTo>
                    <a:pt x="586" y="590"/>
                    <a:pt x="526" y="532"/>
                    <a:pt x="455" y="532"/>
                  </a:cubicBezTo>
                  <a:cubicBezTo>
                    <a:pt x="419" y="532"/>
                    <a:pt x="380" y="547"/>
                    <a:pt x="333" y="585"/>
                  </a:cubicBezTo>
                  <a:cubicBezTo>
                    <a:pt x="318" y="599"/>
                    <a:pt x="314" y="622"/>
                    <a:pt x="304" y="638"/>
                  </a:cubicBezTo>
                  <a:cubicBezTo>
                    <a:pt x="347" y="506"/>
                    <a:pt x="436" y="378"/>
                    <a:pt x="577" y="345"/>
                  </a:cubicBezTo>
                  <a:cubicBezTo>
                    <a:pt x="589" y="342"/>
                    <a:pt x="602" y="341"/>
                    <a:pt x="616" y="341"/>
                  </a:cubicBezTo>
                  <a:close/>
                  <a:moveTo>
                    <a:pt x="660" y="0"/>
                  </a:moveTo>
                  <a:cubicBezTo>
                    <a:pt x="604" y="0"/>
                    <a:pt x="547" y="8"/>
                    <a:pt x="491" y="26"/>
                  </a:cubicBezTo>
                  <a:cubicBezTo>
                    <a:pt x="192" y="118"/>
                    <a:pt x="21" y="414"/>
                    <a:pt x="5" y="710"/>
                  </a:cubicBezTo>
                  <a:cubicBezTo>
                    <a:pt x="1" y="795"/>
                    <a:pt x="79" y="845"/>
                    <a:pt x="153" y="845"/>
                  </a:cubicBezTo>
                  <a:cubicBezTo>
                    <a:pt x="211" y="845"/>
                    <a:pt x="266" y="815"/>
                    <a:pt x="278" y="747"/>
                  </a:cubicBezTo>
                  <a:cubicBezTo>
                    <a:pt x="278" y="737"/>
                    <a:pt x="281" y="727"/>
                    <a:pt x="284" y="713"/>
                  </a:cubicBezTo>
                  <a:lnTo>
                    <a:pt x="284" y="713"/>
                  </a:lnTo>
                  <a:cubicBezTo>
                    <a:pt x="284" y="733"/>
                    <a:pt x="281" y="757"/>
                    <a:pt x="284" y="773"/>
                  </a:cubicBezTo>
                  <a:cubicBezTo>
                    <a:pt x="325" y="993"/>
                    <a:pt x="535" y="1097"/>
                    <a:pt x="740" y="1097"/>
                  </a:cubicBezTo>
                  <a:cubicBezTo>
                    <a:pt x="802" y="1097"/>
                    <a:pt x="863" y="1087"/>
                    <a:pt x="920" y="1069"/>
                  </a:cubicBezTo>
                  <a:cubicBezTo>
                    <a:pt x="1213" y="974"/>
                    <a:pt x="1348" y="661"/>
                    <a:pt x="1226" y="378"/>
                  </a:cubicBezTo>
                  <a:cubicBezTo>
                    <a:pt x="1130" y="151"/>
                    <a:pt x="900" y="0"/>
                    <a:pt x="66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20"/>
            <p:cNvSpPr/>
            <p:nvPr/>
          </p:nvSpPr>
          <p:spPr>
            <a:xfrm>
              <a:off x="5794225" y="2774000"/>
              <a:ext cx="17200" cy="14725"/>
            </a:xfrm>
            <a:custGeom>
              <a:avLst/>
              <a:gdLst/>
              <a:ahLst/>
              <a:cxnLst/>
              <a:rect l="l" t="t" r="r" b="b"/>
              <a:pathLst>
                <a:path w="688" h="589" extrusionOk="0">
                  <a:moveTo>
                    <a:pt x="366" y="1"/>
                  </a:moveTo>
                  <a:cubicBezTo>
                    <a:pt x="289" y="1"/>
                    <a:pt x="213" y="26"/>
                    <a:pt x="158" y="80"/>
                  </a:cubicBezTo>
                  <a:cubicBezTo>
                    <a:pt x="0" y="237"/>
                    <a:pt x="93" y="588"/>
                    <a:pt x="336" y="588"/>
                  </a:cubicBezTo>
                  <a:cubicBezTo>
                    <a:pt x="347" y="588"/>
                    <a:pt x="358" y="587"/>
                    <a:pt x="369" y="586"/>
                  </a:cubicBezTo>
                  <a:cubicBezTo>
                    <a:pt x="411" y="580"/>
                    <a:pt x="451" y="573"/>
                    <a:pt x="494" y="569"/>
                  </a:cubicBezTo>
                  <a:cubicBezTo>
                    <a:pt x="586" y="557"/>
                    <a:pt x="639" y="507"/>
                    <a:pt x="649" y="411"/>
                  </a:cubicBezTo>
                  <a:cubicBezTo>
                    <a:pt x="655" y="372"/>
                    <a:pt x="662" y="329"/>
                    <a:pt x="665" y="290"/>
                  </a:cubicBezTo>
                  <a:cubicBezTo>
                    <a:pt x="687" y="108"/>
                    <a:pt x="526" y="1"/>
                    <a:pt x="36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0"/>
            <p:cNvSpPr/>
            <p:nvPr/>
          </p:nvSpPr>
          <p:spPr>
            <a:xfrm>
              <a:off x="5772725" y="2744575"/>
              <a:ext cx="17775" cy="17025"/>
            </a:xfrm>
            <a:custGeom>
              <a:avLst/>
              <a:gdLst/>
              <a:ahLst/>
              <a:cxnLst/>
              <a:rect l="l" t="t" r="r" b="b"/>
              <a:pathLst>
                <a:path w="711" h="681" extrusionOk="0">
                  <a:moveTo>
                    <a:pt x="385" y="1"/>
                  </a:moveTo>
                  <a:cubicBezTo>
                    <a:pt x="375" y="1"/>
                    <a:pt x="364" y="4"/>
                    <a:pt x="353" y="12"/>
                  </a:cubicBezTo>
                  <a:cubicBezTo>
                    <a:pt x="310" y="44"/>
                    <a:pt x="264" y="67"/>
                    <a:pt x="221" y="100"/>
                  </a:cubicBezTo>
                  <a:cubicBezTo>
                    <a:pt x="205" y="116"/>
                    <a:pt x="151" y="183"/>
                    <a:pt x="155" y="183"/>
                  </a:cubicBezTo>
                  <a:cubicBezTo>
                    <a:pt x="155" y="183"/>
                    <a:pt x="155" y="183"/>
                    <a:pt x="155" y="183"/>
                  </a:cubicBezTo>
                  <a:lnTo>
                    <a:pt x="155" y="183"/>
                  </a:lnTo>
                  <a:cubicBezTo>
                    <a:pt x="49" y="240"/>
                    <a:pt x="1" y="403"/>
                    <a:pt x="70" y="502"/>
                  </a:cubicBezTo>
                  <a:cubicBezTo>
                    <a:pt x="152" y="618"/>
                    <a:pt x="280" y="680"/>
                    <a:pt x="398" y="680"/>
                  </a:cubicBezTo>
                  <a:cubicBezTo>
                    <a:pt x="539" y="680"/>
                    <a:pt x="667" y="593"/>
                    <a:pt x="692" y="403"/>
                  </a:cubicBezTo>
                  <a:cubicBezTo>
                    <a:pt x="710" y="270"/>
                    <a:pt x="588" y="200"/>
                    <a:pt x="472" y="200"/>
                  </a:cubicBezTo>
                  <a:cubicBezTo>
                    <a:pt x="460" y="200"/>
                    <a:pt x="447" y="201"/>
                    <a:pt x="435" y="202"/>
                  </a:cubicBezTo>
                  <a:cubicBezTo>
                    <a:pt x="439" y="201"/>
                    <a:pt x="438" y="200"/>
                    <a:pt x="434" y="200"/>
                  </a:cubicBezTo>
                  <a:cubicBezTo>
                    <a:pt x="430" y="200"/>
                    <a:pt x="422" y="201"/>
                    <a:pt x="412" y="202"/>
                  </a:cubicBezTo>
                  <a:cubicBezTo>
                    <a:pt x="416" y="170"/>
                    <a:pt x="422" y="134"/>
                    <a:pt x="442" y="100"/>
                  </a:cubicBezTo>
                  <a:cubicBezTo>
                    <a:pt x="460" y="58"/>
                    <a:pt x="427" y="1"/>
                    <a:pt x="38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20"/>
            <p:cNvSpPr/>
            <p:nvPr/>
          </p:nvSpPr>
          <p:spPr>
            <a:xfrm>
              <a:off x="5881200" y="2828400"/>
              <a:ext cx="26950" cy="20725"/>
            </a:xfrm>
            <a:custGeom>
              <a:avLst/>
              <a:gdLst/>
              <a:ahLst/>
              <a:cxnLst/>
              <a:rect l="l" t="t" r="r" b="b"/>
              <a:pathLst>
                <a:path w="1078" h="829" extrusionOk="0">
                  <a:moveTo>
                    <a:pt x="547" y="1"/>
                  </a:moveTo>
                  <a:cubicBezTo>
                    <a:pt x="462" y="1"/>
                    <a:pt x="375" y="23"/>
                    <a:pt x="294" y="73"/>
                  </a:cubicBezTo>
                  <a:cubicBezTo>
                    <a:pt x="44" y="228"/>
                    <a:pt x="1" y="531"/>
                    <a:pt x="146" y="768"/>
                  </a:cubicBezTo>
                  <a:cubicBezTo>
                    <a:pt x="171" y="810"/>
                    <a:pt x="211" y="828"/>
                    <a:pt x="251" y="828"/>
                  </a:cubicBezTo>
                  <a:cubicBezTo>
                    <a:pt x="328" y="828"/>
                    <a:pt x="406" y="762"/>
                    <a:pt x="380" y="669"/>
                  </a:cubicBezTo>
                  <a:cubicBezTo>
                    <a:pt x="376" y="662"/>
                    <a:pt x="376" y="656"/>
                    <a:pt x="376" y="650"/>
                  </a:cubicBezTo>
                  <a:lnTo>
                    <a:pt x="376" y="650"/>
                  </a:lnTo>
                  <a:cubicBezTo>
                    <a:pt x="435" y="676"/>
                    <a:pt x="497" y="687"/>
                    <a:pt x="559" y="687"/>
                  </a:cubicBezTo>
                  <a:cubicBezTo>
                    <a:pt x="717" y="687"/>
                    <a:pt x="879" y="614"/>
                    <a:pt x="999" y="507"/>
                  </a:cubicBezTo>
                  <a:cubicBezTo>
                    <a:pt x="1058" y="452"/>
                    <a:pt x="1078" y="330"/>
                    <a:pt x="1028" y="264"/>
                  </a:cubicBezTo>
                  <a:cubicBezTo>
                    <a:pt x="916" y="106"/>
                    <a:pt x="733" y="1"/>
                    <a:pt x="54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20"/>
            <p:cNvSpPr/>
            <p:nvPr/>
          </p:nvSpPr>
          <p:spPr>
            <a:xfrm>
              <a:off x="5940975" y="2854775"/>
              <a:ext cx="11775" cy="10000"/>
            </a:xfrm>
            <a:custGeom>
              <a:avLst/>
              <a:gdLst/>
              <a:ahLst/>
              <a:cxnLst/>
              <a:rect l="l" t="t" r="r" b="b"/>
              <a:pathLst>
                <a:path w="471" h="400" extrusionOk="0">
                  <a:moveTo>
                    <a:pt x="239" y="0"/>
                  </a:moveTo>
                  <a:cubicBezTo>
                    <a:pt x="206" y="0"/>
                    <a:pt x="172" y="7"/>
                    <a:pt x="139" y="22"/>
                  </a:cubicBezTo>
                  <a:cubicBezTo>
                    <a:pt x="103" y="36"/>
                    <a:pt x="79" y="62"/>
                    <a:pt x="64" y="95"/>
                  </a:cubicBezTo>
                  <a:cubicBezTo>
                    <a:pt x="1" y="241"/>
                    <a:pt x="89" y="400"/>
                    <a:pt x="243" y="400"/>
                  </a:cubicBezTo>
                  <a:cubicBezTo>
                    <a:pt x="259" y="400"/>
                    <a:pt x="276" y="398"/>
                    <a:pt x="293" y="394"/>
                  </a:cubicBezTo>
                  <a:lnTo>
                    <a:pt x="353" y="381"/>
                  </a:lnTo>
                  <a:cubicBezTo>
                    <a:pt x="386" y="375"/>
                    <a:pt x="419" y="341"/>
                    <a:pt x="425" y="309"/>
                  </a:cubicBezTo>
                  <a:lnTo>
                    <a:pt x="439" y="253"/>
                  </a:lnTo>
                  <a:cubicBezTo>
                    <a:pt x="470" y="103"/>
                    <a:pt x="365" y="0"/>
                    <a:pt x="23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20"/>
            <p:cNvSpPr/>
            <p:nvPr/>
          </p:nvSpPr>
          <p:spPr>
            <a:xfrm>
              <a:off x="5799725" y="2817725"/>
              <a:ext cx="30250" cy="27150"/>
            </a:xfrm>
            <a:custGeom>
              <a:avLst/>
              <a:gdLst/>
              <a:ahLst/>
              <a:cxnLst/>
              <a:rect l="l" t="t" r="r" b="b"/>
              <a:pathLst>
                <a:path w="1210" h="1086" extrusionOk="0">
                  <a:moveTo>
                    <a:pt x="561" y="0"/>
                  </a:moveTo>
                  <a:cubicBezTo>
                    <a:pt x="1" y="0"/>
                    <a:pt x="278" y="1085"/>
                    <a:pt x="691" y="1085"/>
                  </a:cubicBezTo>
                  <a:cubicBezTo>
                    <a:pt x="775" y="1085"/>
                    <a:pt x="864" y="1041"/>
                    <a:pt x="952" y="934"/>
                  </a:cubicBezTo>
                  <a:cubicBezTo>
                    <a:pt x="1209" y="632"/>
                    <a:pt x="1137" y="138"/>
                    <a:pt x="711" y="22"/>
                  </a:cubicBezTo>
                  <a:cubicBezTo>
                    <a:pt x="656" y="7"/>
                    <a:pt x="605" y="0"/>
                    <a:pt x="56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20"/>
            <p:cNvSpPr/>
            <p:nvPr/>
          </p:nvSpPr>
          <p:spPr>
            <a:xfrm>
              <a:off x="5841150" y="2850725"/>
              <a:ext cx="16875" cy="14125"/>
            </a:xfrm>
            <a:custGeom>
              <a:avLst/>
              <a:gdLst/>
              <a:ahLst/>
              <a:cxnLst/>
              <a:rect l="l" t="t" r="r" b="b"/>
              <a:pathLst>
                <a:path w="675" h="565" extrusionOk="0">
                  <a:moveTo>
                    <a:pt x="352" y="1"/>
                  </a:moveTo>
                  <a:cubicBezTo>
                    <a:pt x="169" y="1"/>
                    <a:pt x="0" y="174"/>
                    <a:pt x="13" y="369"/>
                  </a:cubicBezTo>
                  <a:cubicBezTo>
                    <a:pt x="16" y="444"/>
                    <a:pt x="59" y="497"/>
                    <a:pt x="128" y="523"/>
                  </a:cubicBezTo>
                  <a:cubicBezTo>
                    <a:pt x="131" y="527"/>
                    <a:pt x="135" y="530"/>
                    <a:pt x="135" y="533"/>
                  </a:cubicBezTo>
                  <a:cubicBezTo>
                    <a:pt x="153" y="555"/>
                    <a:pt x="175" y="565"/>
                    <a:pt x="197" y="565"/>
                  </a:cubicBezTo>
                  <a:cubicBezTo>
                    <a:pt x="252" y="565"/>
                    <a:pt x="306" y="509"/>
                    <a:pt x="299" y="451"/>
                  </a:cubicBezTo>
                  <a:cubicBezTo>
                    <a:pt x="331" y="413"/>
                    <a:pt x="363" y="365"/>
                    <a:pt x="374" y="365"/>
                  </a:cubicBezTo>
                  <a:cubicBezTo>
                    <a:pt x="374" y="365"/>
                    <a:pt x="375" y="365"/>
                    <a:pt x="375" y="365"/>
                  </a:cubicBezTo>
                  <a:cubicBezTo>
                    <a:pt x="385" y="366"/>
                    <a:pt x="395" y="367"/>
                    <a:pt x="404" y="367"/>
                  </a:cubicBezTo>
                  <a:cubicBezTo>
                    <a:pt x="572" y="367"/>
                    <a:pt x="675" y="155"/>
                    <a:pt x="507" y="46"/>
                  </a:cubicBezTo>
                  <a:cubicBezTo>
                    <a:pt x="457" y="15"/>
                    <a:pt x="404" y="1"/>
                    <a:pt x="352"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20"/>
            <p:cNvSpPr/>
            <p:nvPr/>
          </p:nvSpPr>
          <p:spPr>
            <a:xfrm>
              <a:off x="5967775" y="2879700"/>
              <a:ext cx="17025" cy="13475"/>
            </a:xfrm>
            <a:custGeom>
              <a:avLst/>
              <a:gdLst/>
              <a:ahLst/>
              <a:cxnLst/>
              <a:rect l="l" t="t" r="r" b="b"/>
              <a:pathLst>
                <a:path w="681" h="539" extrusionOk="0">
                  <a:moveTo>
                    <a:pt x="491" y="0"/>
                  </a:moveTo>
                  <a:cubicBezTo>
                    <a:pt x="466" y="0"/>
                    <a:pt x="440" y="6"/>
                    <a:pt x="414" y="20"/>
                  </a:cubicBezTo>
                  <a:cubicBezTo>
                    <a:pt x="403" y="19"/>
                    <a:pt x="393" y="18"/>
                    <a:pt x="382" y="18"/>
                  </a:cubicBezTo>
                  <a:cubicBezTo>
                    <a:pt x="161" y="18"/>
                    <a:pt x="0" y="281"/>
                    <a:pt x="180" y="461"/>
                  </a:cubicBezTo>
                  <a:cubicBezTo>
                    <a:pt x="234" y="515"/>
                    <a:pt x="296" y="538"/>
                    <a:pt x="356" y="538"/>
                  </a:cubicBezTo>
                  <a:cubicBezTo>
                    <a:pt x="504" y="538"/>
                    <a:pt x="640" y="398"/>
                    <a:pt x="621" y="227"/>
                  </a:cubicBezTo>
                  <a:cubicBezTo>
                    <a:pt x="680" y="115"/>
                    <a:pt x="598" y="0"/>
                    <a:pt x="4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55" name="Google Shape;1855;p20"/>
          <p:cNvSpPr/>
          <p:nvPr/>
        </p:nvSpPr>
        <p:spPr>
          <a:xfrm rot="5400000">
            <a:off x="9103535" y="2503312"/>
            <a:ext cx="40800" cy="40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20"/>
          <p:cNvSpPr/>
          <p:nvPr/>
        </p:nvSpPr>
        <p:spPr>
          <a:xfrm rot="5400000">
            <a:off x="9054018" y="3864864"/>
            <a:ext cx="40800" cy="40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20"/>
          <p:cNvSpPr/>
          <p:nvPr/>
        </p:nvSpPr>
        <p:spPr>
          <a:xfrm rot="5400000">
            <a:off x="9124159" y="4434243"/>
            <a:ext cx="40800" cy="40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20"/>
          <p:cNvSpPr/>
          <p:nvPr/>
        </p:nvSpPr>
        <p:spPr>
          <a:xfrm rot="5400000">
            <a:off x="8876606" y="4982982"/>
            <a:ext cx="40800" cy="40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20"/>
          <p:cNvSpPr/>
          <p:nvPr/>
        </p:nvSpPr>
        <p:spPr>
          <a:xfrm rot="-9900146">
            <a:off x="8962873" y="4243351"/>
            <a:ext cx="25212" cy="24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20"/>
          <p:cNvSpPr/>
          <p:nvPr/>
        </p:nvSpPr>
        <p:spPr>
          <a:xfrm rot="10800000">
            <a:off x="-494863" y="-223541"/>
            <a:ext cx="2609917" cy="1035968"/>
          </a:xfrm>
          <a:custGeom>
            <a:avLst/>
            <a:gdLst/>
            <a:ahLst/>
            <a:cxnLst/>
            <a:rect l="l" t="t" r="r" b="b"/>
            <a:pathLst>
              <a:path w="44409" h="17629" extrusionOk="0">
                <a:moveTo>
                  <a:pt x="32328" y="0"/>
                </a:moveTo>
                <a:cubicBezTo>
                  <a:pt x="28975" y="0"/>
                  <a:pt x="26273" y="2132"/>
                  <a:pt x="24131" y="4587"/>
                </a:cubicBezTo>
                <a:cubicBezTo>
                  <a:pt x="22572" y="6372"/>
                  <a:pt x="21242" y="8129"/>
                  <a:pt x="19220" y="9420"/>
                </a:cubicBezTo>
                <a:cubicBezTo>
                  <a:pt x="17769" y="10351"/>
                  <a:pt x="15920" y="10754"/>
                  <a:pt x="14213" y="10754"/>
                </a:cubicBezTo>
                <a:cubicBezTo>
                  <a:pt x="13446" y="10754"/>
                  <a:pt x="12707" y="10673"/>
                  <a:pt x="12046" y="10521"/>
                </a:cubicBezTo>
                <a:cubicBezTo>
                  <a:pt x="10841" y="10245"/>
                  <a:pt x="9600" y="10035"/>
                  <a:pt x="8361" y="10035"/>
                </a:cubicBezTo>
                <a:cubicBezTo>
                  <a:pt x="7716" y="10035"/>
                  <a:pt x="7073" y="10092"/>
                  <a:pt x="6436" y="10225"/>
                </a:cubicBezTo>
                <a:cubicBezTo>
                  <a:pt x="4822" y="10563"/>
                  <a:pt x="3259" y="11645"/>
                  <a:pt x="2197" y="12916"/>
                </a:cubicBezTo>
                <a:cubicBezTo>
                  <a:pt x="1100" y="14222"/>
                  <a:pt x="354" y="15964"/>
                  <a:pt x="0" y="17628"/>
                </a:cubicBezTo>
                <a:lnTo>
                  <a:pt x="43387" y="17570"/>
                </a:lnTo>
                <a:cubicBezTo>
                  <a:pt x="43387" y="17570"/>
                  <a:pt x="44409" y="15451"/>
                  <a:pt x="42262" y="9047"/>
                </a:cubicBezTo>
                <a:cubicBezTo>
                  <a:pt x="41695" y="7356"/>
                  <a:pt x="40932" y="5719"/>
                  <a:pt x="39887" y="4268"/>
                </a:cubicBezTo>
                <a:cubicBezTo>
                  <a:pt x="38235" y="1982"/>
                  <a:pt x="35796" y="232"/>
                  <a:pt x="32919" y="22"/>
                </a:cubicBezTo>
                <a:cubicBezTo>
                  <a:pt x="32720" y="8"/>
                  <a:pt x="32523" y="0"/>
                  <a:pt x="32328" y="0"/>
                </a:cubicBezTo>
                <a:close/>
              </a:path>
            </a:pathLst>
          </a:custGeom>
          <a:gradFill>
            <a:gsLst>
              <a:gs pos="0">
                <a:schemeClr val="accent3"/>
              </a:gs>
              <a:gs pos="33000">
                <a:schemeClr val="accent6"/>
              </a:gs>
              <a:gs pos="57000">
                <a:schemeClr val="accent4"/>
              </a:gs>
              <a:gs pos="77000">
                <a:srgbClr val="FFD966">
                  <a:alpha val="10196"/>
                </a:srgbClr>
              </a:gs>
              <a:gs pos="100000">
                <a:srgbClr val="4949E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20"/>
          <p:cNvSpPr/>
          <p:nvPr/>
        </p:nvSpPr>
        <p:spPr>
          <a:xfrm rot="10800000">
            <a:off x="-464922" y="-220409"/>
            <a:ext cx="2304383" cy="784975"/>
          </a:xfrm>
          <a:custGeom>
            <a:avLst/>
            <a:gdLst/>
            <a:ahLst/>
            <a:cxnLst/>
            <a:rect l="l" t="t" r="r" b="b"/>
            <a:pathLst>
              <a:path w="44409" h="17629" extrusionOk="0">
                <a:moveTo>
                  <a:pt x="32328" y="0"/>
                </a:moveTo>
                <a:cubicBezTo>
                  <a:pt x="28975" y="0"/>
                  <a:pt x="26273" y="2132"/>
                  <a:pt x="24131" y="4587"/>
                </a:cubicBezTo>
                <a:cubicBezTo>
                  <a:pt x="22572" y="6372"/>
                  <a:pt x="21242" y="8129"/>
                  <a:pt x="19220" y="9420"/>
                </a:cubicBezTo>
                <a:cubicBezTo>
                  <a:pt x="17769" y="10351"/>
                  <a:pt x="15920" y="10754"/>
                  <a:pt x="14213" y="10754"/>
                </a:cubicBezTo>
                <a:cubicBezTo>
                  <a:pt x="13446" y="10754"/>
                  <a:pt x="12707" y="10673"/>
                  <a:pt x="12046" y="10521"/>
                </a:cubicBezTo>
                <a:cubicBezTo>
                  <a:pt x="10841" y="10245"/>
                  <a:pt x="9600" y="10035"/>
                  <a:pt x="8361" y="10035"/>
                </a:cubicBezTo>
                <a:cubicBezTo>
                  <a:pt x="7716" y="10035"/>
                  <a:pt x="7073" y="10092"/>
                  <a:pt x="6436" y="10225"/>
                </a:cubicBezTo>
                <a:cubicBezTo>
                  <a:pt x="4822" y="10563"/>
                  <a:pt x="3259" y="11645"/>
                  <a:pt x="2197" y="12916"/>
                </a:cubicBezTo>
                <a:cubicBezTo>
                  <a:pt x="1100" y="14222"/>
                  <a:pt x="354" y="15964"/>
                  <a:pt x="0" y="17628"/>
                </a:cubicBezTo>
                <a:lnTo>
                  <a:pt x="43387" y="17570"/>
                </a:lnTo>
                <a:cubicBezTo>
                  <a:pt x="43387" y="17570"/>
                  <a:pt x="44409" y="15451"/>
                  <a:pt x="42262" y="9047"/>
                </a:cubicBezTo>
                <a:cubicBezTo>
                  <a:pt x="41695" y="7356"/>
                  <a:pt x="40932" y="5719"/>
                  <a:pt x="39887" y="4268"/>
                </a:cubicBezTo>
                <a:cubicBezTo>
                  <a:pt x="38235" y="1982"/>
                  <a:pt x="35796" y="232"/>
                  <a:pt x="32919" y="22"/>
                </a:cubicBezTo>
                <a:cubicBezTo>
                  <a:pt x="32720" y="8"/>
                  <a:pt x="32523" y="0"/>
                  <a:pt x="32328" y="0"/>
                </a:cubicBezTo>
                <a:close/>
              </a:path>
            </a:pathLst>
          </a:custGeom>
          <a:gradFill>
            <a:gsLst>
              <a:gs pos="0">
                <a:srgbClr val="4949E7">
                  <a:alpha val="0"/>
                  <a:alpha val="40180"/>
                </a:srgbClr>
              </a:gs>
              <a:gs pos="28000">
                <a:srgbClr val="4949E7">
                  <a:alpha val="0"/>
                  <a:alpha val="40180"/>
                </a:srgbClr>
              </a:gs>
              <a:gs pos="57000">
                <a:schemeClr val="lt2">
                  <a:alpha val="40180"/>
                </a:schemeClr>
              </a:gs>
              <a:gs pos="100000">
                <a:srgbClr val="050A10">
                  <a:alpha val="401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2" name="Google Shape;1862;p20"/>
          <p:cNvGrpSpPr/>
          <p:nvPr/>
        </p:nvGrpSpPr>
        <p:grpSpPr>
          <a:xfrm rot="2700000">
            <a:off x="481734" y="-2765"/>
            <a:ext cx="570302" cy="349700"/>
            <a:chOff x="5586400" y="3049600"/>
            <a:chExt cx="691350" cy="423925"/>
          </a:xfrm>
        </p:grpSpPr>
        <p:sp>
          <p:nvSpPr>
            <p:cNvPr id="1863" name="Google Shape;1863;p20"/>
            <p:cNvSpPr/>
            <p:nvPr/>
          </p:nvSpPr>
          <p:spPr>
            <a:xfrm>
              <a:off x="5586400" y="3049600"/>
              <a:ext cx="691350" cy="423925"/>
            </a:xfrm>
            <a:custGeom>
              <a:avLst/>
              <a:gdLst/>
              <a:ahLst/>
              <a:cxnLst/>
              <a:rect l="l" t="t" r="r" b="b"/>
              <a:pathLst>
                <a:path w="27654" h="16957" extrusionOk="0">
                  <a:moveTo>
                    <a:pt x="26560" y="1"/>
                  </a:moveTo>
                  <a:cubicBezTo>
                    <a:pt x="25465" y="1"/>
                    <a:pt x="23862" y="807"/>
                    <a:pt x="23360" y="1020"/>
                  </a:cubicBezTo>
                  <a:cubicBezTo>
                    <a:pt x="21161" y="1956"/>
                    <a:pt x="18961" y="2891"/>
                    <a:pt x="16759" y="3826"/>
                  </a:cubicBezTo>
                  <a:cubicBezTo>
                    <a:pt x="16627" y="3882"/>
                    <a:pt x="16488" y="3941"/>
                    <a:pt x="16386" y="4040"/>
                  </a:cubicBezTo>
                  <a:cubicBezTo>
                    <a:pt x="16154" y="4263"/>
                    <a:pt x="16248" y="4574"/>
                    <a:pt x="16575" y="4574"/>
                  </a:cubicBezTo>
                  <a:cubicBezTo>
                    <a:pt x="16586" y="4574"/>
                    <a:pt x="16598" y="4574"/>
                    <a:pt x="16610" y="4573"/>
                  </a:cubicBezTo>
                  <a:cubicBezTo>
                    <a:pt x="16762" y="4564"/>
                    <a:pt x="16900" y="4481"/>
                    <a:pt x="17032" y="4402"/>
                  </a:cubicBezTo>
                  <a:cubicBezTo>
                    <a:pt x="18217" y="3698"/>
                    <a:pt x="19363" y="3058"/>
                    <a:pt x="20611" y="2505"/>
                  </a:cubicBezTo>
                  <a:cubicBezTo>
                    <a:pt x="21954" y="1912"/>
                    <a:pt x="23291" y="1307"/>
                    <a:pt x="24631" y="707"/>
                  </a:cubicBezTo>
                  <a:cubicBezTo>
                    <a:pt x="24958" y="561"/>
                    <a:pt x="25311" y="412"/>
                    <a:pt x="25662" y="412"/>
                  </a:cubicBezTo>
                  <a:cubicBezTo>
                    <a:pt x="25752" y="412"/>
                    <a:pt x="25842" y="422"/>
                    <a:pt x="25932" y="444"/>
                  </a:cubicBezTo>
                  <a:cubicBezTo>
                    <a:pt x="27631" y="865"/>
                    <a:pt x="25319" y="2779"/>
                    <a:pt x="24828" y="3167"/>
                  </a:cubicBezTo>
                  <a:cubicBezTo>
                    <a:pt x="24532" y="3434"/>
                    <a:pt x="24207" y="3675"/>
                    <a:pt x="23894" y="3921"/>
                  </a:cubicBezTo>
                  <a:cubicBezTo>
                    <a:pt x="21029" y="6180"/>
                    <a:pt x="18043" y="8287"/>
                    <a:pt x="14958" y="10234"/>
                  </a:cubicBezTo>
                  <a:cubicBezTo>
                    <a:pt x="11358" y="12501"/>
                    <a:pt x="7720" y="14662"/>
                    <a:pt x="3579" y="15682"/>
                  </a:cubicBezTo>
                  <a:cubicBezTo>
                    <a:pt x="3317" y="15747"/>
                    <a:pt x="2854" y="15929"/>
                    <a:pt x="2478" y="15929"/>
                  </a:cubicBezTo>
                  <a:cubicBezTo>
                    <a:pt x="2244" y="15929"/>
                    <a:pt x="2043" y="15858"/>
                    <a:pt x="1948" y="15643"/>
                  </a:cubicBezTo>
                  <a:cubicBezTo>
                    <a:pt x="1616" y="14886"/>
                    <a:pt x="3068" y="13971"/>
                    <a:pt x="3529" y="13638"/>
                  </a:cubicBezTo>
                  <a:cubicBezTo>
                    <a:pt x="4460" y="12963"/>
                    <a:pt x="5386" y="12284"/>
                    <a:pt x="6325" y="11623"/>
                  </a:cubicBezTo>
                  <a:cubicBezTo>
                    <a:pt x="8168" y="10319"/>
                    <a:pt x="10062" y="9071"/>
                    <a:pt x="12069" y="8034"/>
                  </a:cubicBezTo>
                  <a:cubicBezTo>
                    <a:pt x="12175" y="7978"/>
                    <a:pt x="12118" y="7809"/>
                    <a:pt x="12016" y="7809"/>
                  </a:cubicBezTo>
                  <a:cubicBezTo>
                    <a:pt x="12004" y="7809"/>
                    <a:pt x="11991" y="7811"/>
                    <a:pt x="11978" y="7816"/>
                  </a:cubicBezTo>
                  <a:cubicBezTo>
                    <a:pt x="9788" y="8633"/>
                    <a:pt x="7802" y="9819"/>
                    <a:pt x="5925" y="11194"/>
                  </a:cubicBezTo>
                  <a:cubicBezTo>
                    <a:pt x="4112" y="12528"/>
                    <a:pt x="2330" y="13937"/>
                    <a:pt x="872" y="15666"/>
                  </a:cubicBezTo>
                  <a:cubicBezTo>
                    <a:pt x="1" y="16698"/>
                    <a:pt x="876" y="16957"/>
                    <a:pt x="1854" y="16957"/>
                  </a:cubicBezTo>
                  <a:cubicBezTo>
                    <a:pt x="2440" y="16957"/>
                    <a:pt x="3062" y="16864"/>
                    <a:pt x="3368" y="16788"/>
                  </a:cubicBezTo>
                  <a:cubicBezTo>
                    <a:pt x="4184" y="16585"/>
                    <a:pt x="5017" y="16393"/>
                    <a:pt x="5824" y="16173"/>
                  </a:cubicBezTo>
                  <a:cubicBezTo>
                    <a:pt x="12215" y="14434"/>
                    <a:pt x="18154" y="10691"/>
                    <a:pt x="23140" y="6410"/>
                  </a:cubicBezTo>
                  <a:cubicBezTo>
                    <a:pt x="24365" y="5360"/>
                    <a:pt x="25612" y="4316"/>
                    <a:pt x="26623" y="3049"/>
                  </a:cubicBezTo>
                  <a:cubicBezTo>
                    <a:pt x="27061" y="2502"/>
                    <a:pt x="27653" y="1751"/>
                    <a:pt x="27641" y="1008"/>
                  </a:cubicBezTo>
                  <a:cubicBezTo>
                    <a:pt x="27629" y="254"/>
                    <a:pt x="27174" y="1"/>
                    <a:pt x="26560" y="1"/>
                  </a:cubicBezTo>
                  <a:close/>
                </a:path>
              </a:pathLst>
            </a:custGeom>
            <a:solidFill>
              <a:srgbClr val="03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20"/>
            <p:cNvSpPr/>
            <p:nvPr/>
          </p:nvSpPr>
          <p:spPr>
            <a:xfrm>
              <a:off x="5775850" y="3064800"/>
              <a:ext cx="343925" cy="343875"/>
            </a:xfrm>
            <a:custGeom>
              <a:avLst/>
              <a:gdLst/>
              <a:ahLst/>
              <a:cxnLst/>
              <a:rect l="l" t="t" r="r" b="b"/>
              <a:pathLst>
                <a:path w="13757" h="13755" extrusionOk="0">
                  <a:moveTo>
                    <a:pt x="6879" y="1"/>
                  </a:moveTo>
                  <a:cubicBezTo>
                    <a:pt x="3079" y="1"/>
                    <a:pt x="1" y="3079"/>
                    <a:pt x="1" y="6880"/>
                  </a:cubicBezTo>
                  <a:cubicBezTo>
                    <a:pt x="1" y="10676"/>
                    <a:pt x="3079" y="13754"/>
                    <a:pt x="6879" y="13754"/>
                  </a:cubicBezTo>
                  <a:cubicBezTo>
                    <a:pt x="10675" y="13754"/>
                    <a:pt x="13757" y="10676"/>
                    <a:pt x="13757" y="6880"/>
                  </a:cubicBezTo>
                  <a:cubicBezTo>
                    <a:pt x="13757" y="3079"/>
                    <a:pt x="10675" y="1"/>
                    <a:pt x="6879" y="1"/>
                  </a:cubicBezTo>
                  <a:close/>
                </a:path>
              </a:pathLst>
            </a:custGeom>
            <a:solidFill>
              <a:srgbClr val="2C8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20"/>
            <p:cNvSpPr/>
            <p:nvPr/>
          </p:nvSpPr>
          <p:spPr>
            <a:xfrm>
              <a:off x="5843850" y="3235200"/>
              <a:ext cx="103175" cy="29150"/>
            </a:xfrm>
            <a:custGeom>
              <a:avLst/>
              <a:gdLst/>
              <a:ahLst/>
              <a:cxnLst/>
              <a:rect l="l" t="t" r="r" b="b"/>
              <a:pathLst>
                <a:path w="4127" h="1166" extrusionOk="0">
                  <a:moveTo>
                    <a:pt x="4126" y="0"/>
                  </a:moveTo>
                  <a:lnTo>
                    <a:pt x="4126" y="0"/>
                  </a:lnTo>
                  <a:cubicBezTo>
                    <a:pt x="3128" y="79"/>
                    <a:pt x="2124" y="109"/>
                    <a:pt x="1127" y="139"/>
                  </a:cubicBezTo>
                  <a:cubicBezTo>
                    <a:pt x="616" y="415"/>
                    <a:pt x="116" y="682"/>
                    <a:pt x="1" y="1166"/>
                  </a:cubicBezTo>
                  <a:cubicBezTo>
                    <a:pt x="234" y="1123"/>
                    <a:pt x="464" y="1077"/>
                    <a:pt x="698" y="1024"/>
                  </a:cubicBezTo>
                  <a:cubicBezTo>
                    <a:pt x="1406" y="866"/>
                    <a:pt x="2118" y="689"/>
                    <a:pt x="2819" y="498"/>
                  </a:cubicBezTo>
                  <a:cubicBezTo>
                    <a:pt x="3267" y="376"/>
                    <a:pt x="3721" y="228"/>
                    <a:pt x="4126"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20"/>
            <p:cNvSpPr/>
            <p:nvPr/>
          </p:nvSpPr>
          <p:spPr>
            <a:xfrm>
              <a:off x="5957800" y="3088425"/>
              <a:ext cx="149325" cy="172975"/>
            </a:xfrm>
            <a:custGeom>
              <a:avLst/>
              <a:gdLst/>
              <a:ahLst/>
              <a:cxnLst/>
              <a:rect l="l" t="t" r="r" b="b"/>
              <a:pathLst>
                <a:path w="5973" h="6919" extrusionOk="0">
                  <a:moveTo>
                    <a:pt x="3068" y="1"/>
                  </a:moveTo>
                  <a:cubicBezTo>
                    <a:pt x="3006" y="63"/>
                    <a:pt x="2950" y="139"/>
                    <a:pt x="2907" y="235"/>
                  </a:cubicBezTo>
                  <a:cubicBezTo>
                    <a:pt x="2693" y="692"/>
                    <a:pt x="2982" y="827"/>
                    <a:pt x="3022" y="1233"/>
                  </a:cubicBezTo>
                  <a:cubicBezTo>
                    <a:pt x="3078" y="1838"/>
                    <a:pt x="2416" y="1690"/>
                    <a:pt x="2235" y="2128"/>
                  </a:cubicBezTo>
                  <a:cubicBezTo>
                    <a:pt x="2192" y="2230"/>
                    <a:pt x="2189" y="2329"/>
                    <a:pt x="2205" y="2418"/>
                  </a:cubicBezTo>
                  <a:cubicBezTo>
                    <a:pt x="2175" y="2421"/>
                    <a:pt x="2145" y="2422"/>
                    <a:pt x="2114" y="2422"/>
                  </a:cubicBezTo>
                  <a:cubicBezTo>
                    <a:pt x="1763" y="2422"/>
                    <a:pt x="1401" y="2242"/>
                    <a:pt x="1031" y="2242"/>
                  </a:cubicBezTo>
                  <a:cubicBezTo>
                    <a:pt x="936" y="2242"/>
                    <a:pt x="842" y="2253"/>
                    <a:pt x="747" y="2283"/>
                  </a:cubicBezTo>
                  <a:cubicBezTo>
                    <a:pt x="351" y="2405"/>
                    <a:pt x="88" y="2642"/>
                    <a:pt x="29" y="3053"/>
                  </a:cubicBezTo>
                  <a:cubicBezTo>
                    <a:pt x="0" y="3244"/>
                    <a:pt x="123" y="3387"/>
                    <a:pt x="288" y="3387"/>
                  </a:cubicBezTo>
                  <a:cubicBezTo>
                    <a:pt x="331" y="3387"/>
                    <a:pt x="377" y="3377"/>
                    <a:pt x="424" y="3356"/>
                  </a:cubicBezTo>
                  <a:cubicBezTo>
                    <a:pt x="507" y="3319"/>
                    <a:pt x="587" y="3303"/>
                    <a:pt x="662" y="3303"/>
                  </a:cubicBezTo>
                  <a:cubicBezTo>
                    <a:pt x="1275" y="3303"/>
                    <a:pt x="1619" y="4381"/>
                    <a:pt x="977" y="4634"/>
                  </a:cubicBezTo>
                  <a:cubicBezTo>
                    <a:pt x="862" y="4680"/>
                    <a:pt x="727" y="4650"/>
                    <a:pt x="611" y="4710"/>
                  </a:cubicBezTo>
                  <a:cubicBezTo>
                    <a:pt x="283" y="4874"/>
                    <a:pt x="187" y="5200"/>
                    <a:pt x="213" y="5535"/>
                  </a:cubicBezTo>
                  <a:cubicBezTo>
                    <a:pt x="226" y="5682"/>
                    <a:pt x="332" y="5829"/>
                    <a:pt x="490" y="5829"/>
                  </a:cubicBezTo>
                  <a:cubicBezTo>
                    <a:pt x="496" y="5829"/>
                    <a:pt x="501" y="5829"/>
                    <a:pt x="506" y="5829"/>
                  </a:cubicBezTo>
                  <a:cubicBezTo>
                    <a:pt x="533" y="5827"/>
                    <a:pt x="559" y="5827"/>
                    <a:pt x="583" y="5827"/>
                  </a:cubicBezTo>
                  <a:cubicBezTo>
                    <a:pt x="1238" y="5827"/>
                    <a:pt x="889" y="6295"/>
                    <a:pt x="543" y="6695"/>
                  </a:cubicBezTo>
                  <a:cubicBezTo>
                    <a:pt x="480" y="6771"/>
                    <a:pt x="477" y="6853"/>
                    <a:pt x="509" y="6918"/>
                  </a:cubicBezTo>
                  <a:cubicBezTo>
                    <a:pt x="1178" y="6731"/>
                    <a:pt x="1678" y="6435"/>
                    <a:pt x="2107" y="6089"/>
                  </a:cubicBezTo>
                  <a:cubicBezTo>
                    <a:pt x="2344" y="5740"/>
                    <a:pt x="2518" y="5338"/>
                    <a:pt x="2640" y="4947"/>
                  </a:cubicBezTo>
                  <a:cubicBezTo>
                    <a:pt x="2686" y="4808"/>
                    <a:pt x="3275" y="3636"/>
                    <a:pt x="3467" y="3524"/>
                  </a:cubicBezTo>
                  <a:cubicBezTo>
                    <a:pt x="3604" y="3445"/>
                    <a:pt x="3774" y="3418"/>
                    <a:pt x="3960" y="3418"/>
                  </a:cubicBezTo>
                  <a:cubicBezTo>
                    <a:pt x="4208" y="3418"/>
                    <a:pt x="4486" y="3467"/>
                    <a:pt x="4757" y="3505"/>
                  </a:cubicBezTo>
                  <a:cubicBezTo>
                    <a:pt x="5064" y="3234"/>
                    <a:pt x="5360" y="2944"/>
                    <a:pt x="5623" y="2631"/>
                  </a:cubicBezTo>
                  <a:cubicBezTo>
                    <a:pt x="5752" y="2865"/>
                    <a:pt x="5863" y="3109"/>
                    <a:pt x="5965" y="3359"/>
                  </a:cubicBezTo>
                  <a:cubicBezTo>
                    <a:pt x="5969" y="3356"/>
                    <a:pt x="5972" y="3356"/>
                    <a:pt x="5972" y="3353"/>
                  </a:cubicBezTo>
                  <a:cubicBezTo>
                    <a:pt x="5403" y="1940"/>
                    <a:pt x="4372" y="765"/>
                    <a:pt x="3068"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20"/>
            <p:cNvSpPr/>
            <p:nvPr/>
          </p:nvSpPr>
          <p:spPr>
            <a:xfrm>
              <a:off x="5831925" y="3172400"/>
              <a:ext cx="287125" cy="132375"/>
            </a:xfrm>
            <a:custGeom>
              <a:avLst/>
              <a:gdLst/>
              <a:ahLst/>
              <a:cxnLst/>
              <a:rect l="l" t="t" r="r" b="b"/>
              <a:pathLst>
                <a:path w="11485" h="5295" extrusionOk="0">
                  <a:moveTo>
                    <a:pt x="11000" y="0"/>
                  </a:moveTo>
                  <a:cubicBezTo>
                    <a:pt x="10869" y="70"/>
                    <a:pt x="10728" y="126"/>
                    <a:pt x="10573" y="161"/>
                  </a:cubicBezTo>
                  <a:cubicBezTo>
                    <a:pt x="10485" y="181"/>
                    <a:pt x="10390" y="189"/>
                    <a:pt x="10290" y="189"/>
                  </a:cubicBezTo>
                  <a:cubicBezTo>
                    <a:pt x="10133" y="189"/>
                    <a:pt x="9965" y="170"/>
                    <a:pt x="9792" y="146"/>
                  </a:cubicBezTo>
                  <a:cubicBezTo>
                    <a:pt x="9654" y="267"/>
                    <a:pt x="9512" y="386"/>
                    <a:pt x="9368" y="501"/>
                  </a:cubicBezTo>
                  <a:cubicBezTo>
                    <a:pt x="8491" y="1199"/>
                    <a:pt x="7955" y="2062"/>
                    <a:pt x="7142" y="2730"/>
                  </a:cubicBezTo>
                  <a:cubicBezTo>
                    <a:pt x="6822" y="3197"/>
                    <a:pt x="6384" y="3570"/>
                    <a:pt x="5772" y="3668"/>
                  </a:cubicBezTo>
                  <a:cubicBezTo>
                    <a:pt x="5759" y="3670"/>
                    <a:pt x="5746" y="3671"/>
                    <a:pt x="5733" y="3671"/>
                  </a:cubicBezTo>
                  <a:cubicBezTo>
                    <a:pt x="5646" y="3671"/>
                    <a:pt x="5576" y="3623"/>
                    <a:pt x="5544" y="3559"/>
                  </a:cubicBezTo>
                  <a:cubicBezTo>
                    <a:pt x="5117" y="3678"/>
                    <a:pt x="4623" y="3757"/>
                    <a:pt x="4037" y="3773"/>
                  </a:cubicBezTo>
                  <a:cubicBezTo>
                    <a:pt x="2881" y="3813"/>
                    <a:pt x="1830" y="4485"/>
                    <a:pt x="724" y="4821"/>
                  </a:cubicBezTo>
                  <a:cubicBezTo>
                    <a:pt x="668" y="4837"/>
                    <a:pt x="613" y="4854"/>
                    <a:pt x="560" y="4873"/>
                  </a:cubicBezTo>
                  <a:cubicBezTo>
                    <a:pt x="504" y="4933"/>
                    <a:pt x="425" y="4975"/>
                    <a:pt x="320" y="4989"/>
                  </a:cubicBezTo>
                  <a:cubicBezTo>
                    <a:pt x="131" y="5009"/>
                    <a:pt x="40" y="5133"/>
                    <a:pt x="0" y="5295"/>
                  </a:cubicBezTo>
                  <a:cubicBezTo>
                    <a:pt x="797" y="5255"/>
                    <a:pt x="1590" y="5156"/>
                    <a:pt x="2374" y="5077"/>
                  </a:cubicBezTo>
                  <a:cubicBezTo>
                    <a:pt x="3230" y="4989"/>
                    <a:pt x="4070" y="4863"/>
                    <a:pt x="4912" y="4679"/>
                  </a:cubicBezTo>
                  <a:cubicBezTo>
                    <a:pt x="5696" y="4508"/>
                    <a:pt x="6674" y="4606"/>
                    <a:pt x="7441" y="4373"/>
                  </a:cubicBezTo>
                  <a:cubicBezTo>
                    <a:pt x="8933" y="3915"/>
                    <a:pt x="10111" y="2884"/>
                    <a:pt x="11412" y="2038"/>
                  </a:cubicBezTo>
                  <a:cubicBezTo>
                    <a:pt x="11435" y="2022"/>
                    <a:pt x="11459" y="2006"/>
                    <a:pt x="11485" y="1989"/>
                  </a:cubicBezTo>
                  <a:cubicBezTo>
                    <a:pt x="11425" y="1287"/>
                    <a:pt x="11254" y="623"/>
                    <a:pt x="11000"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20"/>
            <p:cNvSpPr/>
            <p:nvPr/>
          </p:nvSpPr>
          <p:spPr>
            <a:xfrm>
              <a:off x="5970525" y="3240625"/>
              <a:ext cx="39950" cy="23575"/>
            </a:xfrm>
            <a:custGeom>
              <a:avLst/>
              <a:gdLst/>
              <a:ahLst/>
              <a:cxnLst/>
              <a:rect l="l" t="t" r="r" b="b"/>
              <a:pathLst>
                <a:path w="1598" h="943" extrusionOk="0">
                  <a:moveTo>
                    <a:pt x="1598" y="1"/>
                  </a:moveTo>
                  <a:lnTo>
                    <a:pt x="1598" y="1"/>
                  </a:lnTo>
                  <a:cubicBezTo>
                    <a:pt x="1169" y="347"/>
                    <a:pt x="669" y="643"/>
                    <a:pt x="0" y="830"/>
                  </a:cubicBezTo>
                  <a:cubicBezTo>
                    <a:pt x="32" y="894"/>
                    <a:pt x="102" y="942"/>
                    <a:pt x="189" y="942"/>
                  </a:cubicBezTo>
                  <a:cubicBezTo>
                    <a:pt x="202" y="942"/>
                    <a:pt x="215" y="941"/>
                    <a:pt x="228" y="939"/>
                  </a:cubicBezTo>
                  <a:cubicBezTo>
                    <a:pt x="840" y="841"/>
                    <a:pt x="1278" y="468"/>
                    <a:pt x="159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20"/>
            <p:cNvSpPr/>
            <p:nvPr/>
          </p:nvSpPr>
          <p:spPr>
            <a:xfrm>
              <a:off x="6076700" y="3154200"/>
              <a:ext cx="30250" cy="22925"/>
            </a:xfrm>
            <a:custGeom>
              <a:avLst/>
              <a:gdLst/>
              <a:ahLst/>
              <a:cxnLst/>
              <a:rect l="l" t="t" r="r" b="b"/>
              <a:pathLst>
                <a:path w="1210" h="917" extrusionOk="0">
                  <a:moveTo>
                    <a:pt x="867" y="0"/>
                  </a:moveTo>
                  <a:cubicBezTo>
                    <a:pt x="604" y="313"/>
                    <a:pt x="308" y="603"/>
                    <a:pt x="1" y="874"/>
                  </a:cubicBezTo>
                  <a:cubicBezTo>
                    <a:pt x="174" y="898"/>
                    <a:pt x="342" y="917"/>
                    <a:pt x="499" y="917"/>
                  </a:cubicBezTo>
                  <a:cubicBezTo>
                    <a:pt x="599" y="917"/>
                    <a:pt x="694" y="909"/>
                    <a:pt x="782" y="889"/>
                  </a:cubicBezTo>
                  <a:cubicBezTo>
                    <a:pt x="937" y="854"/>
                    <a:pt x="1078" y="798"/>
                    <a:pt x="1209" y="728"/>
                  </a:cubicBezTo>
                  <a:cubicBezTo>
                    <a:pt x="1107" y="478"/>
                    <a:pt x="996" y="234"/>
                    <a:pt x="867"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20"/>
            <p:cNvSpPr/>
            <p:nvPr/>
          </p:nvSpPr>
          <p:spPr>
            <a:xfrm>
              <a:off x="5835775" y="3366925"/>
              <a:ext cx="6625" cy="5450"/>
            </a:xfrm>
            <a:custGeom>
              <a:avLst/>
              <a:gdLst/>
              <a:ahLst/>
              <a:cxnLst/>
              <a:rect l="l" t="t" r="r" b="b"/>
              <a:pathLst>
                <a:path w="265" h="218" extrusionOk="0">
                  <a:moveTo>
                    <a:pt x="1" y="0"/>
                  </a:moveTo>
                  <a:cubicBezTo>
                    <a:pt x="87" y="76"/>
                    <a:pt x="175" y="148"/>
                    <a:pt x="264" y="217"/>
                  </a:cubicBezTo>
                  <a:cubicBezTo>
                    <a:pt x="175" y="144"/>
                    <a:pt x="87" y="76"/>
                    <a:pt x="1"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20"/>
            <p:cNvSpPr/>
            <p:nvPr/>
          </p:nvSpPr>
          <p:spPr>
            <a:xfrm>
              <a:off x="5812175" y="3342125"/>
              <a:ext cx="1650" cy="2075"/>
            </a:xfrm>
            <a:custGeom>
              <a:avLst/>
              <a:gdLst/>
              <a:ahLst/>
              <a:cxnLst/>
              <a:rect l="l" t="t" r="r" b="b"/>
              <a:pathLst>
                <a:path w="66" h="83" extrusionOk="0">
                  <a:moveTo>
                    <a:pt x="66" y="83"/>
                  </a:moveTo>
                  <a:cubicBezTo>
                    <a:pt x="46" y="57"/>
                    <a:pt x="23" y="27"/>
                    <a:pt x="0" y="1"/>
                  </a:cubicBezTo>
                  <a:cubicBezTo>
                    <a:pt x="23" y="27"/>
                    <a:pt x="46" y="57"/>
                    <a:pt x="66" y="8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20"/>
            <p:cNvSpPr/>
            <p:nvPr/>
          </p:nvSpPr>
          <p:spPr>
            <a:xfrm>
              <a:off x="5932175" y="3407900"/>
              <a:ext cx="15650" cy="775"/>
            </a:xfrm>
            <a:custGeom>
              <a:avLst/>
              <a:gdLst/>
              <a:ahLst/>
              <a:cxnLst/>
              <a:rect l="l" t="t" r="r" b="b"/>
              <a:pathLst>
                <a:path w="626" h="31" extrusionOk="0">
                  <a:moveTo>
                    <a:pt x="626" y="30"/>
                  </a:moveTo>
                  <a:cubicBezTo>
                    <a:pt x="416" y="30"/>
                    <a:pt x="208" y="20"/>
                    <a:pt x="1" y="0"/>
                  </a:cubicBezTo>
                  <a:cubicBezTo>
                    <a:pt x="208" y="20"/>
                    <a:pt x="416" y="30"/>
                    <a:pt x="626" y="3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20"/>
            <p:cNvSpPr/>
            <p:nvPr/>
          </p:nvSpPr>
          <p:spPr>
            <a:xfrm>
              <a:off x="5832575" y="3232725"/>
              <a:ext cx="287200" cy="175950"/>
            </a:xfrm>
            <a:custGeom>
              <a:avLst/>
              <a:gdLst/>
              <a:ahLst/>
              <a:cxnLst/>
              <a:rect l="l" t="t" r="r" b="b"/>
              <a:pathLst>
                <a:path w="11488" h="7038" extrusionOk="0">
                  <a:moveTo>
                    <a:pt x="11478" y="1"/>
                  </a:moveTo>
                  <a:cubicBezTo>
                    <a:pt x="11320" y="103"/>
                    <a:pt x="11165" y="208"/>
                    <a:pt x="11007" y="307"/>
                  </a:cubicBezTo>
                  <a:cubicBezTo>
                    <a:pt x="9661" y="1143"/>
                    <a:pt x="8667" y="2398"/>
                    <a:pt x="7119" y="2773"/>
                  </a:cubicBezTo>
                  <a:cubicBezTo>
                    <a:pt x="6934" y="2819"/>
                    <a:pt x="6726" y="2835"/>
                    <a:pt x="6505" y="2835"/>
                  </a:cubicBezTo>
                  <a:cubicBezTo>
                    <a:pt x="5954" y="2835"/>
                    <a:pt x="5325" y="2733"/>
                    <a:pt x="4781" y="2733"/>
                  </a:cubicBezTo>
                  <a:cubicBezTo>
                    <a:pt x="4595" y="2733"/>
                    <a:pt x="4420" y="2745"/>
                    <a:pt x="4261" y="2777"/>
                  </a:cubicBezTo>
                  <a:cubicBezTo>
                    <a:pt x="3408" y="2944"/>
                    <a:pt x="2019" y="3422"/>
                    <a:pt x="1160" y="3521"/>
                  </a:cubicBezTo>
                  <a:cubicBezTo>
                    <a:pt x="995" y="3539"/>
                    <a:pt x="843" y="3547"/>
                    <a:pt x="698" y="3547"/>
                  </a:cubicBezTo>
                  <a:cubicBezTo>
                    <a:pt x="448" y="3547"/>
                    <a:pt x="222" y="3523"/>
                    <a:pt x="0" y="3488"/>
                  </a:cubicBezTo>
                  <a:lnTo>
                    <a:pt x="0" y="3488"/>
                  </a:lnTo>
                  <a:cubicBezTo>
                    <a:pt x="17" y="3550"/>
                    <a:pt x="34" y="3606"/>
                    <a:pt x="46" y="3646"/>
                  </a:cubicBezTo>
                  <a:cubicBezTo>
                    <a:pt x="128" y="3853"/>
                    <a:pt x="247" y="4041"/>
                    <a:pt x="343" y="4238"/>
                  </a:cubicBezTo>
                  <a:cubicBezTo>
                    <a:pt x="464" y="4485"/>
                    <a:pt x="606" y="4762"/>
                    <a:pt x="619" y="5042"/>
                  </a:cubicBezTo>
                  <a:cubicBezTo>
                    <a:pt x="629" y="5305"/>
                    <a:pt x="560" y="5483"/>
                    <a:pt x="425" y="5608"/>
                  </a:cubicBezTo>
                  <a:cubicBezTo>
                    <a:pt x="1251" y="6247"/>
                    <a:pt x="2226" y="6702"/>
                    <a:pt x="3293" y="6909"/>
                  </a:cubicBezTo>
                  <a:cubicBezTo>
                    <a:pt x="3286" y="6899"/>
                    <a:pt x="3277" y="6886"/>
                    <a:pt x="3270" y="6875"/>
                  </a:cubicBezTo>
                  <a:cubicBezTo>
                    <a:pt x="3247" y="6869"/>
                    <a:pt x="3207" y="6856"/>
                    <a:pt x="3151" y="6836"/>
                  </a:cubicBezTo>
                  <a:cubicBezTo>
                    <a:pt x="3145" y="6849"/>
                    <a:pt x="3138" y="6863"/>
                    <a:pt x="3135" y="6875"/>
                  </a:cubicBezTo>
                  <a:cubicBezTo>
                    <a:pt x="2891" y="6823"/>
                    <a:pt x="2651" y="6754"/>
                    <a:pt x="2417" y="6675"/>
                  </a:cubicBezTo>
                  <a:cubicBezTo>
                    <a:pt x="2417" y="6672"/>
                    <a:pt x="2414" y="6668"/>
                    <a:pt x="2414" y="6665"/>
                  </a:cubicBezTo>
                  <a:cubicBezTo>
                    <a:pt x="2417" y="6316"/>
                    <a:pt x="2479" y="5816"/>
                    <a:pt x="2795" y="5595"/>
                  </a:cubicBezTo>
                  <a:cubicBezTo>
                    <a:pt x="2889" y="5530"/>
                    <a:pt x="2977" y="5502"/>
                    <a:pt x="3062" y="5502"/>
                  </a:cubicBezTo>
                  <a:cubicBezTo>
                    <a:pt x="3277" y="5502"/>
                    <a:pt x="3467" y="5681"/>
                    <a:pt x="3652" y="5848"/>
                  </a:cubicBezTo>
                  <a:cubicBezTo>
                    <a:pt x="4079" y="6243"/>
                    <a:pt x="4419" y="6678"/>
                    <a:pt x="4870" y="7024"/>
                  </a:cubicBezTo>
                  <a:cubicBezTo>
                    <a:pt x="4784" y="7027"/>
                    <a:pt x="4699" y="7037"/>
                    <a:pt x="4610" y="7037"/>
                  </a:cubicBezTo>
                  <a:cubicBezTo>
                    <a:pt x="8410" y="7037"/>
                    <a:pt x="11488" y="3959"/>
                    <a:pt x="11488" y="163"/>
                  </a:cubicBezTo>
                  <a:cubicBezTo>
                    <a:pt x="11488" y="106"/>
                    <a:pt x="11482" y="53"/>
                    <a:pt x="11478"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20"/>
            <p:cNvSpPr/>
            <p:nvPr/>
          </p:nvSpPr>
          <p:spPr>
            <a:xfrm>
              <a:off x="5805900" y="3333575"/>
              <a:ext cx="600" cy="825"/>
            </a:xfrm>
            <a:custGeom>
              <a:avLst/>
              <a:gdLst/>
              <a:ahLst/>
              <a:cxnLst/>
              <a:rect l="l" t="t" r="r" b="b"/>
              <a:pathLst>
                <a:path w="24" h="33" extrusionOk="0">
                  <a:moveTo>
                    <a:pt x="23" y="33"/>
                  </a:moveTo>
                  <a:cubicBezTo>
                    <a:pt x="17" y="24"/>
                    <a:pt x="7" y="10"/>
                    <a:pt x="1" y="1"/>
                  </a:cubicBezTo>
                  <a:cubicBezTo>
                    <a:pt x="7" y="10"/>
                    <a:pt x="17" y="24"/>
                    <a:pt x="23" y="3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20"/>
            <p:cNvSpPr/>
            <p:nvPr/>
          </p:nvSpPr>
          <p:spPr>
            <a:xfrm>
              <a:off x="5818825" y="3350125"/>
              <a:ext cx="2500" cy="2900"/>
            </a:xfrm>
            <a:custGeom>
              <a:avLst/>
              <a:gdLst/>
              <a:ahLst/>
              <a:cxnLst/>
              <a:rect l="l" t="t" r="r" b="b"/>
              <a:pathLst>
                <a:path w="100" h="116" extrusionOk="0">
                  <a:moveTo>
                    <a:pt x="99" y="115"/>
                  </a:moveTo>
                  <a:cubicBezTo>
                    <a:pt x="66" y="76"/>
                    <a:pt x="34" y="40"/>
                    <a:pt x="0" y="0"/>
                  </a:cubicBezTo>
                  <a:cubicBezTo>
                    <a:pt x="34" y="40"/>
                    <a:pt x="66" y="76"/>
                    <a:pt x="99" y="115"/>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0"/>
            <p:cNvSpPr/>
            <p:nvPr/>
          </p:nvSpPr>
          <p:spPr>
            <a:xfrm>
              <a:off x="5915625" y="3405500"/>
              <a:ext cx="13925" cy="2075"/>
            </a:xfrm>
            <a:custGeom>
              <a:avLst/>
              <a:gdLst/>
              <a:ahLst/>
              <a:cxnLst/>
              <a:rect l="l" t="t" r="r" b="b"/>
              <a:pathLst>
                <a:path w="557" h="83" extrusionOk="0">
                  <a:moveTo>
                    <a:pt x="557" y="83"/>
                  </a:moveTo>
                  <a:cubicBezTo>
                    <a:pt x="369" y="63"/>
                    <a:pt x="181" y="37"/>
                    <a:pt x="0" y="1"/>
                  </a:cubicBezTo>
                  <a:cubicBezTo>
                    <a:pt x="181" y="37"/>
                    <a:pt x="369" y="63"/>
                    <a:pt x="557" y="8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20"/>
            <p:cNvSpPr/>
            <p:nvPr/>
          </p:nvSpPr>
          <p:spPr>
            <a:xfrm>
              <a:off x="5825525" y="3357300"/>
              <a:ext cx="9450" cy="8900"/>
            </a:xfrm>
            <a:custGeom>
              <a:avLst/>
              <a:gdLst/>
              <a:ahLst/>
              <a:cxnLst/>
              <a:rect l="l" t="t" r="r" b="b"/>
              <a:pathLst>
                <a:path w="378" h="356" extrusionOk="0">
                  <a:moveTo>
                    <a:pt x="0" y="0"/>
                  </a:moveTo>
                  <a:cubicBezTo>
                    <a:pt x="122" y="122"/>
                    <a:pt x="246" y="243"/>
                    <a:pt x="378" y="355"/>
                  </a:cubicBezTo>
                  <a:cubicBezTo>
                    <a:pt x="246" y="240"/>
                    <a:pt x="122" y="122"/>
                    <a:pt x="0"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20"/>
            <p:cNvSpPr/>
            <p:nvPr/>
          </p:nvSpPr>
          <p:spPr>
            <a:xfrm>
              <a:off x="5929525" y="3407575"/>
              <a:ext cx="2675" cy="350"/>
            </a:xfrm>
            <a:custGeom>
              <a:avLst/>
              <a:gdLst/>
              <a:ahLst/>
              <a:cxnLst/>
              <a:rect l="l" t="t" r="r" b="b"/>
              <a:pathLst>
                <a:path w="107" h="14" extrusionOk="0">
                  <a:moveTo>
                    <a:pt x="107" y="13"/>
                  </a:moveTo>
                  <a:cubicBezTo>
                    <a:pt x="70" y="10"/>
                    <a:pt x="37" y="7"/>
                    <a:pt x="1" y="0"/>
                  </a:cubicBezTo>
                  <a:cubicBezTo>
                    <a:pt x="37" y="7"/>
                    <a:pt x="70" y="10"/>
                    <a:pt x="107" y="13"/>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20"/>
            <p:cNvSpPr/>
            <p:nvPr/>
          </p:nvSpPr>
          <p:spPr>
            <a:xfrm>
              <a:off x="5914900" y="3405425"/>
              <a:ext cx="750" cy="100"/>
            </a:xfrm>
            <a:custGeom>
              <a:avLst/>
              <a:gdLst/>
              <a:ahLst/>
              <a:cxnLst/>
              <a:rect l="l" t="t" r="r" b="b"/>
              <a:pathLst>
                <a:path w="30" h="4" extrusionOk="0">
                  <a:moveTo>
                    <a:pt x="0" y="1"/>
                  </a:moveTo>
                  <a:cubicBezTo>
                    <a:pt x="10" y="4"/>
                    <a:pt x="20" y="4"/>
                    <a:pt x="29" y="4"/>
                  </a:cubicBezTo>
                  <a:cubicBezTo>
                    <a:pt x="20" y="4"/>
                    <a:pt x="10" y="1"/>
                    <a:pt x="0" y="1"/>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20"/>
            <p:cNvSpPr/>
            <p:nvPr/>
          </p:nvSpPr>
          <p:spPr>
            <a:xfrm>
              <a:off x="5892900" y="3370275"/>
              <a:ext cx="61425" cy="38400"/>
            </a:xfrm>
            <a:custGeom>
              <a:avLst/>
              <a:gdLst/>
              <a:ahLst/>
              <a:cxnLst/>
              <a:rect l="l" t="t" r="r" b="b"/>
              <a:pathLst>
                <a:path w="2457" h="1536" extrusionOk="0">
                  <a:moveTo>
                    <a:pt x="649" y="0"/>
                  </a:moveTo>
                  <a:cubicBezTo>
                    <a:pt x="564" y="0"/>
                    <a:pt x="476" y="28"/>
                    <a:pt x="382" y="93"/>
                  </a:cubicBezTo>
                  <a:cubicBezTo>
                    <a:pt x="66" y="314"/>
                    <a:pt x="4" y="814"/>
                    <a:pt x="1" y="1163"/>
                  </a:cubicBezTo>
                  <a:cubicBezTo>
                    <a:pt x="1" y="1166"/>
                    <a:pt x="4" y="1170"/>
                    <a:pt x="4" y="1173"/>
                  </a:cubicBezTo>
                  <a:cubicBezTo>
                    <a:pt x="238" y="1252"/>
                    <a:pt x="478" y="1321"/>
                    <a:pt x="722" y="1373"/>
                  </a:cubicBezTo>
                  <a:cubicBezTo>
                    <a:pt x="725" y="1361"/>
                    <a:pt x="732" y="1347"/>
                    <a:pt x="738" y="1334"/>
                  </a:cubicBezTo>
                  <a:cubicBezTo>
                    <a:pt x="794" y="1354"/>
                    <a:pt x="834" y="1367"/>
                    <a:pt x="857" y="1373"/>
                  </a:cubicBezTo>
                  <a:cubicBezTo>
                    <a:pt x="864" y="1384"/>
                    <a:pt x="873" y="1397"/>
                    <a:pt x="880" y="1407"/>
                  </a:cubicBezTo>
                  <a:cubicBezTo>
                    <a:pt x="890" y="1407"/>
                    <a:pt x="900" y="1410"/>
                    <a:pt x="909" y="1410"/>
                  </a:cubicBezTo>
                  <a:cubicBezTo>
                    <a:pt x="1090" y="1446"/>
                    <a:pt x="1278" y="1472"/>
                    <a:pt x="1466" y="1492"/>
                  </a:cubicBezTo>
                  <a:cubicBezTo>
                    <a:pt x="1502" y="1499"/>
                    <a:pt x="1535" y="1502"/>
                    <a:pt x="1572" y="1505"/>
                  </a:cubicBezTo>
                  <a:cubicBezTo>
                    <a:pt x="1779" y="1525"/>
                    <a:pt x="1987" y="1535"/>
                    <a:pt x="2197" y="1535"/>
                  </a:cubicBezTo>
                  <a:cubicBezTo>
                    <a:pt x="2286" y="1535"/>
                    <a:pt x="2371" y="1525"/>
                    <a:pt x="2457" y="1522"/>
                  </a:cubicBezTo>
                  <a:cubicBezTo>
                    <a:pt x="2006" y="1176"/>
                    <a:pt x="1666" y="741"/>
                    <a:pt x="1239" y="346"/>
                  </a:cubicBezTo>
                  <a:cubicBezTo>
                    <a:pt x="1054" y="179"/>
                    <a:pt x="864" y="0"/>
                    <a:pt x="649" y="0"/>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20"/>
            <p:cNvSpPr/>
            <p:nvPr/>
          </p:nvSpPr>
          <p:spPr>
            <a:xfrm>
              <a:off x="5834950" y="3366175"/>
              <a:ext cx="850" cy="750"/>
            </a:xfrm>
            <a:custGeom>
              <a:avLst/>
              <a:gdLst/>
              <a:ahLst/>
              <a:cxnLst/>
              <a:rect l="l" t="t" r="r" b="b"/>
              <a:pathLst>
                <a:path w="34" h="30" extrusionOk="0">
                  <a:moveTo>
                    <a:pt x="33" y="30"/>
                  </a:moveTo>
                  <a:cubicBezTo>
                    <a:pt x="21" y="20"/>
                    <a:pt x="10" y="10"/>
                    <a:pt x="1" y="0"/>
                  </a:cubicBezTo>
                  <a:cubicBezTo>
                    <a:pt x="10" y="10"/>
                    <a:pt x="21" y="20"/>
                    <a:pt x="33" y="3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20"/>
            <p:cNvSpPr/>
            <p:nvPr/>
          </p:nvSpPr>
          <p:spPr>
            <a:xfrm>
              <a:off x="5842375" y="3372350"/>
              <a:ext cx="825" cy="575"/>
            </a:xfrm>
            <a:custGeom>
              <a:avLst/>
              <a:gdLst/>
              <a:ahLst/>
              <a:cxnLst/>
              <a:rect l="l" t="t" r="r" b="b"/>
              <a:pathLst>
                <a:path w="33" h="23" extrusionOk="0">
                  <a:moveTo>
                    <a:pt x="1" y="0"/>
                  </a:moveTo>
                  <a:cubicBezTo>
                    <a:pt x="10" y="7"/>
                    <a:pt x="20" y="17"/>
                    <a:pt x="30" y="23"/>
                  </a:cubicBezTo>
                  <a:lnTo>
                    <a:pt x="33" y="23"/>
                  </a:lnTo>
                  <a:cubicBezTo>
                    <a:pt x="20" y="17"/>
                    <a:pt x="10" y="7"/>
                    <a:pt x="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20"/>
            <p:cNvSpPr/>
            <p:nvPr/>
          </p:nvSpPr>
          <p:spPr>
            <a:xfrm>
              <a:off x="5821300" y="3353000"/>
              <a:ext cx="4225" cy="4300"/>
            </a:xfrm>
            <a:custGeom>
              <a:avLst/>
              <a:gdLst/>
              <a:ahLst/>
              <a:cxnLst/>
              <a:rect l="l" t="t" r="r" b="b"/>
              <a:pathLst>
                <a:path w="169" h="172" extrusionOk="0">
                  <a:moveTo>
                    <a:pt x="0" y="0"/>
                  </a:moveTo>
                  <a:lnTo>
                    <a:pt x="0" y="0"/>
                  </a:lnTo>
                  <a:cubicBezTo>
                    <a:pt x="56" y="60"/>
                    <a:pt x="112" y="116"/>
                    <a:pt x="168" y="172"/>
                  </a:cubicBezTo>
                  <a:cubicBezTo>
                    <a:pt x="112" y="116"/>
                    <a:pt x="56" y="57"/>
                    <a:pt x="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20"/>
            <p:cNvSpPr/>
            <p:nvPr/>
          </p:nvSpPr>
          <p:spPr>
            <a:xfrm>
              <a:off x="5813800" y="3344175"/>
              <a:ext cx="5050" cy="5975"/>
            </a:xfrm>
            <a:custGeom>
              <a:avLst/>
              <a:gdLst/>
              <a:ahLst/>
              <a:cxnLst/>
              <a:rect l="l" t="t" r="r" b="b"/>
              <a:pathLst>
                <a:path w="202" h="239" extrusionOk="0">
                  <a:moveTo>
                    <a:pt x="201" y="238"/>
                  </a:moveTo>
                  <a:cubicBezTo>
                    <a:pt x="136" y="162"/>
                    <a:pt x="66" y="83"/>
                    <a:pt x="1" y="1"/>
                  </a:cubicBezTo>
                  <a:cubicBezTo>
                    <a:pt x="66" y="83"/>
                    <a:pt x="136" y="162"/>
                    <a:pt x="201" y="238"/>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20"/>
            <p:cNvSpPr/>
            <p:nvPr/>
          </p:nvSpPr>
          <p:spPr>
            <a:xfrm>
              <a:off x="5806475" y="3334400"/>
              <a:ext cx="5725" cy="7750"/>
            </a:xfrm>
            <a:custGeom>
              <a:avLst/>
              <a:gdLst/>
              <a:ahLst/>
              <a:cxnLst/>
              <a:rect l="l" t="t" r="r" b="b"/>
              <a:pathLst>
                <a:path w="229" h="310" extrusionOk="0">
                  <a:moveTo>
                    <a:pt x="0" y="0"/>
                  </a:moveTo>
                  <a:cubicBezTo>
                    <a:pt x="73" y="106"/>
                    <a:pt x="152" y="208"/>
                    <a:pt x="228" y="310"/>
                  </a:cubicBezTo>
                  <a:cubicBezTo>
                    <a:pt x="152" y="208"/>
                    <a:pt x="76" y="106"/>
                    <a:pt x="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20"/>
            <p:cNvSpPr/>
            <p:nvPr/>
          </p:nvSpPr>
          <p:spPr>
            <a:xfrm>
              <a:off x="5775850" y="3133425"/>
              <a:ext cx="129100" cy="200175"/>
            </a:xfrm>
            <a:custGeom>
              <a:avLst/>
              <a:gdLst/>
              <a:ahLst/>
              <a:cxnLst/>
              <a:rect l="l" t="t" r="r" b="b"/>
              <a:pathLst>
                <a:path w="5164" h="8007" extrusionOk="0">
                  <a:moveTo>
                    <a:pt x="2027" y="0"/>
                  </a:moveTo>
                  <a:cubicBezTo>
                    <a:pt x="1802" y="0"/>
                    <a:pt x="1580" y="35"/>
                    <a:pt x="1354" y="104"/>
                  </a:cubicBezTo>
                  <a:cubicBezTo>
                    <a:pt x="1350" y="88"/>
                    <a:pt x="1350" y="71"/>
                    <a:pt x="1347" y="58"/>
                  </a:cubicBezTo>
                  <a:cubicBezTo>
                    <a:pt x="505" y="1197"/>
                    <a:pt x="1" y="2606"/>
                    <a:pt x="1" y="4135"/>
                  </a:cubicBezTo>
                  <a:cubicBezTo>
                    <a:pt x="1" y="5520"/>
                    <a:pt x="415" y="6811"/>
                    <a:pt x="1125" y="7891"/>
                  </a:cubicBezTo>
                  <a:lnTo>
                    <a:pt x="1125" y="7891"/>
                  </a:lnTo>
                  <a:cubicBezTo>
                    <a:pt x="982" y="7672"/>
                    <a:pt x="852" y="7444"/>
                    <a:pt x="735" y="7209"/>
                  </a:cubicBezTo>
                  <a:lnTo>
                    <a:pt x="735" y="7209"/>
                  </a:lnTo>
                  <a:cubicBezTo>
                    <a:pt x="1347" y="7262"/>
                    <a:pt x="1798" y="7387"/>
                    <a:pt x="2269" y="7460"/>
                  </a:cubicBezTo>
                  <a:cubicBezTo>
                    <a:pt x="2227" y="7285"/>
                    <a:pt x="2197" y="7045"/>
                    <a:pt x="2243" y="6854"/>
                  </a:cubicBezTo>
                  <a:lnTo>
                    <a:pt x="2243" y="6854"/>
                  </a:lnTo>
                  <a:cubicBezTo>
                    <a:pt x="2015" y="6865"/>
                    <a:pt x="1787" y="6872"/>
                    <a:pt x="1559" y="6872"/>
                  </a:cubicBezTo>
                  <a:cubicBezTo>
                    <a:pt x="1378" y="6872"/>
                    <a:pt x="1197" y="6867"/>
                    <a:pt x="1018" y="6857"/>
                  </a:cubicBezTo>
                  <a:cubicBezTo>
                    <a:pt x="1621" y="6778"/>
                    <a:pt x="2216" y="6607"/>
                    <a:pt x="2803" y="6432"/>
                  </a:cubicBezTo>
                  <a:cubicBezTo>
                    <a:pt x="2882" y="6337"/>
                    <a:pt x="2905" y="6202"/>
                    <a:pt x="2842" y="6060"/>
                  </a:cubicBezTo>
                  <a:cubicBezTo>
                    <a:pt x="2694" y="5728"/>
                    <a:pt x="2668" y="5458"/>
                    <a:pt x="2721" y="5237"/>
                  </a:cubicBezTo>
                  <a:lnTo>
                    <a:pt x="2721" y="5237"/>
                  </a:lnTo>
                  <a:cubicBezTo>
                    <a:pt x="1874" y="5395"/>
                    <a:pt x="1022" y="5504"/>
                    <a:pt x="165" y="5577"/>
                  </a:cubicBezTo>
                  <a:cubicBezTo>
                    <a:pt x="76" y="5174"/>
                    <a:pt x="24" y="4760"/>
                    <a:pt x="11" y="4335"/>
                  </a:cubicBezTo>
                  <a:cubicBezTo>
                    <a:pt x="517" y="4285"/>
                    <a:pt x="1045" y="4302"/>
                    <a:pt x="1548" y="4282"/>
                  </a:cubicBezTo>
                  <a:cubicBezTo>
                    <a:pt x="2207" y="4259"/>
                    <a:pt x="2868" y="4240"/>
                    <a:pt x="3527" y="4220"/>
                  </a:cubicBezTo>
                  <a:cubicBezTo>
                    <a:pt x="3632" y="4217"/>
                    <a:pt x="3741" y="4214"/>
                    <a:pt x="3847" y="4210"/>
                  </a:cubicBezTo>
                  <a:cubicBezTo>
                    <a:pt x="4344" y="3943"/>
                    <a:pt x="4851" y="3667"/>
                    <a:pt x="5025" y="3176"/>
                  </a:cubicBezTo>
                  <a:cubicBezTo>
                    <a:pt x="5163" y="2778"/>
                    <a:pt x="5091" y="2155"/>
                    <a:pt x="4630" y="2096"/>
                  </a:cubicBezTo>
                  <a:cubicBezTo>
                    <a:pt x="4620" y="2017"/>
                    <a:pt x="4590" y="1935"/>
                    <a:pt x="4535" y="1863"/>
                  </a:cubicBezTo>
                  <a:cubicBezTo>
                    <a:pt x="4483" y="1793"/>
                    <a:pt x="4410" y="1749"/>
                    <a:pt x="4332" y="1749"/>
                  </a:cubicBezTo>
                  <a:cubicBezTo>
                    <a:pt x="4295" y="1749"/>
                    <a:pt x="4257" y="1759"/>
                    <a:pt x="4219" y="1780"/>
                  </a:cubicBezTo>
                  <a:cubicBezTo>
                    <a:pt x="3967" y="1919"/>
                    <a:pt x="3662" y="2033"/>
                    <a:pt x="3363" y="2033"/>
                  </a:cubicBezTo>
                  <a:cubicBezTo>
                    <a:pt x="3181" y="2033"/>
                    <a:pt x="3001" y="1990"/>
                    <a:pt x="2836" y="1886"/>
                  </a:cubicBezTo>
                  <a:cubicBezTo>
                    <a:pt x="2378" y="1599"/>
                    <a:pt x="2279" y="898"/>
                    <a:pt x="2780" y="588"/>
                  </a:cubicBezTo>
                  <a:cubicBezTo>
                    <a:pt x="2974" y="466"/>
                    <a:pt x="2941" y="164"/>
                    <a:pt x="2713" y="100"/>
                  </a:cubicBezTo>
                  <a:cubicBezTo>
                    <a:pt x="2477" y="34"/>
                    <a:pt x="2250" y="0"/>
                    <a:pt x="2027" y="0"/>
                  </a:cubicBezTo>
                  <a:close/>
                  <a:moveTo>
                    <a:pt x="1125" y="7891"/>
                  </a:moveTo>
                  <a:lnTo>
                    <a:pt x="1125" y="7891"/>
                  </a:lnTo>
                  <a:cubicBezTo>
                    <a:pt x="1150" y="7930"/>
                    <a:pt x="1176" y="7968"/>
                    <a:pt x="1203" y="8007"/>
                  </a:cubicBezTo>
                  <a:cubicBezTo>
                    <a:pt x="1176" y="7968"/>
                    <a:pt x="1150" y="7930"/>
                    <a:pt x="1125" y="789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0"/>
            <p:cNvSpPr/>
            <p:nvPr/>
          </p:nvSpPr>
          <p:spPr>
            <a:xfrm>
              <a:off x="5776100" y="3238650"/>
              <a:ext cx="95925" cy="34200"/>
            </a:xfrm>
            <a:custGeom>
              <a:avLst/>
              <a:gdLst/>
              <a:ahLst/>
              <a:cxnLst/>
              <a:rect l="l" t="t" r="r" b="b"/>
              <a:pathLst>
                <a:path w="3837" h="1368" extrusionOk="0">
                  <a:moveTo>
                    <a:pt x="3837" y="1"/>
                  </a:moveTo>
                  <a:lnTo>
                    <a:pt x="3837" y="1"/>
                  </a:lnTo>
                  <a:cubicBezTo>
                    <a:pt x="3731" y="5"/>
                    <a:pt x="3622" y="8"/>
                    <a:pt x="3517" y="11"/>
                  </a:cubicBezTo>
                  <a:cubicBezTo>
                    <a:pt x="2858" y="31"/>
                    <a:pt x="2197" y="50"/>
                    <a:pt x="1538" y="73"/>
                  </a:cubicBezTo>
                  <a:cubicBezTo>
                    <a:pt x="1035" y="93"/>
                    <a:pt x="507" y="76"/>
                    <a:pt x="1" y="126"/>
                  </a:cubicBezTo>
                  <a:cubicBezTo>
                    <a:pt x="14" y="551"/>
                    <a:pt x="66" y="965"/>
                    <a:pt x="155" y="1368"/>
                  </a:cubicBezTo>
                  <a:cubicBezTo>
                    <a:pt x="1012" y="1295"/>
                    <a:pt x="1864" y="1186"/>
                    <a:pt x="2711" y="1028"/>
                  </a:cubicBezTo>
                  <a:cubicBezTo>
                    <a:pt x="2826" y="544"/>
                    <a:pt x="3326" y="277"/>
                    <a:pt x="3837"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20"/>
            <p:cNvSpPr/>
            <p:nvPr/>
          </p:nvSpPr>
          <p:spPr>
            <a:xfrm>
              <a:off x="5801300" y="3294225"/>
              <a:ext cx="44625" cy="11000"/>
            </a:xfrm>
            <a:custGeom>
              <a:avLst/>
              <a:gdLst/>
              <a:ahLst/>
              <a:cxnLst/>
              <a:rect l="l" t="t" r="r" b="b"/>
              <a:pathLst>
                <a:path w="1785" h="440" extrusionOk="0">
                  <a:moveTo>
                    <a:pt x="1785" y="0"/>
                  </a:moveTo>
                  <a:cubicBezTo>
                    <a:pt x="1198" y="175"/>
                    <a:pt x="603" y="346"/>
                    <a:pt x="0" y="425"/>
                  </a:cubicBezTo>
                  <a:cubicBezTo>
                    <a:pt x="179" y="435"/>
                    <a:pt x="360" y="440"/>
                    <a:pt x="541" y="440"/>
                  </a:cubicBezTo>
                  <a:cubicBezTo>
                    <a:pt x="769" y="440"/>
                    <a:pt x="997" y="433"/>
                    <a:pt x="1225" y="422"/>
                  </a:cubicBezTo>
                  <a:cubicBezTo>
                    <a:pt x="1265" y="260"/>
                    <a:pt x="1356" y="136"/>
                    <a:pt x="1545" y="116"/>
                  </a:cubicBezTo>
                  <a:cubicBezTo>
                    <a:pt x="1650" y="102"/>
                    <a:pt x="1729" y="60"/>
                    <a:pt x="1785"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20"/>
            <p:cNvSpPr/>
            <p:nvPr/>
          </p:nvSpPr>
          <p:spPr>
            <a:xfrm>
              <a:off x="5794200" y="3313650"/>
              <a:ext cx="54125" cy="59275"/>
            </a:xfrm>
            <a:custGeom>
              <a:avLst/>
              <a:gdLst/>
              <a:ahLst/>
              <a:cxnLst/>
              <a:rect l="l" t="t" r="r" b="b"/>
              <a:pathLst>
                <a:path w="2165" h="2371" extrusionOk="0">
                  <a:moveTo>
                    <a:pt x="1" y="0"/>
                  </a:moveTo>
                  <a:lnTo>
                    <a:pt x="1" y="0"/>
                  </a:lnTo>
                  <a:cubicBezTo>
                    <a:pt x="139" y="277"/>
                    <a:pt x="294" y="544"/>
                    <a:pt x="469" y="798"/>
                  </a:cubicBezTo>
                  <a:cubicBezTo>
                    <a:pt x="475" y="807"/>
                    <a:pt x="485" y="821"/>
                    <a:pt x="491" y="830"/>
                  </a:cubicBezTo>
                  <a:cubicBezTo>
                    <a:pt x="564" y="936"/>
                    <a:pt x="643" y="1038"/>
                    <a:pt x="719" y="1140"/>
                  </a:cubicBezTo>
                  <a:cubicBezTo>
                    <a:pt x="742" y="1166"/>
                    <a:pt x="765" y="1196"/>
                    <a:pt x="785" y="1222"/>
                  </a:cubicBezTo>
                  <a:cubicBezTo>
                    <a:pt x="850" y="1304"/>
                    <a:pt x="920" y="1383"/>
                    <a:pt x="985" y="1459"/>
                  </a:cubicBezTo>
                  <a:cubicBezTo>
                    <a:pt x="1019" y="1499"/>
                    <a:pt x="1051" y="1535"/>
                    <a:pt x="1084" y="1574"/>
                  </a:cubicBezTo>
                  <a:cubicBezTo>
                    <a:pt x="1140" y="1634"/>
                    <a:pt x="1196" y="1690"/>
                    <a:pt x="1252" y="1746"/>
                  </a:cubicBezTo>
                  <a:cubicBezTo>
                    <a:pt x="1374" y="1868"/>
                    <a:pt x="1499" y="1989"/>
                    <a:pt x="1631" y="2101"/>
                  </a:cubicBezTo>
                  <a:cubicBezTo>
                    <a:pt x="1640" y="2111"/>
                    <a:pt x="1651" y="2121"/>
                    <a:pt x="1663" y="2131"/>
                  </a:cubicBezTo>
                  <a:cubicBezTo>
                    <a:pt x="1750" y="2207"/>
                    <a:pt x="1838" y="2279"/>
                    <a:pt x="1927" y="2348"/>
                  </a:cubicBezTo>
                  <a:cubicBezTo>
                    <a:pt x="1937" y="2354"/>
                    <a:pt x="1947" y="2365"/>
                    <a:pt x="1960" y="2371"/>
                  </a:cubicBezTo>
                  <a:cubicBezTo>
                    <a:pt x="2095" y="2246"/>
                    <a:pt x="2164" y="2068"/>
                    <a:pt x="2154" y="1805"/>
                  </a:cubicBezTo>
                  <a:cubicBezTo>
                    <a:pt x="2141" y="1525"/>
                    <a:pt x="1999" y="1248"/>
                    <a:pt x="1878" y="1001"/>
                  </a:cubicBezTo>
                  <a:cubicBezTo>
                    <a:pt x="1782" y="804"/>
                    <a:pt x="1663" y="616"/>
                    <a:pt x="1581" y="409"/>
                  </a:cubicBezTo>
                  <a:cubicBezTo>
                    <a:pt x="1569" y="369"/>
                    <a:pt x="1552" y="313"/>
                    <a:pt x="1535" y="251"/>
                  </a:cubicBezTo>
                  <a:cubicBezTo>
                    <a:pt x="1064" y="178"/>
                    <a:pt x="613" y="53"/>
                    <a:pt x="1"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0"/>
            <p:cNvSpPr/>
            <p:nvPr/>
          </p:nvSpPr>
          <p:spPr>
            <a:xfrm>
              <a:off x="5879650" y="3140875"/>
              <a:ext cx="44050" cy="32750"/>
            </a:xfrm>
            <a:custGeom>
              <a:avLst/>
              <a:gdLst/>
              <a:ahLst/>
              <a:cxnLst/>
              <a:rect l="l" t="t" r="r" b="b"/>
              <a:pathLst>
                <a:path w="1762" h="1310" extrusionOk="0">
                  <a:moveTo>
                    <a:pt x="1076" y="1"/>
                  </a:moveTo>
                  <a:cubicBezTo>
                    <a:pt x="1040" y="1"/>
                    <a:pt x="1003" y="4"/>
                    <a:pt x="965" y="10"/>
                  </a:cubicBezTo>
                  <a:cubicBezTo>
                    <a:pt x="564" y="76"/>
                    <a:pt x="297" y="422"/>
                    <a:pt x="76" y="735"/>
                  </a:cubicBezTo>
                  <a:cubicBezTo>
                    <a:pt x="0" y="837"/>
                    <a:pt x="63" y="972"/>
                    <a:pt x="155" y="1038"/>
                  </a:cubicBezTo>
                  <a:cubicBezTo>
                    <a:pt x="349" y="1171"/>
                    <a:pt x="676" y="1309"/>
                    <a:pt x="963" y="1309"/>
                  </a:cubicBezTo>
                  <a:cubicBezTo>
                    <a:pt x="1101" y="1309"/>
                    <a:pt x="1230" y="1278"/>
                    <a:pt x="1331" y="1199"/>
                  </a:cubicBezTo>
                  <a:cubicBezTo>
                    <a:pt x="1360" y="1179"/>
                    <a:pt x="1380" y="1150"/>
                    <a:pt x="1397" y="1117"/>
                  </a:cubicBezTo>
                  <a:cubicBezTo>
                    <a:pt x="1410" y="1113"/>
                    <a:pt x="1423" y="1113"/>
                    <a:pt x="1436" y="1110"/>
                  </a:cubicBezTo>
                  <a:cubicBezTo>
                    <a:pt x="1713" y="1008"/>
                    <a:pt x="1762" y="688"/>
                    <a:pt x="1673" y="439"/>
                  </a:cubicBezTo>
                  <a:cubicBezTo>
                    <a:pt x="1577" y="171"/>
                    <a:pt x="1348" y="1"/>
                    <a:pt x="107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20"/>
            <p:cNvSpPr/>
            <p:nvPr/>
          </p:nvSpPr>
          <p:spPr>
            <a:xfrm>
              <a:off x="5586400" y="3049600"/>
              <a:ext cx="691350" cy="423925"/>
            </a:xfrm>
            <a:custGeom>
              <a:avLst/>
              <a:gdLst/>
              <a:ahLst/>
              <a:cxnLst/>
              <a:rect l="l" t="t" r="r" b="b"/>
              <a:pathLst>
                <a:path w="27654" h="16957" extrusionOk="0">
                  <a:moveTo>
                    <a:pt x="26560" y="1"/>
                  </a:moveTo>
                  <a:cubicBezTo>
                    <a:pt x="25465" y="1"/>
                    <a:pt x="23862" y="807"/>
                    <a:pt x="23360" y="1020"/>
                  </a:cubicBezTo>
                  <a:cubicBezTo>
                    <a:pt x="23117" y="1126"/>
                    <a:pt x="22869" y="1228"/>
                    <a:pt x="22626" y="1333"/>
                  </a:cubicBezTo>
                  <a:cubicBezTo>
                    <a:pt x="22488" y="1488"/>
                    <a:pt x="22346" y="1643"/>
                    <a:pt x="22204" y="1794"/>
                  </a:cubicBezTo>
                  <a:cubicBezTo>
                    <a:pt x="23011" y="1432"/>
                    <a:pt x="23821" y="1070"/>
                    <a:pt x="24631" y="707"/>
                  </a:cubicBezTo>
                  <a:cubicBezTo>
                    <a:pt x="24958" y="561"/>
                    <a:pt x="25311" y="412"/>
                    <a:pt x="25662" y="412"/>
                  </a:cubicBezTo>
                  <a:cubicBezTo>
                    <a:pt x="25752" y="412"/>
                    <a:pt x="25842" y="422"/>
                    <a:pt x="25932" y="444"/>
                  </a:cubicBezTo>
                  <a:cubicBezTo>
                    <a:pt x="27631" y="865"/>
                    <a:pt x="25319" y="2779"/>
                    <a:pt x="24828" y="3167"/>
                  </a:cubicBezTo>
                  <a:cubicBezTo>
                    <a:pt x="24532" y="3434"/>
                    <a:pt x="24207" y="3675"/>
                    <a:pt x="23894" y="3921"/>
                  </a:cubicBezTo>
                  <a:cubicBezTo>
                    <a:pt x="21029" y="6180"/>
                    <a:pt x="18043" y="8287"/>
                    <a:pt x="14958" y="10234"/>
                  </a:cubicBezTo>
                  <a:cubicBezTo>
                    <a:pt x="11358" y="12501"/>
                    <a:pt x="7720" y="14662"/>
                    <a:pt x="3579" y="15682"/>
                  </a:cubicBezTo>
                  <a:cubicBezTo>
                    <a:pt x="3317" y="15747"/>
                    <a:pt x="2854" y="15929"/>
                    <a:pt x="2478" y="15929"/>
                  </a:cubicBezTo>
                  <a:cubicBezTo>
                    <a:pt x="2244" y="15929"/>
                    <a:pt x="2043" y="15858"/>
                    <a:pt x="1948" y="15643"/>
                  </a:cubicBezTo>
                  <a:cubicBezTo>
                    <a:pt x="1840" y="15396"/>
                    <a:pt x="1922" y="15133"/>
                    <a:pt x="2097" y="14879"/>
                  </a:cubicBezTo>
                  <a:lnTo>
                    <a:pt x="2097" y="14879"/>
                  </a:lnTo>
                  <a:cubicBezTo>
                    <a:pt x="1909" y="14896"/>
                    <a:pt x="1721" y="14912"/>
                    <a:pt x="1533" y="14928"/>
                  </a:cubicBezTo>
                  <a:cubicBezTo>
                    <a:pt x="1307" y="15168"/>
                    <a:pt x="1085" y="15413"/>
                    <a:pt x="872" y="15666"/>
                  </a:cubicBezTo>
                  <a:cubicBezTo>
                    <a:pt x="1" y="16698"/>
                    <a:pt x="876" y="16957"/>
                    <a:pt x="1854" y="16957"/>
                  </a:cubicBezTo>
                  <a:cubicBezTo>
                    <a:pt x="2440" y="16957"/>
                    <a:pt x="3062" y="16864"/>
                    <a:pt x="3368" y="16788"/>
                  </a:cubicBezTo>
                  <a:cubicBezTo>
                    <a:pt x="4184" y="16585"/>
                    <a:pt x="5017" y="16393"/>
                    <a:pt x="5824" y="16173"/>
                  </a:cubicBezTo>
                  <a:cubicBezTo>
                    <a:pt x="12215" y="14434"/>
                    <a:pt x="18154" y="10691"/>
                    <a:pt x="23140" y="6410"/>
                  </a:cubicBezTo>
                  <a:cubicBezTo>
                    <a:pt x="24365" y="5360"/>
                    <a:pt x="25612" y="4316"/>
                    <a:pt x="26623" y="3049"/>
                  </a:cubicBezTo>
                  <a:cubicBezTo>
                    <a:pt x="27061" y="2502"/>
                    <a:pt x="27653" y="1751"/>
                    <a:pt x="27641" y="1008"/>
                  </a:cubicBezTo>
                  <a:cubicBezTo>
                    <a:pt x="27629" y="254"/>
                    <a:pt x="27174" y="1"/>
                    <a:pt x="26560" y="1"/>
                  </a:cubicBezTo>
                  <a:close/>
                </a:path>
              </a:pathLst>
            </a:custGeom>
            <a:solidFill>
              <a:srgbClr val="03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20"/>
            <p:cNvSpPr/>
            <p:nvPr/>
          </p:nvSpPr>
          <p:spPr>
            <a:xfrm>
              <a:off x="5657950" y="3092825"/>
              <a:ext cx="592900" cy="359375"/>
            </a:xfrm>
            <a:custGeom>
              <a:avLst/>
              <a:gdLst/>
              <a:ahLst/>
              <a:cxnLst/>
              <a:rect l="l" t="t" r="r" b="b"/>
              <a:pathLst>
                <a:path w="23716" h="14375" extrusionOk="0">
                  <a:moveTo>
                    <a:pt x="23663" y="1"/>
                  </a:moveTo>
                  <a:cubicBezTo>
                    <a:pt x="23648" y="1"/>
                    <a:pt x="23634" y="7"/>
                    <a:pt x="23626" y="22"/>
                  </a:cubicBezTo>
                  <a:cubicBezTo>
                    <a:pt x="22490" y="1975"/>
                    <a:pt x="20456" y="3374"/>
                    <a:pt x="18710" y="4767"/>
                  </a:cubicBezTo>
                  <a:cubicBezTo>
                    <a:pt x="16863" y="6248"/>
                    <a:pt x="14894" y="7529"/>
                    <a:pt x="12873" y="8757"/>
                  </a:cubicBezTo>
                  <a:cubicBezTo>
                    <a:pt x="10847" y="9982"/>
                    <a:pt x="8797" y="11477"/>
                    <a:pt x="6570" y="12307"/>
                  </a:cubicBezTo>
                  <a:cubicBezTo>
                    <a:pt x="5543" y="12693"/>
                    <a:pt x="4470" y="12916"/>
                    <a:pt x="3426" y="13239"/>
                  </a:cubicBezTo>
                  <a:cubicBezTo>
                    <a:pt x="2416" y="13552"/>
                    <a:pt x="1440" y="14160"/>
                    <a:pt x="373" y="14160"/>
                  </a:cubicBezTo>
                  <a:cubicBezTo>
                    <a:pt x="285" y="14160"/>
                    <a:pt x="197" y="14156"/>
                    <a:pt x="107" y="14148"/>
                  </a:cubicBezTo>
                  <a:cubicBezTo>
                    <a:pt x="104" y="14147"/>
                    <a:pt x="101" y="14147"/>
                    <a:pt x="99" y="14147"/>
                  </a:cubicBezTo>
                  <a:cubicBezTo>
                    <a:pt x="11" y="14147"/>
                    <a:pt x="1" y="14287"/>
                    <a:pt x="84" y="14309"/>
                  </a:cubicBezTo>
                  <a:cubicBezTo>
                    <a:pt x="255" y="14354"/>
                    <a:pt x="426" y="14374"/>
                    <a:pt x="596" y="14374"/>
                  </a:cubicBezTo>
                  <a:cubicBezTo>
                    <a:pt x="1482" y="14374"/>
                    <a:pt x="2349" y="13832"/>
                    <a:pt x="3173" y="13558"/>
                  </a:cubicBezTo>
                  <a:cubicBezTo>
                    <a:pt x="4315" y="13176"/>
                    <a:pt x="5493" y="12916"/>
                    <a:pt x="6619" y="12488"/>
                  </a:cubicBezTo>
                  <a:cubicBezTo>
                    <a:pt x="8862" y="11632"/>
                    <a:pt x="10897" y="10114"/>
                    <a:pt x="12948" y="8886"/>
                  </a:cubicBezTo>
                  <a:cubicBezTo>
                    <a:pt x="15091" y="7599"/>
                    <a:pt x="17146" y="6242"/>
                    <a:pt x="19089" y="4665"/>
                  </a:cubicBezTo>
                  <a:cubicBezTo>
                    <a:pt x="20047" y="3891"/>
                    <a:pt x="20992" y="3098"/>
                    <a:pt x="21921" y="2288"/>
                  </a:cubicBezTo>
                  <a:cubicBezTo>
                    <a:pt x="22638" y="1659"/>
                    <a:pt x="23369" y="967"/>
                    <a:pt x="23705" y="52"/>
                  </a:cubicBezTo>
                  <a:cubicBezTo>
                    <a:pt x="23716" y="22"/>
                    <a:pt x="23689" y="1"/>
                    <a:pt x="23663"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3" name="Google Shape;1893;p20"/>
          <p:cNvGrpSpPr/>
          <p:nvPr/>
        </p:nvGrpSpPr>
        <p:grpSpPr>
          <a:xfrm>
            <a:off x="82094" y="22991"/>
            <a:ext cx="80163" cy="211966"/>
            <a:chOff x="2581525" y="3787700"/>
            <a:chExt cx="105325" cy="278500"/>
          </a:xfrm>
        </p:grpSpPr>
        <p:sp>
          <p:nvSpPr>
            <p:cNvPr id="1894" name="Google Shape;1894;p20"/>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0"/>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20"/>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20"/>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8" name="Google Shape;1898;p20"/>
          <p:cNvGrpSpPr/>
          <p:nvPr/>
        </p:nvGrpSpPr>
        <p:grpSpPr>
          <a:xfrm rot="-4499867">
            <a:off x="839856" y="-204558"/>
            <a:ext cx="30194" cy="145701"/>
            <a:chOff x="2785650" y="3828250"/>
            <a:chExt cx="39675" cy="191450"/>
          </a:xfrm>
        </p:grpSpPr>
        <p:sp>
          <p:nvSpPr>
            <p:cNvPr id="1899" name="Google Shape;1899;p20"/>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20"/>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20"/>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02" name="Google Shape;1902;p20"/>
          <p:cNvSpPr/>
          <p:nvPr/>
        </p:nvSpPr>
        <p:spPr>
          <a:xfrm rot="-4499867">
            <a:off x="329091" y="-130044"/>
            <a:ext cx="20110" cy="19178"/>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20"/>
          <p:cNvSpPr/>
          <p:nvPr/>
        </p:nvSpPr>
        <p:spPr>
          <a:xfrm rot="-4499584">
            <a:off x="1528131" y="-18515"/>
            <a:ext cx="13430" cy="1280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20"/>
          <p:cNvSpPr/>
          <p:nvPr/>
        </p:nvSpPr>
        <p:spPr>
          <a:xfrm>
            <a:off x="1661223" y="-156826"/>
            <a:ext cx="49800" cy="49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20"/>
          <p:cNvSpPr/>
          <p:nvPr/>
        </p:nvSpPr>
        <p:spPr>
          <a:xfrm>
            <a:off x="314266" y="301544"/>
            <a:ext cx="49800" cy="49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20"/>
          <p:cNvSpPr/>
          <p:nvPr/>
        </p:nvSpPr>
        <p:spPr>
          <a:xfrm>
            <a:off x="1169698" y="-173303"/>
            <a:ext cx="49800" cy="49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20"/>
          <p:cNvSpPr/>
          <p:nvPr/>
        </p:nvSpPr>
        <p:spPr>
          <a:xfrm rot="10800000" flipH="1">
            <a:off x="-78053" y="4736773"/>
            <a:ext cx="2419869" cy="488878"/>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rgbClr val="4949E7">
                  <a:alpha val="0"/>
                </a:srgbClr>
              </a:gs>
              <a:gs pos="41000">
                <a:srgbClr val="4949E7">
                  <a:alpha val="0"/>
                </a:srgbClr>
              </a:gs>
              <a:gs pos="66000">
                <a:schemeClr val="lt2"/>
              </a:gs>
              <a:gs pos="100000">
                <a:srgbClr val="050A1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08" name="Google Shape;1908;p20"/>
          <p:cNvGrpSpPr/>
          <p:nvPr/>
        </p:nvGrpSpPr>
        <p:grpSpPr>
          <a:xfrm rot="3505157">
            <a:off x="176410" y="5029450"/>
            <a:ext cx="73810" cy="195168"/>
            <a:chOff x="2581525" y="3787700"/>
            <a:chExt cx="105325" cy="278500"/>
          </a:xfrm>
        </p:grpSpPr>
        <p:sp>
          <p:nvSpPr>
            <p:cNvPr id="1909" name="Google Shape;1909;p20"/>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20"/>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20"/>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20"/>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13" name="Google Shape;1913;p20"/>
          <p:cNvSpPr/>
          <p:nvPr/>
        </p:nvSpPr>
        <p:spPr>
          <a:xfrm rot="-4499881">
            <a:off x="591437" y="5145281"/>
            <a:ext cx="18518" cy="1766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20"/>
          <p:cNvSpPr/>
          <p:nvPr/>
        </p:nvSpPr>
        <p:spPr>
          <a:xfrm rot="-4499881">
            <a:off x="1151859" y="5118242"/>
            <a:ext cx="18518" cy="1766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15" name="Google Shape;1915;p20"/>
          <p:cNvGrpSpPr/>
          <p:nvPr/>
        </p:nvGrpSpPr>
        <p:grpSpPr>
          <a:xfrm rot="5110719">
            <a:off x="817888" y="4941693"/>
            <a:ext cx="27803" cy="134164"/>
            <a:chOff x="2785650" y="3828250"/>
            <a:chExt cx="39675" cy="191450"/>
          </a:xfrm>
        </p:grpSpPr>
        <p:sp>
          <p:nvSpPr>
            <p:cNvPr id="1916" name="Google Shape;1916;p20"/>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20"/>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20"/>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19" name="Google Shape;1919;p20"/>
          <p:cNvSpPr/>
          <p:nvPr/>
        </p:nvSpPr>
        <p:spPr>
          <a:xfrm rot="6300119">
            <a:off x="1535847" y="5145284"/>
            <a:ext cx="18518" cy="1766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20"/>
          <p:cNvSpPr/>
          <p:nvPr/>
        </p:nvSpPr>
        <p:spPr>
          <a:xfrm>
            <a:off x="1946903" y="4920054"/>
            <a:ext cx="36600" cy="36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20"/>
          <p:cNvSpPr/>
          <p:nvPr/>
        </p:nvSpPr>
        <p:spPr>
          <a:xfrm>
            <a:off x="1291945" y="5059061"/>
            <a:ext cx="36600" cy="36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20"/>
          <p:cNvSpPr/>
          <p:nvPr/>
        </p:nvSpPr>
        <p:spPr>
          <a:xfrm>
            <a:off x="11394" y="4920057"/>
            <a:ext cx="36600" cy="36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20"/>
          <p:cNvSpPr/>
          <p:nvPr/>
        </p:nvSpPr>
        <p:spPr>
          <a:xfrm>
            <a:off x="899659" y="5135814"/>
            <a:ext cx="36600" cy="36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20"/>
          <p:cNvSpPr/>
          <p:nvPr/>
        </p:nvSpPr>
        <p:spPr>
          <a:xfrm rot="-4499881">
            <a:off x="611602" y="4881265"/>
            <a:ext cx="18518" cy="1766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20"/>
          <p:cNvSpPr/>
          <p:nvPr/>
        </p:nvSpPr>
        <p:spPr>
          <a:xfrm>
            <a:off x="940996" y="4871800"/>
            <a:ext cx="36600" cy="36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26" name="Google Shape;1926;p20"/>
          <p:cNvGrpSpPr/>
          <p:nvPr/>
        </p:nvGrpSpPr>
        <p:grpSpPr>
          <a:xfrm>
            <a:off x="359810" y="4956712"/>
            <a:ext cx="136050" cy="123380"/>
            <a:chOff x="4832775" y="4525200"/>
            <a:chExt cx="362125" cy="328400"/>
          </a:xfrm>
        </p:grpSpPr>
        <p:sp>
          <p:nvSpPr>
            <p:cNvPr id="1927" name="Google Shape;1927;p20"/>
            <p:cNvSpPr/>
            <p:nvPr/>
          </p:nvSpPr>
          <p:spPr>
            <a:xfrm>
              <a:off x="4832775" y="4525200"/>
              <a:ext cx="362125" cy="328400"/>
            </a:xfrm>
            <a:custGeom>
              <a:avLst/>
              <a:gdLst/>
              <a:ahLst/>
              <a:cxnLst/>
              <a:rect l="l" t="t" r="r" b="b"/>
              <a:pathLst>
                <a:path w="14485" h="13136" extrusionOk="0">
                  <a:moveTo>
                    <a:pt x="7242" y="0"/>
                  </a:moveTo>
                  <a:cubicBezTo>
                    <a:pt x="5597" y="0"/>
                    <a:pt x="3949" y="615"/>
                    <a:pt x="2674" y="1849"/>
                  </a:cubicBezTo>
                  <a:cubicBezTo>
                    <a:pt x="66" y="4375"/>
                    <a:pt x="1" y="8533"/>
                    <a:pt x="2526" y="11138"/>
                  </a:cubicBezTo>
                  <a:cubicBezTo>
                    <a:pt x="3813" y="12467"/>
                    <a:pt x="5527" y="13135"/>
                    <a:pt x="7243" y="13135"/>
                  </a:cubicBezTo>
                  <a:cubicBezTo>
                    <a:pt x="8889" y="13135"/>
                    <a:pt x="10536" y="12521"/>
                    <a:pt x="11811" y="11286"/>
                  </a:cubicBezTo>
                  <a:cubicBezTo>
                    <a:pt x="14418" y="8761"/>
                    <a:pt x="14485" y="4602"/>
                    <a:pt x="11959" y="1997"/>
                  </a:cubicBezTo>
                  <a:cubicBezTo>
                    <a:pt x="10672" y="668"/>
                    <a:pt x="8958" y="0"/>
                    <a:pt x="7242"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20"/>
            <p:cNvSpPr/>
            <p:nvPr/>
          </p:nvSpPr>
          <p:spPr>
            <a:xfrm>
              <a:off x="4832775" y="4543850"/>
              <a:ext cx="351275" cy="309750"/>
            </a:xfrm>
            <a:custGeom>
              <a:avLst/>
              <a:gdLst/>
              <a:ahLst/>
              <a:cxnLst/>
              <a:rect l="l" t="t" r="r" b="b"/>
              <a:pathLst>
                <a:path w="14051" h="12390" extrusionOk="0">
                  <a:moveTo>
                    <a:pt x="4202" y="0"/>
                  </a:moveTo>
                  <a:cubicBezTo>
                    <a:pt x="3656" y="287"/>
                    <a:pt x="3138" y="652"/>
                    <a:pt x="2674" y="1103"/>
                  </a:cubicBezTo>
                  <a:cubicBezTo>
                    <a:pt x="66" y="3629"/>
                    <a:pt x="1" y="7787"/>
                    <a:pt x="2526" y="10392"/>
                  </a:cubicBezTo>
                  <a:cubicBezTo>
                    <a:pt x="3813" y="11721"/>
                    <a:pt x="5527" y="12389"/>
                    <a:pt x="7243" y="12389"/>
                  </a:cubicBezTo>
                  <a:cubicBezTo>
                    <a:pt x="8889" y="12389"/>
                    <a:pt x="10536" y="11775"/>
                    <a:pt x="11811" y="10540"/>
                  </a:cubicBezTo>
                  <a:cubicBezTo>
                    <a:pt x="13411" y="8989"/>
                    <a:pt x="14050" y="6826"/>
                    <a:pt x="13724" y="4781"/>
                  </a:cubicBezTo>
                  <a:lnTo>
                    <a:pt x="13724" y="4781"/>
                  </a:lnTo>
                  <a:cubicBezTo>
                    <a:pt x="13731" y="6082"/>
                    <a:pt x="13401" y="7372"/>
                    <a:pt x="12124" y="7827"/>
                  </a:cubicBezTo>
                  <a:cubicBezTo>
                    <a:pt x="12106" y="7833"/>
                    <a:pt x="12088" y="7837"/>
                    <a:pt x="12070" y="7837"/>
                  </a:cubicBezTo>
                  <a:cubicBezTo>
                    <a:pt x="11958" y="7837"/>
                    <a:pt x="11860" y="7711"/>
                    <a:pt x="11897" y="7600"/>
                  </a:cubicBezTo>
                  <a:cubicBezTo>
                    <a:pt x="12087" y="7007"/>
                    <a:pt x="12002" y="6388"/>
                    <a:pt x="11607" y="5898"/>
                  </a:cubicBezTo>
                  <a:cubicBezTo>
                    <a:pt x="11081" y="5238"/>
                    <a:pt x="10304" y="5054"/>
                    <a:pt x="9510" y="5054"/>
                  </a:cubicBezTo>
                  <a:cubicBezTo>
                    <a:pt x="9440" y="5054"/>
                    <a:pt x="9369" y="5055"/>
                    <a:pt x="9299" y="5058"/>
                  </a:cubicBezTo>
                  <a:cubicBezTo>
                    <a:pt x="8861" y="5074"/>
                    <a:pt x="7853" y="5120"/>
                    <a:pt x="7622" y="5624"/>
                  </a:cubicBezTo>
                  <a:cubicBezTo>
                    <a:pt x="7667" y="5620"/>
                    <a:pt x="7712" y="5618"/>
                    <a:pt x="7756" y="5618"/>
                  </a:cubicBezTo>
                  <a:cubicBezTo>
                    <a:pt x="8010" y="5618"/>
                    <a:pt x="8258" y="5682"/>
                    <a:pt x="8502" y="5782"/>
                  </a:cubicBezTo>
                  <a:cubicBezTo>
                    <a:pt x="8831" y="5918"/>
                    <a:pt x="9160" y="6079"/>
                    <a:pt x="9430" y="6313"/>
                  </a:cubicBezTo>
                  <a:cubicBezTo>
                    <a:pt x="9815" y="6648"/>
                    <a:pt x="10052" y="7126"/>
                    <a:pt x="10086" y="7636"/>
                  </a:cubicBezTo>
                  <a:cubicBezTo>
                    <a:pt x="10161" y="8743"/>
                    <a:pt x="9295" y="9598"/>
                    <a:pt x="8239" y="9723"/>
                  </a:cubicBezTo>
                  <a:cubicBezTo>
                    <a:pt x="8233" y="9724"/>
                    <a:pt x="8227" y="9724"/>
                    <a:pt x="8221" y="9724"/>
                  </a:cubicBezTo>
                  <a:cubicBezTo>
                    <a:pt x="8089" y="9724"/>
                    <a:pt x="8011" y="9548"/>
                    <a:pt x="8077" y="9443"/>
                  </a:cubicBezTo>
                  <a:cubicBezTo>
                    <a:pt x="8397" y="8950"/>
                    <a:pt x="8061" y="8340"/>
                    <a:pt x="7705" y="7850"/>
                  </a:cubicBezTo>
                  <a:cubicBezTo>
                    <a:pt x="7675" y="8755"/>
                    <a:pt x="7238" y="9638"/>
                    <a:pt x="6263" y="9858"/>
                  </a:cubicBezTo>
                  <a:cubicBezTo>
                    <a:pt x="6153" y="9884"/>
                    <a:pt x="6046" y="9898"/>
                    <a:pt x="5945" y="9898"/>
                  </a:cubicBezTo>
                  <a:cubicBezTo>
                    <a:pt x="5618" y="9898"/>
                    <a:pt x="5355" y="9750"/>
                    <a:pt x="5242" y="9368"/>
                  </a:cubicBezTo>
                  <a:cubicBezTo>
                    <a:pt x="5101" y="8881"/>
                    <a:pt x="5150" y="8354"/>
                    <a:pt x="5098" y="7857"/>
                  </a:cubicBezTo>
                  <a:cubicBezTo>
                    <a:pt x="5028" y="7217"/>
                    <a:pt x="4745" y="6569"/>
                    <a:pt x="4455" y="6000"/>
                  </a:cubicBezTo>
                  <a:cubicBezTo>
                    <a:pt x="4156" y="5413"/>
                    <a:pt x="3764" y="4877"/>
                    <a:pt x="3513" y="4268"/>
                  </a:cubicBezTo>
                  <a:cubicBezTo>
                    <a:pt x="3063" y="3181"/>
                    <a:pt x="2951" y="1854"/>
                    <a:pt x="3557" y="804"/>
                  </a:cubicBezTo>
                  <a:cubicBezTo>
                    <a:pt x="3731" y="504"/>
                    <a:pt x="3955" y="237"/>
                    <a:pt x="4202"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20"/>
            <p:cNvSpPr/>
            <p:nvPr/>
          </p:nvSpPr>
          <p:spPr>
            <a:xfrm>
              <a:off x="4849650" y="4681075"/>
              <a:ext cx="13450" cy="37625"/>
            </a:xfrm>
            <a:custGeom>
              <a:avLst/>
              <a:gdLst/>
              <a:ahLst/>
              <a:cxnLst/>
              <a:rect l="l" t="t" r="r" b="b"/>
              <a:pathLst>
                <a:path w="538" h="1505" extrusionOk="0">
                  <a:moveTo>
                    <a:pt x="13" y="0"/>
                  </a:moveTo>
                  <a:cubicBezTo>
                    <a:pt x="10" y="69"/>
                    <a:pt x="4" y="138"/>
                    <a:pt x="1" y="207"/>
                  </a:cubicBezTo>
                  <a:cubicBezTo>
                    <a:pt x="109" y="286"/>
                    <a:pt x="201" y="382"/>
                    <a:pt x="247" y="543"/>
                  </a:cubicBezTo>
                  <a:cubicBezTo>
                    <a:pt x="326" y="827"/>
                    <a:pt x="231" y="1076"/>
                    <a:pt x="76" y="1301"/>
                  </a:cubicBezTo>
                  <a:cubicBezTo>
                    <a:pt x="86" y="1367"/>
                    <a:pt x="92" y="1436"/>
                    <a:pt x="106" y="1505"/>
                  </a:cubicBezTo>
                  <a:cubicBezTo>
                    <a:pt x="356" y="1192"/>
                    <a:pt x="537" y="827"/>
                    <a:pt x="402" y="418"/>
                  </a:cubicBezTo>
                  <a:cubicBezTo>
                    <a:pt x="317" y="161"/>
                    <a:pt x="178" y="108"/>
                    <a:pt x="1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20"/>
            <p:cNvSpPr/>
            <p:nvPr/>
          </p:nvSpPr>
          <p:spPr>
            <a:xfrm>
              <a:off x="5058975" y="4531925"/>
              <a:ext cx="93525" cy="69500"/>
            </a:xfrm>
            <a:custGeom>
              <a:avLst/>
              <a:gdLst/>
              <a:ahLst/>
              <a:cxnLst/>
              <a:rect l="l" t="t" r="r" b="b"/>
              <a:pathLst>
                <a:path w="3741" h="2780" extrusionOk="0">
                  <a:moveTo>
                    <a:pt x="47" y="0"/>
                  </a:moveTo>
                  <a:cubicBezTo>
                    <a:pt x="1" y="494"/>
                    <a:pt x="10" y="968"/>
                    <a:pt x="392" y="1327"/>
                  </a:cubicBezTo>
                  <a:cubicBezTo>
                    <a:pt x="827" y="1732"/>
                    <a:pt x="1548" y="1821"/>
                    <a:pt x="2088" y="1998"/>
                  </a:cubicBezTo>
                  <a:cubicBezTo>
                    <a:pt x="2688" y="2193"/>
                    <a:pt x="3237" y="2436"/>
                    <a:pt x="3741" y="2779"/>
                  </a:cubicBezTo>
                  <a:cubicBezTo>
                    <a:pt x="3566" y="2506"/>
                    <a:pt x="3362" y="2246"/>
                    <a:pt x="3145" y="1995"/>
                  </a:cubicBezTo>
                  <a:cubicBezTo>
                    <a:pt x="2618" y="1693"/>
                    <a:pt x="2045" y="1459"/>
                    <a:pt x="1472" y="1211"/>
                  </a:cubicBezTo>
                  <a:cubicBezTo>
                    <a:pt x="791" y="918"/>
                    <a:pt x="702" y="616"/>
                    <a:pt x="715" y="234"/>
                  </a:cubicBezTo>
                  <a:cubicBezTo>
                    <a:pt x="495" y="145"/>
                    <a:pt x="273" y="66"/>
                    <a:pt x="4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20"/>
            <p:cNvSpPr/>
            <p:nvPr/>
          </p:nvSpPr>
          <p:spPr>
            <a:xfrm>
              <a:off x="5110100" y="4597125"/>
              <a:ext cx="22575" cy="21200"/>
            </a:xfrm>
            <a:custGeom>
              <a:avLst/>
              <a:gdLst/>
              <a:ahLst/>
              <a:cxnLst/>
              <a:rect l="l" t="t" r="r" b="b"/>
              <a:pathLst>
                <a:path w="903" h="848" extrusionOk="0">
                  <a:moveTo>
                    <a:pt x="405" y="1"/>
                  </a:moveTo>
                  <a:cubicBezTo>
                    <a:pt x="316" y="1"/>
                    <a:pt x="226" y="17"/>
                    <a:pt x="149" y="49"/>
                  </a:cubicBezTo>
                  <a:cubicBezTo>
                    <a:pt x="59" y="85"/>
                    <a:pt x="0" y="223"/>
                    <a:pt x="33" y="313"/>
                  </a:cubicBezTo>
                  <a:cubicBezTo>
                    <a:pt x="93" y="477"/>
                    <a:pt x="175" y="619"/>
                    <a:pt x="307" y="724"/>
                  </a:cubicBezTo>
                  <a:cubicBezTo>
                    <a:pt x="310" y="731"/>
                    <a:pt x="310" y="740"/>
                    <a:pt x="316" y="744"/>
                  </a:cubicBezTo>
                  <a:cubicBezTo>
                    <a:pt x="377" y="817"/>
                    <a:pt x="447" y="847"/>
                    <a:pt x="517" y="847"/>
                  </a:cubicBezTo>
                  <a:cubicBezTo>
                    <a:pt x="710" y="847"/>
                    <a:pt x="903" y="619"/>
                    <a:pt x="903" y="421"/>
                  </a:cubicBezTo>
                  <a:cubicBezTo>
                    <a:pt x="903" y="128"/>
                    <a:pt x="653" y="1"/>
                    <a:pt x="405"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20"/>
            <p:cNvSpPr/>
            <p:nvPr/>
          </p:nvSpPr>
          <p:spPr>
            <a:xfrm>
              <a:off x="5153225" y="4658675"/>
              <a:ext cx="24625" cy="78075"/>
            </a:xfrm>
            <a:custGeom>
              <a:avLst/>
              <a:gdLst/>
              <a:ahLst/>
              <a:cxnLst/>
              <a:rect l="l" t="t" r="r" b="b"/>
              <a:pathLst>
                <a:path w="985" h="3123" extrusionOk="0">
                  <a:moveTo>
                    <a:pt x="873" y="1"/>
                  </a:moveTo>
                  <a:cubicBezTo>
                    <a:pt x="797" y="451"/>
                    <a:pt x="603" y="873"/>
                    <a:pt x="323" y="1281"/>
                  </a:cubicBezTo>
                  <a:cubicBezTo>
                    <a:pt x="149" y="1532"/>
                    <a:pt x="0" y="1749"/>
                    <a:pt x="14" y="2065"/>
                  </a:cubicBezTo>
                  <a:cubicBezTo>
                    <a:pt x="20" y="2279"/>
                    <a:pt x="356" y="2717"/>
                    <a:pt x="711" y="3122"/>
                  </a:cubicBezTo>
                  <a:cubicBezTo>
                    <a:pt x="767" y="2937"/>
                    <a:pt x="817" y="2756"/>
                    <a:pt x="854" y="2572"/>
                  </a:cubicBezTo>
                  <a:cubicBezTo>
                    <a:pt x="639" y="2293"/>
                    <a:pt x="550" y="1966"/>
                    <a:pt x="794" y="1505"/>
                  </a:cubicBezTo>
                  <a:cubicBezTo>
                    <a:pt x="863" y="1374"/>
                    <a:pt x="926" y="1245"/>
                    <a:pt x="985" y="1120"/>
                  </a:cubicBezTo>
                  <a:cubicBezTo>
                    <a:pt x="978" y="744"/>
                    <a:pt x="945" y="369"/>
                    <a:pt x="873"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20"/>
            <p:cNvSpPr/>
            <p:nvPr/>
          </p:nvSpPr>
          <p:spPr>
            <a:xfrm>
              <a:off x="5053450" y="4699325"/>
              <a:ext cx="110650" cy="104225"/>
            </a:xfrm>
            <a:custGeom>
              <a:avLst/>
              <a:gdLst/>
              <a:ahLst/>
              <a:cxnLst/>
              <a:rect l="l" t="t" r="r" b="b"/>
              <a:pathLst>
                <a:path w="4426" h="4169" extrusionOk="0">
                  <a:moveTo>
                    <a:pt x="2484" y="1"/>
                  </a:moveTo>
                  <a:cubicBezTo>
                    <a:pt x="2454" y="1"/>
                    <a:pt x="2429" y="33"/>
                    <a:pt x="2444" y="67"/>
                  </a:cubicBezTo>
                  <a:cubicBezTo>
                    <a:pt x="2615" y="436"/>
                    <a:pt x="2793" y="808"/>
                    <a:pt x="3010" y="1153"/>
                  </a:cubicBezTo>
                  <a:cubicBezTo>
                    <a:pt x="3284" y="1595"/>
                    <a:pt x="3550" y="1980"/>
                    <a:pt x="3116" y="2445"/>
                  </a:cubicBezTo>
                  <a:cubicBezTo>
                    <a:pt x="2784" y="2798"/>
                    <a:pt x="2261" y="2975"/>
                    <a:pt x="1752" y="2975"/>
                  </a:cubicBezTo>
                  <a:cubicBezTo>
                    <a:pt x="1432" y="2975"/>
                    <a:pt x="1118" y="2905"/>
                    <a:pt x="860" y="2767"/>
                  </a:cubicBezTo>
                  <a:cubicBezTo>
                    <a:pt x="852" y="2762"/>
                    <a:pt x="843" y="2761"/>
                    <a:pt x="836" y="2761"/>
                  </a:cubicBezTo>
                  <a:cubicBezTo>
                    <a:pt x="826" y="2761"/>
                    <a:pt x="817" y="2763"/>
                    <a:pt x="807" y="2767"/>
                  </a:cubicBezTo>
                  <a:cubicBezTo>
                    <a:pt x="639" y="2664"/>
                    <a:pt x="458" y="2595"/>
                    <a:pt x="259" y="2595"/>
                  </a:cubicBezTo>
                  <a:cubicBezTo>
                    <a:pt x="198" y="2595"/>
                    <a:pt x="135" y="2601"/>
                    <a:pt x="70" y="2615"/>
                  </a:cubicBezTo>
                  <a:cubicBezTo>
                    <a:pt x="1" y="2632"/>
                    <a:pt x="1" y="2734"/>
                    <a:pt x="67" y="2750"/>
                  </a:cubicBezTo>
                  <a:cubicBezTo>
                    <a:pt x="929" y="2971"/>
                    <a:pt x="1255" y="3910"/>
                    <a:pt x="2095" y="4124"/>
                  </a:cubicBezTo>
                  <a:cubicBezTo>
                    <a:pt x="2213" y="4154"/>
                    <a:pt x="2341" y="4169"/>
                    <a:pt x="2474" y="4169"/>
                  </a:cubicBezTo>
                  <a:cubicBezTo>
                    <a:pt x="2738" y="4169"/>
                    <a:pt x="3020" y="4111"/>
                    <a:pt x="3274" y="4008"/>
                  </a:cubicBezTo>
                  <a:cubicBezTo>
                    <a:pt x="3402" y="3870"/>
                    <a:pt x="3521" y="3729"/>
                    <a:pt x="3629" y="3583"/>
                  </a:cubicBezTo>
                  <a:lnTo>
                    <a:pt x="3629" y="3583"/>
                  </a:lnTo>
                  <a:cubicBezTo>
                    <a:pt x="3293" y="3734"/>
                    <a:pt x="2855" y="3884"/>
                    <a:pt x="2496" y="3884"/>
                  </a:cubicBezTo>
                  <a:cubicBezTo>
                    <a:pt x="2462" y="3884"/>
                    <a:pt x="2428" y="3882"/>
                    <a:pt x="2395" y="3880"/>
                  </a:cubicBezTo>
                  <a:cubicBezTo>
                    <a:pt x="1871" y="3840"/>
                    <a:pt x="1575" y="3442"/>
                    <a:pt x="1229" y="3109"/>
                  </a:cubicBezTo>
                  <a:cubicBezTo>
                    <a:pt x="1210" y="3089"/>
                    <a:pt x="1190" y="3073"/>
                    <a:pt x="1170" y="3053"/>
                  </a:cubicBezTo>
                  <a:lnTo>
                    <a:pt x="1170" y="3053"/>
                  </a:lnTo>
                  <a:cubicBezTo>
                    <a:pt x="1434" y="3157"/>
                    <a:pt x="1722" y="3210"/>
                    <a:pt x="2010" y="3210"/>
                  </a:cubicBezTo>
                  <a:cubicBezTo>
                    <a:pt x="2560" y="3210"/>
                    <a:pt x="3112" y="3019"/>
                    <a:pt x="3508" y="2635"/>
                  </a:cubicBezTo>
                  <a:cubicBezTo>
                    <a:pt x="4426" y="1743"/>
                    <a:pt x="3146" y="620"/>
                    <a:pt x="2517" y="15"/>
                  </a:cubicBezTo>
                  <a:cubicBezTo>
                    <a:pt x="2506" y="5"/>
                    <a:pt x="2495" y="1"/>
                    <a:pt x="24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20"/>
            <p:cNvSpPr/>
            <p:nvPr/>
          </p:nvSpPr>
          <p:spPr>
            <a:xfrm>
              <a:off x="4882625" y="4525350"/>
              <a:ext cx="235400" cy="290975"/>
            </a:xfrm>
            <a:custGeom>
              <a:avLst/>
              <a:gdLst/>
              <a:ahLst/>
              <a:cxnLst/>
              <a:rect l="l" t="t" r="r" b="b"/>
              <a:pathLst>
                <a:path w="9416" h="11639" extrusionOk="0">
                  <a:moveTo>
                    <a:pt x="5284" y="1"/>
                  </a:moveTo>
                  <a:cubicBezTo>
                    <a:pt x="5225" y="1"/>
                    <a:pt x="5165" y="2"/>
                    <a:pt x="5105" y="3"/>
                  </a:cubicBezTo>
                  <a:cubicBezTo>
                    <a:pt x="5362" y="642"/>
                    <a:pt x="5270" y="1003"/>
                    <a:pt x="4818" y="1086"/>
                  </a:cubicBezTo>
                  <a:cubicBezTo>
                    <a:pt x="4420" y="1313"/>
                    <a:pt x="4111" y="1228"/>
                    <a:pt x="3946" y="1708"/>
                  </a:cubicBezTo>
                  <a:cubicBezTo>
                    <a:pt x="3910" y="1813"/>
                    <a:pt x="3949" y="1939"/>
                    <a:pt x="4025" y="2015"/>
                  </a:cubicBezTo>
                  <a:cubicBezTo>
                    <a:pt x="4121" y="2117"/>
                    <a:pt x="4219" y="2166"/>
                    <a:pt x="4325" y="2202"/>
                  </a:cubicBezTo>
                  <a:cubicBezTo>
                    <a:pt x="3850" y="2360"/>
                    <a:pt x="3403" y="2608"/>
                    <a:pt x="2995" y="2900"/>
                  </a:cubicBezTo>
                  <a:cubicBezTo>
                    <a:pt x="2709" y="3111"/>
                    <a:pt x="2405" y="3339"/>
                    <a:pt x="2125" y="3591"/>
                  </a:cubicBezTo>
                  <a:lnTo>
                    <a:pt x="2125" y="3588"/>
                  </a:lnTo>
                  <a:cubicBezTo>
                    <a:pt x="2577" y="2529"/>
                    <a:pt x="3104" y="1448"/>
                    <a:pt x="4078" y="783"/>
                  </a:cubicBezTo>
                  <a:cubicBezTo>
                    <a:pt x="4147" y="738"/>
                    <a:pt x="4120" y="629"/>
                    <a:pt x="4042" y="629"/>
                  </a:cubicBezTo>
                  <a:cubicBezTo>
                    <a:pt x="4035" y="629"/>
                    <a:pt x="4027" y="630"/>
                    <a:pt x="4019" y="632"/>
                  </a:cubicBezTo>
                  <a:cubicBezTo>
                    <a:pt x="2712" y="918"/>
                    <a:pt x="1931" y="2499"/>
                    <a:pt x="1437" y="3605"/>
                  </a:cubicBezTo>
                  <a:cubicBezTo>
                    <a:pt x="1197" y="4145"/>
                    <a:pt x="828" y="4863"/>
                    <a:pt x="861" y="5478"/>
                  </a:cubicBezTo>
                  <a:cubicBezTo>
                    <a:pt x="867" y="5630"/>
                    <a:pt x="907" y="5765"/>
                    <a:pt x="966" y="5883"/>
                  </a:cubicBezTo>
                  <a:cubicBezTo>
                    <a:pt x="1013" y="7023"/>
                    <a:pt x="1753" y="8073"/>
                    <a:pt x="2603" y="8781"/>
                  </a:cubicBezTo>
                  <a:cubicBezTo>
                    <a:pt x="2619" y="8794"/>
                    <a:pt x="2639" y="8801"/>
                    <a:pt x="2656" y="8811"/>
                  </a:cubicBezTo>
                  <a:cubicBezTo>
                    <a:pt x="2527" y="8945"/>
                    <a:pt x="2349" y="9028"/>
                    <a:pt x="2053" y="9031"/>
                  </a:cubicBezTo>
                  <a:cubicBezTo>
                    <a:pt x="2051" y="9031"/>
                    <a:pt x="2049" y="9031"/>
                    <a:pt x="2047" y="9031"/>
                  </a:cubicBezTo>
                  <a:cubicBezTo>
                    <a:pt x="1445" y="9031"/>
                    <a:pt x="485" y="8499"/>
                    <a:pt x="341" y="7869"/>
                  </a:cubicBezTo>
                  <a:cubicBezTo>
                    <a:pt x="327" y="7811"/>
                    <a:pt x="284" y="7786"/>
                    <a:pt x="240" y="7786"/>
                  </a:cubicBezTo>
                  <a:cubicBezTo>
                    <a:pt x="201" y="7786"/>
                    <a:pt x="162" y="7805"/>
                    <a:pt x="140" y="7839"/>
                  </a:cubicBezTo>
                  <a:cubicBezTo>
                    <a:pt x="132" y="7837"/>
                    <a:pt x="123" y="7836"/>
                    <a:pt x="114" y="7836"/>
                  </a:cubicBezTo>
                  <a:cubicBezTo>
                    <a:pt x="56" y="7836"/>
                    <a:pt x="0" y="7881"/>
                    <a:pt x="15" y="7957"/>
                  </a:cubicBezTo>
                  <a:cubicBezTo>
                    <a:pt x="235" y="9110"/>
                    <a:pt x="1270" y="10236"/>
                    <a:pt x="2441" y="10556"/>
                  </a:cubicBezTo>
                  <a:cubicBezTo>
                    <a:pt x="2433" y="10555"/>
                    <a:pt x="2424" y="10555"/>
                    <a:pt x="2415" y="10555"/>
                  </a:cubicBezTo>
                  <a:cubicBezTo>
                    <a:pt x="2399" y="10555"/>
                    <a:pt x="2383" y="10555"/>
                    <a:pt x="2367" y="10555"/>
                  </a:cubicBezTo>
                  <a:cubicBezTo>
                    <a:pt x="2352" y="10555"/>
                    <a:pt x="2338" y="10555"/>
                    <a:pt x="2323" y="10553"/>
                  </a:cubicBezTo>
                  <a:cubicBezTo>
                    <a:pt x="1329" y="10394"/>
                    <a:pt x="726" y="9700"/>
                    <a:pt x="136" y="8955"/>
                  </a:cubicBezTo>
                  <a:cubicBezTo>
                    <a:pt x="127" y="8944"/>
                    <a:pt x="114" y="8939"/>
                    <a:pt x="101" y="8939"/>
                  </a:cubicBezTo>
                  <a:cubicBezTo>
                    <a:pt x="69" y="8939"/>
                    <a:pt x="35" y="8972"/>
                    <a:pt x="45" y="9008"/>
                  </a:cubicBezTo>
                  <a:cubicBezTo>
                    <a:pt x="311" y="10059"/>
                    <a:pt x="1431" y="10839"/>
                    <a:pt x="2487" y="10948"/>
                  </a:cubicBezTo>
                  <a:cubicBezTo>
                    <a:pt x="2542" y="10953"/>
                    <a:pt x="2599" y="10956"/>
                    <a:pt x="2656" y="10956"/>
                  </a:cubicBezTo>
                  <a:cubicBezTo>
                    <a:pt x="3188" y="10956"/>
                    <a:pt x="3792" y="10725"/>
                    <a:pt x="4289" y="10372"/>
                  </a:cubicBezTo>
                  <a:cubicBezTo>
                    <a:pt x="4378" y="10332"/>
                    <a:pt x="4467" y="10285"/>
                    <a:pt x="4552" y="10240"/>
                  </a:cubicBezTo>
                  <a:lnTo>
                    <a:pt x="4552" y="10240"/>
                  </a:lnTo>
                  <a:cubicBezTo>
                    <a:pt x="4549" y="10243"/>
                    <a:pt x="4549" y="10246"/>
                    <a:pt x="4546" y="10246"/>
                  </a:cubicBezTo>
                  <a:cubicBezTo>
                    <a:pt x="4182" y="10570"/>
                    <a:pt x="3429" y="11361"/>
                    <a:pt x="2878" y="11361"/>
                  </a:cubicBezTo>
                  <a:cubicBezTo>
                    <a:pt x="2840" y="11361"/>
                    <a:pt x="2803" y="11357"/>
                    <a:pt x="2768" y="11349"/>
                  </a:cubicBezTo>
                  <a:cubicBezTo>
                    <a:pt x="2762" y="11348"/>
                    <a:pt x="2756" y="11347"/>
                    <a:pt x="2750" y="11347"/>
                  </a:cubicBezTo>
                  <a:cubicBezTo>
                    <a:pt x="2686" y="11347"/>
                    <a:pt x="2641" y="11426"/>
                    <a:pt x="2692" y="11478"/>
                  </a:cubicBezTo>
                  <a:cubicBezTo>
                    <a:pt x="2809" y="11596"/>
                    <a:pt x="2936" y="11639"/>
                    <a:pt x="3069" y="11639"/>
                  </a:cubicBezTo>
                  <a:cubicBezTo>
                    <a:pt x="3295" y="11639"/>
                    <a:pt x="3536" y="11514"/>
                    <a:pt x="3768" y="11425"/>
                  </a:cubicBezTo>
                  <a:cubicBezTo>
                    <a:pt x="4305" y="11217"/>
                    <a:pt x="4842" y="10964"/>
                    <a:pt x="5250" y="10542"/>
                  </a:cubicBezTo>
                  <a:cubicBezTo>
                    <a:pt x="5613" y="10170"/>
                    <a:pt x="5692" y="9703"/>
                    <a:pt x="5586" y="9265"/>
                  </a:cubicBezTo>
                  <a:cubicBezTo>
                    <a:pt x="5774" y="8794"/>
                    <a:pt x="5586" y="8313"/>
                    <a:pt x="5438" y="7823"/>
                  </a:cubicBezTo>
                  <a:cubicBezTo>
                    <a:pt x="5418" y="7760"/>
                    <a:pt x="5379" y="7717"/>
                    <a:pt x="5332" y="7691"/>
                  </a:cubicBezTo>
                  <a:cubicBezTo>
                    <a:pt x="5336" y="7645"/>
                    <a:pt x="5336" y="7596"/>
                    <a:pt x="5336" y="7543"/>
                  </a:cubicBezTo>
                  <a:cubicBezTo>
                    <a:pt x="5332" y="7495"/>
                    <a:pt x="5292" y="7467"/>
                    <a:pt x="5253" y="7467"/>
                  </a:cubicBezTo>
                  <a:cubicBezTo>
                    <a:pt x="5223" y="7467"/>
                    <a:pt x="5193" y="7484"/>
                    <a:pt x="5181" y="7523"/>
                  </a:cubicBezTo>
                  <a:cubicBezTo>
                    <a:pt x="5161" y="7579"/>
                    <a:pt x="5139" y="7629"/>
                    <a:pt x="5112" y="7675"/>
                  </a:cubicBezTo>
                  <a:cubicBezTo>
                    <a:pt x="5059" y="7701"/>
                    <a:pt x="5013" y="7744"/>
                    <a:pt x="4993" y="7816"/>
                  </a:cubicBezTo>
                  <a:cubicBezTo>
                    <a:pt x="4990" y="7826"/>
                    <a:pt x="4990" y="7836"/>
                    <a:pt x="4987" y="7846"/>
                  </a:cubicBezTo>
                  <a:cubicBezTo>
                    <a:pt x="4879" y="7947"/>
                    <a:pt x="4746" y="7991"/>
                    <a:pt x="4598" y="7991"/>
                  </a:cubicBezTo>
                  <a:cubicBezTo>
                    <a:pt x="3738" y="7991"/>
                    <a:pt x="2376" y="6479"/>
                    <a:pt x="2649" y="5580"/>
                  </a:cubicBezTo>
                  <a:cubicBezTo>
                    <a:pt x="2837" y="4959"/>
                    <a:pt x="3432" y="4418"/>
                    <a:pt x="4025" y="4198"/>
                  </a:cubicBezTo>
                  <a:cubicBezTo>
                    <a:pt x="4170" y="4145"/>
                    <a:pt x="4305" y="4115"/>
                    <a:pt x="4437" y="4099"/>
                  </a:cubicBezTo>
                  <a:cubicBezTo>
                    <a:pt x="4888" y="4267"/>
                    <a:pt x="5309" y="4497"/>
                    <a:pt x="5662" y="4869"/>
                  </a:cubicBezTo>
                  <a:cubicBezTo>
                    <a:pt x="6399" y="5646"/>
                    <a:pt x="6383" y="6450"/>
                    <a:pt x="6547" y="7418"/>
                  </a:cubicBezTo>
                  <a:cubicBezTo>
                    <a:pt x="6686" y="8221"/>
                    <a:pt x="7219" y="8880"/>
                    <a:pt x="8052" y="9031"/>
                  </a:cubicBezTo>
                  <a:cubicBezTo>
                    <a:pt x="8154" y="9050"/>
                    <a:pt x="8246" y="9058"/>
                    <a:pt x="8329" y="9058"/>
                  </a:cubicBezTo>
                  <a:cubicBezTo>
                    <a:pt x="9416" y="9058"/>
                    <a:pt x="8911" y="7582"/>
                    <a:pt x="8234" y="7582"/>
                  </a:cubicBezTo>
                  <a:cubicBezTo>
                    <a:pt x="8099" y="7582"/>
                    <a:pt x="7958" y="7640"/>
                    <a:pt x="7821" y="7780"/>
                  </a:cubicBezTo>
                  <a:cubicBezTo>
                    <a:pt x="7788" y="7813"/>
                    <a:pt x="7817" y="7862"/>
                    <a:pt x="7856" y="7862"/>
                  </a:cubicBezTo>
                  <a:cubicBezTo>
                    <a:pt x="7864" y="7862"/>
                    <a:pt x="7872" y="7860"/>
                    <a:pt x="7881" y="7855"/>
                  </a:cubicBezTo>
                  <a:cubicBezTo>
                    <a:pt x="8138" y="8465"/>
                    <a:pt x="8168" y="8769"/>
                    <a:pt x="7973" y="8769"/>
                  </a:cubicBezTo>
                  <a:cubicBezTo>
                    <a:pt x="7883" y="8769"/>
                    <a:pt x="7746" y="8705"/>
                    <a:pt x="7561" y="8577"/>
                  </a:cubicBezTo>
                  <a:cubicBezTo>
                    <a:pt x="7219" y="8363"/>
                    <a:pt x="6992" y="8060"/>
                    <a:pt x="6873" y="7665"/>
                  </a:cubicBezTo>
                  <a:cubicBezTo>
                    <a:pt x="6771" y="7299"/>
                    <a:pt x="6841" y="6898"/>
                    <a:pt x="6801" y="6526"/>
                  </a:cubicBezTo>
                  <a:cubicBezTo>
                    <a:pt x="6739" y="5923"/>
                    <a:pt x="6554" y="5330"/>
                    <a:pt x="6201" y="4836"/>
                  </a:cubicBezTo>
                  <a:cubicBezTo>
                    <a:pt x="6166" y="4787"/>
                    <a:pt x="6122" y="4741"/>
                    <a:pt x="6087" y="4695"/>
                  </a:cubicBezTo>
                  <a:cubicBezTo>
                    <a:pt x="6152" y="4669"/>
                    <a:pt x="6198" y="4599"/>
                    <a:pt x="6156" y="4517"/>
                  </a:cubicBezTo>
                  <a:cubicBezTo>
                    <a:pt x="5912" y="4056"/>
                    <a:pt x="5543" y="3799"/>
                    <a:pt x="5128" y="3700"/>
                  </a:cubicBezTo>
                  <a:cubicBezTo>
                    <a:pt x="5275" y="3677"/>
                    <a:pt x="5422" y="3665"/>
                    <a:pt x="5568" y="3665"/>
                  </a:cubicBezTo>
                  <a:cubicBezTo>
                    <a:pt x="6285" y="3665"/>
                    <a:pt x="6979" y="3948"/>
                    <a:pt x="7545" y="4454"/>
                  </a:cubicBezTo>
                  <a:cubicBezTo>
                    <a:pt x="7552" y="4468"/>
                    <a:pt x="7558" y="4480"/>
                    <a:pt x="7564" y="4494"/>
                  </a:cubicBezTo>
                  <a:cubicBezTo>
                    <a:pt x="7588" y="4530"/>
                    <a:pt x="7621" y="4547"/>
                    <a:pt x="7657" y="4550"/>
                  </a:cubicBezTo>
                  <a:cubicBezTo>
                    <a:pt x="7660" y="4553"/>
                    <a:pt x="7663" y="4556"/>
                    <a:pt x="7667" y="4559"/>
                  </a:cubicBezTo>
                  <a:cubicBezTo>
                    <a:pt x="7683" y="4575"/>
                    <a:pt x="7701" y="4581"/>
                    <a:pt x="7720" y="4581"/>
                  </a:cubicBezTo>
                  <a:cubicBezTo>
                    <a:pt x="7772" y="4581"/>
                    <a:pt x="7824" y="4528"/>
                    <a:pt x="7792" y="4474"/>
                  </a:cubicBezTo>
                  <a:cubicBezTo>
                    <a:pt x="7792" y="4471"/>
                    <a:pt x="7795" y="4471"/>
                    <a:pt x="7798" y="4468"/>
                  </a:cubicBezTo>
                  <a:cubicBezTo>
                    <a:pt x="7868" y="4240"/>
                    <a:pt x="7798" y="4006"/>
                    <a:pt x="7716" y="3793"/>
                  </a:cubicBezTo>
                  <a:cubicBezTo>
                    <a:pt x="7703" y="3757"/>
                    <a:pt x="7687" y="3720"/>
                    <a:pt x="7670" y="3684"/>
                  </a:cubicBezTo>
                  <a:cubicBezTo>
                    <a:pt x="7519" y="2959"/>
                    <a:pt x="6906" y="2430"/>
                    <a:pt x="6201" y="2176"/>
                  </a:cubicBezTo>
                  <a:cubicBezTo>
                    <a:pt x="5981" y="2100"/>
                    <a:pt x="5764" y="2061"/>
                    <a:pt x="5546" y="2044"/>
                  </a:cubicBezTo>
                  <a:cubicBezTo>
                    <a:pt x="5329" y="1959"/>
                    <a:pt x="5023" y="1847"/>
                    <a:pt x="4822" y="1764"/>
                  </a:cubicBezTo>
                  <a:cubicBezTo>
                    <a:pt x="5218" y="1742"/>
                    <a:pt x="5971" y="1060"/>
                    <a:pt x="6060" y="842"/>
                  </a:cubicBezTo>
                  <a:cubicBezTo>
                    <a:pt x="6169" y="573"/>
                    <a:pt x="6136" y="289"/>
                    <a:pt x="6024" y="43"/>
                  </a:cubicBezTo>
                  <a:cubicBezTo>
                    <a:pt x="5777" y="13"/>
                    <a:pt x="5531" y="1"/>
                    <a:pt x="52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20"/>
            <p:cNvSpPr/>
            <p:nvPr/>
          </p:nvSpPr>
          <p:spPr>
            <a:xfrm>
              <a:off x="4949725" y="4541075"/>
              <a:ext cx="36600" cy="21575"/>
            </a:xfrm>
            <a:custGeom>
              <a:avLst/>
              <a:gdLst/>
              <a:ahLst/>
              <a:cxnLst/>
              <a:rect l="l" t="t" r="r" b="b"/>
              <a:pathLst>
                <a:path w="1464" h="863" extrusionOk="0">
                  <a:moveTo>
                    <a:pt x="1358" y="0"/>
                  </a:moveTo>
                  <a:cubicBezTo>
                    <a:pt x="1351" y="0"/>
                    <a:pt x="1343" y="1"/>
                    <a:pt x="1335" y="3"/>
                  </a:cubicBezTo>
                  <a:cubicBezTo>
                    <a:pt x="808" y="118"/>
                    <a:pt x="370" y="444"/>
                    <a:pt x="1" y="862"/>
                  </a:cubicBezTo>
                  <a:cubicBezTo>
                    <a:pt x="198" y="704"/>
                    <a:pt x="420" y="572"/>
                    <a:pt x="666" y="473"/>
                  </a:cubicBezTo>
                  <a:cubicBezTo>
                    <a:pt x="681" y="467"/>
                    <a:pt x="697" y="464"/>
                    <a:pt x="712" y="464"/>
                  </a:cubicBezTo>
                  <a:cubicBezTo>
                    <a:pt x="795" y="464"/>
                    <a:pt x="875" y="546"/>
                    <a:pt x="847" y="622"/>
                  </a:cubicBezTo>
                  <a:cubicBezTo>
                    <a:pt x="1016" y="450"/>
                    <a:pt x="1193" y="292"/>
                    <a:pt x="1394" y="154"/>
                  </a:cubicBezTo>
                  <a:cubicBezTo>
                    <a:pt x="1463" y="109"/>
                    <a:pt x="1436" y="0"/>
                    <a:pt x="1358"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20"/>
            <p:cNvSpPr/>
            <p:nvPr/>
          </p:nvSpPr>
          <p:spPr>
            <a:xfrm>
              <a:off x="4882625" y="4608475"/>
              <a:ext cx="127650" cy="205625"/>
            </a:xfrm>
            <a:custGeom>
              <a:avLst/>
              <a:gdLst/>
              <a:ahLst/>
              <a:cxnLst/>
              <a:rect l="l" t="t" r="r" b="b"/>
              <a:pathLst>
                <a:path w="5106" h="8225" extrusionOk="0">
                  <a:moveTo>
                    <a:pt x="1566" y="0"/>
                  </a:moveTo>
                  <a:lnTo>
                    <a:pt x="1566" y="0"/>
                  </a:lnTo>
                  <a:cubicBezTo>
                    <a:pt x="1519" y="96"/>
                    <a:pt x="1477" y="191"/>
                    <a:pt x="1437" y="280"/>
                  </a:cubicBezTo>
                  <a:cubicBezTo>
                    <a:pt x="1197" y="820"/>
                    <a:pt x="828" y="1538"/>
                    <a:pt x="861" y="2153"/>
                  </a:cubicBezTo>
                  <a:cubicBezTo>
                    <a:pt x="867" y="2305"/>
                    <a:pt x="907" y="2440"/>
                    <a:pt x="966" y="2558"/>
                  </a:cubicBezTo>
                  <a:cubicBezTo>
                    <a:pt x="1013" y="3698"/>
                    <a:pt x="1753" y="4748"/>
                    <a:pt x="2603" y="5456"/>
                  </a:cubicBezTo>
                  <a:cubicBezTo>
                    <a:pt x="2619" y="5469"/>
                    <a:pt x="2639" y="5476"/>
                    <a:pt x="2656" y="5486"/>
                  </a:cubicBezTo>
                  <a:cubicBezTo>
                    <a:pt x="2527" y="5620"/>
                    <a:pt x="2349" y="5703"/>
                    <a:pt x="2053" y="5706"/>
                  </a:cubicBezTo>
                  <a:cubicBezTo>
                    <a:pt x="2051" y="5706"/>
                    <a:pt x="2049" y="5706"/>
                    <a:pt x="2047" y="5706"/>
                  </a:cubicBezTo>
                  <a:cubicBezTo>
                    <a:pt x="1445" y="5706"/>
                    <a:pt x="485" y="5174"/>
                    <a:pt x="341" y="4544"/>
                  </a:cubicBezTo>
                  <a:cubicBezTo>
                    <a:pt x="327" y="4486"/>
                    <a:pt x="284" y="4461"/>
                    <a:pt x="240" y="4461"/>
                  </a:cubicBezTo>
                  <a:cubicBezTo>
                    <a:pt x="201" y="4461"/>
                    <a:pt x="162" y="4480"/>
                    <a:pt x="140" y="4514"/>
                  </a:cubicBezTo>
                  <a:cubicBezTo>
                    <a:pt x="132" y="4512"/>
                    <a:pt x="123" y="4511"/>
                    <a:pt x="114" y="4511"/>
                  </a:cubicBezTo>
                  <a:cubicBezTo>
                    <a:pt x="56" y="4511"/>
                    <a:pt x="0" y="4556"/>
                    <a:pt x="15" y="4632"/>
                  </a:cubicBezTo>
                  <a:cubicBezTo>
                    <a:pt x="235" y="5785"/>
                    <a:pt x="1270" y="6911"/>
                    <a:pt x="2441" y="7231"/>
                  </a:cubicBezTo>
                  <a:cubicBezTo>
                    <a:pt x="2433" y="7230"/>
                    <a:pt x="2424" y="7230"/>
                    <a:pt x="2415" y="7230"/>
                  </a:cubicBezTo>
                  <a:cubicBezTo>
                    <a:pt x="2399" y="7230"/>
                    <a:pt x="2383" y="7230"/>
                    <a:pt x="2367" y="7230"/>
                  </a:cubicBezTo>
                  <a:cubicBezTo>
                    <a:pt x="2352" y="7230"/>
                    <a:pt x="2338" y="7230"/>
                    <a:pt x="2323" y="7228"/>
                  </a:cubicBezTo>
                  <a:cubicBezTo>
                    <a:pt x="1329" y="7069"/>
                    <a:pt x="726" y="6375"/>
                    <a:pt x="136" y="5630"/>
                  </a:cubicBezTo>
                  <a:cubicBezTo>
                    <a:pt x="127" y="5619"/>
                    <a:pt x="114" y="5614"/>
                    <a:pt x="101" y="5614"/>
                  </a:cubicBezTo>
                  <a:cubicBezTo>
                    <a:pt x="69" y="5614"/>
                    <a:pt x="35" y="5647"/>
                    <a:pt x="45" y="5683"/>
                  </a:cubicBezTo>
                  <a:cubicBezTo>
                    <a:pt x="311" y="6734"/>
                    <a:pt x="1431" y="7514"/>
                    <a:pt x="2487" y="7623"/>
                  </a:cubicBezTo>
                  <a:cubicBezTo>
                    <a:pt x="2542" y="7628"/>
                    <a:pt x="2599" y="7631"/>
                    <a:pt x="2656" y="7631"/>
                  </a:cubicBezTo>
                  <a:cubicBezTo>
                    <a:pt x="3188" y="7631"/>
                    <a:pt x="3792" y="7400"/>
                    <a:pt x="4289" y="7047"/>
                  </a:cubicBezTo>
                  <a:cubicBezTo>
                    <a:pt x="4378" y="7007"/>
                    <a:pt x="4467" y="6960"/>
                    <a:pt x="4552" y="6915"/>
                  </a:cubicBezTo>
                  <a:lnTo>
                    <a:pt x="4552" y="6915"/>
                  </a:lnTo>
                  <a:cubicBezTo>
                    <a:pt x="4549" y="6918"/>
                    <a:pt x="4549" y="6921"/>
                    <a:pt x="4546" y="6921"/>
                  </a:cubicBezTo>
                  <a:cubicBezTo>
                    <a:pt x="4182" y="7245"/>
                    <a:pt x="3429" y="8036"/>
                    <a:pt x="2878" y="8036"/>
                  </a:cubicBezTo>
                  <a:cubicBezTo>
                    <a:pt x="2840" y="8036"/>
                    <a:pt x="2803" y="8032"/>
                    <a:pt x="2768" y="8024"/>
                  </a:cubicBezTo>
                  <a:cubicBezTo>
                    <a:pt x="2762" y="8023"/>
                    <a:pt x="2756" y="8022"/>
                    <a:pt x="2750" y="8022"/>
                  </a:cubicBezTo>
                  <a:cubicBezTo>
                    <a:pt x="2686" y="8022"/>
                    <a:pt x="2641" y="8101"/>
                    <a:pt x="2692" y="8153"/>
                  </a:cubicBezTo>
                  <a:cubicBezTo>
                    <a:pt x="2721" y="8182"/>
                    <a:pt x="2751" y="8202"/>
                    <a:pt x="2780" y="8225"/>
                  </a:cubicBezTo>
                  <a:cubicBezTo>
                    <a:pt x="3884" y="8103"/>
                    <a:pt x="4750" y="6928"/>
                    <a:pt x="5010" y="5920"/>
                  </a:cubicBezTo>
                  <a:cubicBezTo>
                    <a:pt x="5049" y="5778"/>
                    <a:pt x="5075" y="5634"/>
                    <a:pt x="5086" y="5486"/>
                  </a:cubicBezTo>
                  <a:cubicBezTo>
                    <a:pt x="5102" y="5368"/>
                    <a:pt x="5105" y="5310"/>
                    <a:pt x="5094" y="5310"/>
                  </a:cubicBezTo>
                  <a:cubicBezTo>
                    <a:pt x="5085" y="5310"/>
                    <a:pt x="5068" y="5342"/>
                    <a:pt x="5043" y="5407"/>
                  </a:cubicBezTo>
                  <a:cubicBezTo>
                    <a:pt x="5041" y="5407"/>
                    <a:pt x="5040" y="5407"/>
                    <a:pt x="5038" y="5407"/>
                  </a:cubicBezTo>
                  <a:cubicBezTo>
                    <a:pt x="4877" y="5407"/>
                    <a:pt x="4481" y="5750"/>
                    <a:pt x="4344" y="5818"/>
                  </a:cubicBezTo>
                  <a:cubicBezTo>
                    <a:pt x="3910" y="6022"/>
                    <a:pt x="3459" y="6134"/>
                    <a:pt x="2981" y="6170"/>
                  </a:cubicBezTo>
                  <a:cubicBezTo>
                    <a:pt x="2978" y="6171"/>
                    <a:pt x="2975" y="6171"/>
                    <a:pt x="2972" y="6171"/>
                  </a:cubicBezTo>
                  <a:cubicBezTo>
                    <a:pt x="2871" y="6171"/>
                    <a:pt x="2836" y="6008"/>
                    <a:pt x="2929" y="5966"/>
                  </a:cubicBezTo>
                  <a:cubicBezTo>
                    <a:pt x="3265" y="5811"/>
                    <a:pt x="3551" y="5617"/>
                    <a:pt x="3824" y="5380"/>
                  </a:cubicBezTo>
                  <a:cubicBezTo>
                    <a:pt x="1888" y="4764"/>
                    <a:pt x="1036" y="2058"/>
                    <a:pt x="156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20"/>
            <p:cNvSpPr/>
            <p:nvPr/>
          </p:nvSpPr>
          <p:spPr>
            <a:xfrm>
              <a:off x="4905700" y="4543850"/>
              <a:ext cx="32300" cy="29000"/>
            </a:xfrm>
            <a:custGeom>
              <a:avLst/>
              <a:gdLst/>
              <a:ahLst/>
              <a:cxnLst/>
              <a:rect l="l" t="t" r="r" b="b"/>
              <a:pathLst>
                <a:path w="1292" h="1160" extrusionOk="0">
                  <a:moveTo>
                    <a:pt x="1292" y="0"/>
                  </a:moveTo>
                  <a:lnTo>
                    <a:pt x="1292" y="0"/>
                  </a:lnTo>
                  <a:cubicBezTo>
                    <a:pt x="833" y="237"/>
                    <a:pt x="403" y="537"/>
                    <a:pt x="0" y="889"/>
                  </a:cubicBezTo>
                  <a:cubicBezTo>
                    <a:pt x="75" y="1049"/>
                    <a:pt x="241" y="1160"/>
                    <a:pt x="418" y="1160"/>
                  </a:cubicBezTo>
                  <a:cubicBezTo>
                    <a:pt x="516" y="1160"/>
                    <a:pt x="617" y="1126"/>
                    <a:pt x="708" y="1047"/>
                  </a:cubicBezTo>
                  <a:cubicBezTo>
                    <a:pt x="810" y="959"/>
                    <a:pt x="807" y="787"/>
                    <a:pt x="847" y="672"/>
                  </a:cubicBezTo>
                  <a:cubicBezTo>
                    <a:pt x="939" y="406"/>
                    <a:pt x="1097" y="198"/>
                    <a:pt x="1292"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20"/>
            <p:cNvSpPr/>
            <p:nvPr/>
          </p:nvSpPr>
          <p:spPr>
            <a:xfrm>
              <a:off x="5107275" y="4653350"/>
              <a:ext cx="55125" cy="33700"/>
            </a:xfrm>
            <a:custGeom>
              <a:avLst/>
              <a:gdLst/>
              <a:ahLst/>
              <a:cxnLst/>
              <a:rect l="l" t="t" r="r" b="b"/>
              <a:pathLst>
                <a:path w="2205" h="1348" extrusionOk="0">
                  <a:moveTo>
                    <a:pt x="851" y="0"/>
                  </a:moveTo>
                  <a:cubicBezTo>
                    <a:pt x="456" y="0"/>
                    <a:pt x="1" y="242"/>
                    <a:pt x="37" y="684"/>
                  </a:cubicBezTo>
                  <a:cubicBezTo>
                    <a:pt x="60" y="921"/>
                    <a:pt x="258" y="991"/>
                    <a:pt x="472" y="994"/>
                  </a:cubicBezTo>
                  <a:cubicBezTo>
                    <a:pt x="534" y="994"/>
                    <a:pt x="627" y="984"/>
                    <a:pt x="726" y="974"/>
                  </a:cubicBezTo>
                  <a:cubicBezTo>
                    <a:pt x="798" y="1017"/>
                    <a:pt x="877" y="1056"/>
                    <a:pt x="953" y="1083"/>
                  </a:cubicBezTo>
                  <a:cubicBezTo>
                    <a:pt x="1065" y="1165"/>
                    <a:pt x="1186" y="1231"/>
                    <a:pt x="1315" y="1277"/>
                  </a:cubicBezTo>
                  <a:cubicBezTo>
                    <a:pt x="1341" y="1287"/>
                    <a:pt x="1371" y="1293"/>
                    <a:pt x="1400" y="1304"/>
                  </a:cubicBezTo>
                  <a:cubicBezTo>
                    <a:pt x="1425" y="1333"/>
                    <a:pt x="1461" y="1347"/>
                    <a:pt x="1497" y="1347"/>
                  </a:cubicBezTo>
                  <a:cubicBezTo>
                    <a:pt x="1517" y="1347"/>
                    <a:pt x="1537" y="1343"/>
                    <a:pt x="1555" y="1333"/>
                  </a:cubicBezTo>
                  <a:cubicBezTo>
                    <a:pt x="1591" y="1337"/>
                    <a:pt x="1626" y="1340"/>
                    <a:pt x="1662" y="1340"/>
                  </a:cubicBezTo>
                  <a:cubicBezTo>
                    <a:pt x="1815" y="1340"/>
                    <a:pt x="1964" y="1294"/>
                    <a:pt x="2049" y="1152"/>
                  </a:cubicBezTo>
                  <a:cubicBezTo>
                    <a:pt x="2204" y="889"/>
                    <a:pt x="1934" y="641"/>
                    <a:pt x="1759" y="471"/>
                  </a:cubicBezTo>
                  <a:cubicBezTo>
                    <a:pt x="1558" y="269"/>
                    <a:pt x="1318" y="85"/>
                    <a:pt x="1035" y="19"/>
                  </a:cubicBezTo>
                  <a:cubicBezTo>
                    <a:pt x="977" y="7"/>
                    <a:pt x="915" y="0"/>
                    <a:pt x="851"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20"/>
            <p:cNvSpPr/>
            <p:nvPr/>
          </p:nvSpPr>
          <p:spPr>
            <a:xfrm>
              <a:off x="4854600" y="4594800"/>
              <a:ext cx="46025" cy="72625"/>
            </a:xfrm>
            <a:custGeom>
              <a:avLst/>
              <a:gdLst/>
              <a:ahLst/>
              <a:cxnLst/>
              <a:rect l="l" t="t" r="r" b="b"/>
              <a:pathLst>
                <a:path w="1841" h="2905" extrusionOk="0">
                  <a:moveTo>
                    <a:pt x="1005" y="0"/>
                  </a:moveTo>
                  <a:cubicBezTo>
                    <a:pt x="915" y="129"/>
                    <a:pt x="833" y="260"/>
                    <a:pt x="754" y="392"/>
                  </a:cubicBezTo>
                  <a:lnTo>
                    <a:pt x="754" y="395"/>
                  </a:lnTo>
                  <a:cubicBezTo>
                    <a:pt x="774" y="531"/>
                    <a:pt x="771" y="672"/>
                    <a:pt x="843" y="794"/>
                  </a:cubicBezTo>
                  <a:cubicBezTo>
                    <a:pt x="889" y="870"/>
                    <a:pt x="945" y="916"/>
                    <a:pt x="1008" y="949"/>
                  </a:cubicBezTo>
                  <a:cubicBezTo>
                    <a:pt x="1076" y="1284"/>
                    <a:pt x="899" y="1676"/>
                    <a:pt x="869" y="2019"/>
                  </a:cubicBezTo>
                  <a:cubicBezTo>
                    <a:pt x="869" y="2124"/>
                    <a:pt x="856" y="2226"/>
                    <a:pt x="833" y="2328"/>
                  </a:cubicBezTo>
                  <a:cubicBezTo>
                    <a:pt x="665" y="2371"/>
                    <a:pt x="497" y="2414"/>
                    <a:pt x="329" y="2457"/>
                  </a:cubicBezTo>
                  <a:cubicBezTo>
                    <a:pt x="260" y="2421"/>
                    <a:pt x="240" y="2150"/>
                    <a:pt x="224" y="2071"/>
                  </a:cubicBezTo>
                  <a:cubicBezTo>
                    <a:pt x="198" y="1940"/>
                    <a:pt x="178" y="1811"/>
                    <a:pt x="151" y="1683"/>
                  </a:cubicBezTo>
                  <a:cubicBezTo>
                    <a:pt x="92" y="1857"/>
                    <a:pt x="43" y="2035"/>
                    <a:pt x="0" y="2213"/>
                  </a:cubicBezTo>
                  <a:cubicBezTo>
                    <a:pt x="91" y="2572"/>
                    <a:pt x="255" y="2905"/>
                    <a:pt x="528" y="2905"/>
                  </a:cubicBezTo>
                  <a:cubicBezTo>
                    <a:pt x="621" y="2905"/>
                    <a:pt x="727" y="2866"/>
                    <a:pt x="846" y="2776"/>
                  </a:cubicBezTo>
                  <a:cubicBezTo>
                    <a:pt x="1222" y="2497"/>
                    <a:pt x="1070" y="1891"/>
                    <a:pt x="1324" y="1532"/>
                  </a:cubicBezTo>
                  <a:cubicBezTo>
                    <a:pt x="1577" y="1173"/>
                    <a:pt x="1841" y="949"/>
                    <a:pt x="1528" y="494"/>
                  </a:cubicBezTo>
                  <a:cubicBezTo>
                    <a:pt x="1457" y="394"/>
                    <a:pt x="1338" y="331"/>
                    <a:pt x="1223" y="331"/>
                  </a:cubicBezTo>
                  <a:cubicBezTo>
                    <a:pt x="1188" y="331"/>
                    <a:pt x="1152" y="337"/>
                    <a:pt x="1119" y="350"/>
                  </a:cubicBezTo>
                  <a:cubicBezTo>
                    <a:pt x="1087" y="228"/>
                    <a:pt x="1067" y="119"/>
                    <a:pt x="1005"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20"/>
            <p:cNvSpPr/>
            <p:nvPr/>
          </p:nvSpPr>
          <p:spPr>
            <a:xfrm>
              <a:off x="5020550" y="4770825"/>
              <a:ext cx="76875" cy="81400"/>
            </a:xfrm>
            <a:custGeom>
              <a:avLst/>
              <a:gdLst/>
              <a:ahLst/>
              <a:cxnLst/>
              <a:rect l="l" t="t" r="r" b="b"/>
              <a:pathLst>
                <a:path w="3075" h="3256" extrusionOk="0">
                  <a:moveTo>
                    <a:pt x="717" y="0"/>
                  </a:moveTo>
                  <a:cubicBezTo>
                    <a:pt x="669" y="0"/>
                    <a:pt x="623" y="22"/>
                    <a:pt x="599" y="74"/>
                  </a:cubicBezTo>
                  <a:cubicBezTo>
                    <a:pt x="546" y="197"/>
                    <a:pt x="517" y="322"/>
                    <a:pt x="500" y="447"/>
                  </a:cubicBezTo>
                  <a:cubicBezTo>
                    <a:pt x="0" y="1231"/>
                    <a:pt x="82" y="2353"/>
                    <a:pt x="537" y="3255"/>
                  </a:cubicBezTo>
                  <a:cubicBezTo>
                    <a:pt x="1419" y="3147"/>
                    <a:pt x="2285" y="2857"/>
                    <a:pt x="3075" y="2390"/>
                  </a:cubicBezTo>
                  <a:cubicBezTo>
                    <a:pt x="2857" y="2363"/>
                    <a:pt x="2644" y="2327"/>
                    <a:pt x="2433" y="2274"/>
                  </a:cubicBezTo>
                  <a:cubicBezTo>
                    <a:pt x="1277" y="1978"/>
                    <a:pt x="1132" y="1095"/>
                    <a:pt x="879" y="114"/>
                  </a:cubicBezTo>
                  <a:cubicBezTo>
                    <a:pt x="860" y="46"/>
                    <a:pt x="786" y="0"/>
                    <a:pt x="7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20"/>
            <p:cNvSpPr/>
            <p:nvPr/>
          </p:nvSpPr>
          <p:spPr>
            <a:xfrm>
              <a:off x="4958475" y="4807575"/>
              <a:ext cx="58200" cy="45550"/>
            </a:xfrm>
            <a:custGeom>
              <a:avLst/>
              <a:gdLst/>
              <a:ahLst/>
              <a:cxnLst/>
              <a:rect l="l" t="t" r="r" b="b"/>
              <a:pathLst>
                <a:path w="2328" h="1822" extrusionOk="0">
                  <a:moveTo>
                    <a:pt x="2065" y="1"/>
                  </a:moveTo>
                  <a:cubicBezTo>
                    <a:pt x="2064" y="1"/>
                    <a:pt x="2063" y="1"/>
                    <a:pt x="2061" y="1"/>
                  </a:cubicBezTo>
                  <a:cubicBezTo>
                    <a:pt x="1528" y="14"/>
                    <a:pt x="1307" y="537"/>
                    <a:pt x="869" y="768"/>
                  </a:cubicBezTo>
                  <a:cubicBezTo>
                    <a:pt x="564" y="926"/>
                    <a:pt x="109" y="1008"/>
                    <a:pt x="155" y="1420"/>
                  </a:cubicBezTo>
                  <a:cubicBezTo>
                    <a:pt x="105" y="1430"/>
                    <a:pt x="53" y="1440"/>
                    <a:pt x="0" y="1449"/>
                  </a:cubicBezTo>
                  <a:cubicBezTo>
                    <a:pt x="583" y="1657"/>
                    <a:pt x="1185" y="1782"/>
                    <a:pt x="1798" y="1821"/>
                  </a:cubicBezTo>
                  <a:cubicBezTo>
                    <a:pt x="2140" y="1463"/>
                    <a:pt x="2269" y="607"/>
                    <a:pt x="2312" y="261"/>
                  </a:cubicBezTo>
                  <a:cubicBezTo>
                    <a:pt x="2328" y="131"/>
                    <a:pt x="2190" y="1"/>
                    <a:pt x="206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42" name="Google Shape;1942;p20"/>
          <p:cNvSpPr/>
          <p:nvPr/>
        </p:nvSpPr>
        <p:spPr>
          <a:xfrm rot="-4499881">
            <a:off x="1685778" y="5032847"/>
            <a:ext cx="18518" cy="1766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20"/>
          <p:cNvSpPr/>
          <p:nvPr/>
        </p:nvSpPr>
        <p:spPr>
          <a:xfrm>
            <a:off x="1760403" y="5119025"/>
            <a:ext cx="36600" cy="36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20"/>
          <p:cNvSpPr/>
          <p:nvPr/>
        </p:nvSpPr>
        <p:spPr>
          <a:xfrm rot="-4499881">
            <a:off x="194176" y="4961649"/>
            <a:ext cx="18518" cy="1766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945" name="Google Shape;1945;p20"/>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1946" name="Google Shape;1946;p20"/>
          <p:cNvSpPr txBox="1">
            <a:spLocks noGrp="1"/>
          </p:cNvSpPr>
          <p:nvPr>
            <p:ph type="title"/>
          </p:nvPr>
        </p:nvSpPr>
        <p:spPr>
          <a:xfrm>
            <a:off x="730650" y="383250"/>
            <a:ext cx="7704300" cy="5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492"/>
        <p:cNvGrpSpPr/>
        <p:nvPr/>
      </p:nvGrpSpPr>
      <p:grpSpPr>
        <a:xfrm>
          <a:off x="0" y="0"/>
          <a:ext cx="0" cy="0"/>
          <a:chOff x="0" y="0"/>
          <a:chExt cx="0" cy="0"/>
        </a:xfrm>
      </p:grpSpPr>
      <p:sp>
        <p:nvSpPr>
          <p:cNvPr id="2493" name="Google Shape;2493;p26"/>
          <p:cNvSpPr/>
          <p:nvPr/>
        </p:nvSpPr>
        <p:spPr>
          <a:xfrm rot="-5400000" flipH="1">
            <a:off x="-2751543" y="2168395"/>
            <a:ext cx="5893999" cy="1131887"/>
          </a:xfrm>
          <a:custGeom>
            <a:avLst/>
            <a:gdLst/>
            <a:ahLst/>
            <a:cxnLst/>
            <a:rect l="l" t="t" r="r" b="b"/>
            <a:pathLst>
              <a:path w="57297" h="22105" extrusionOk="0">
                <a:moveTo>
                  <a:pt x="1" y="1"/>
                </a:moveTo>
                <a:lnTo>
                  <a:pt x="1" y="10726"/>
                </a:lnTo>
                <a:cubicBezTo>
                  <a:pt x="1152" y="10058"/>
                  <a:pt x="2235" y="9769"/>
                  <a:pt x="3261" y="9769"/>
                </a:cubicBezTo>
                <a:cubicBezTo>
                  <a:pt x="9423" y="9769"/>
                  <a:pt x="13558" y="20191"/>
                  <a:pt x="18455" y="21704"/>
                </a:cubicBezTo>
                <a:cubicBezTo>
                  <a:pt x="19418" y="21983"/>
                  <a:pt x="20283" y="22104"/>
                  <a:pt x="21075" y="22104"/>
                </a:cubicBezTo>
                <a:cubicBezTo>
                  <a:pt x="26363" y="22104"/>
                  <a:pt x="28427" y="16695"/>
                  <a:pt x="34952" y="16695"/>
                </a:cubicBezTo>
                <a:cubicBezTo>
                  <a:pt x="35979" y="16695"/>
                  <a:pt x="37116" y="16829"/>
                  <a:pt x="38394" y="17139"/>
                </a:cubicBezTo>
                <a:cubicBezTo>
                  <a:pt x="40341" y="17611"/>
                  <a:pt x="42003" y="17818"/>
                  <a:pt x="43425" y="17818"/>
                </a:cubicBezTo>
                <a:cubicBezTo>
                  <a:pt x="50449" y="17818"/>
                  <a:pt x="51608" y="12764"/>
                  <a:pt x="52284" y="9550"/>
                </a:cubicBezTo>
                <a:cubicBezTo>
                  <a:pt x="52984" y="5714"/>
                  <a:pt x="52508" y="1625"/>
                  <a:pt x="57296" y="1"/>
                </a:cubicBezTo>
                <a:close/>
              </a:path>
            </a:pathLst>
          </a:custGeom>
          <a:gradFill>
            <a:gsLst>
              <a:gs pos="0">
                <a:schemeClr val="accent3"/>
              </a:gs>
              <a:gs pos="20000">
                <a:schemeClr val="accent6"/>
              </a:gs>
              <a:gs pos="39000">
                <a:schemeClr val="accent4"/>
              </a:gs>
              <a:gs pos="67000">
                <a:srgbClr val="FFD966">
                  <a:alpha val="10196"/>
                </a:srgbClr>
              </a:gs>
              <a:gs pos="84000">
                <a:srgbClr val="FFD966">
                  <a:alpha val="0"/>
                </a:srgbClr>
              </a:gs>
              <a:gs pos="100000">
                <a:srgbClr val="4949E7">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26"/>
          <p:cNvSpPr/>
          <p:nvPr/>
        </p:nvSpPr>
        <p:spPr>
          <a:xfrm rot="-5400000" flipH="1">
            <a:off x="-2839490" y="2398778"/>
            <a:ext cx="5893999" cy="956870"/>
          </a:xfrm>
          <a:custGeom>
            <a:avLst/>
            <a:gdLst/>
            <a:ahLst/>
            <a:cxnLst/>
            <a:rect l="l" t="t" r="r" b="b"/>
            <a:pathLst>
              <a:path w="57297" h="22105" extrusionOk="0">
                <a:moveTo>
                  <a:pt x="1" y="1"/>
                </a:moveTo>
                <a:lnTo>
                  <a:pt x="1" y="10726"/>
                </a:lnTo>
                <a:cubicBezTo>
                  <a:pt x="1152" y="10058"/>
                  <a:pt x="2235" y="9769"/>
                  <a:pt x="3261" y="9769"/>
                </a:cubicBezTo>
                <a:cubicBezTo>
                  <a:pt x="9423" y="9769"/>
                  <a:pt x="13558" y="20191"/>
                  <a:pt x="18455" y="21704"/>
                </a:cubicBezTo>
                <a:cubicBezTo>
                  <a:pt x="19418" y="21983"/>
                  <a:pt x="20283" y="22104"/>
                  <a:pt x="21075" y="22104"/>
                </a:cubicBezTo>
                <a:cubicBezTo>
                  <a:pt x="26363" y="22104"/>
                  <a:pt x="28427" y="16695"/>
                  <a:pt x="34952" y="16695"/>
                </a:cubicBezTo>
                <a:cubicBezTo>
                  <a:pt x="35979" y="16695"/>
                  <a:pt x="37116" y="16829"/>
                  <a:pt x="38394" y="17139"/>
                </a:cubicBezTo>
                <a:cubicBezTo>
                  <a:pt x="40341" y="17611"/>
                  <a:pt x="42003" y="17818"/>
                  <a:pt x="43425" y="17818"/>
                </a:cubicBezTo>
                <a:cubicBezTo>
                  <a:pt x="50449" y="17818"/>
                  <a:pt x="51608" y="12764"/>
                  <a:pt x="52284" y="9550"/>
                </a:cubicBezTo>
                <a:cubicBezTo>
                  <a:pt x="52984" y="5714"/>
                  <a:pt x="52508" y="1625"/>
                  <a:pt x="57296" y="1"/>
                </a:cubicBezTo>
                <a:close/>
              </a:path>
            </a:pathLst>
          </a:custGeom>
          <a:gradFill>
            <a:gsLst>
              <a:gs pos="0">
                <a:schemeClr val="dk1"/>
              </a:gs>
              <a:gs pos="28000">
                <a:schemeClr val="accent1"/>
              </a:gs>
              <a:gs pos="50000">
                <a:srgbClr val="4949E7">
                  <a:alpha val="50196"/>
                </a:srgbClr>
              </a:gs>
              <a:gs pos="80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95" name="Google Shape;2495;p26"/>
          <p:cNvGrpSpPr/>
          <p:nvPr/>
        </p:nvGrpSpPr>
        <p:grpSpPr>
          <a:xfrm rot="8904990">
            <a:off x="-46707" y="273727"/>
            <a:ext cx="154808" cy="409343"/>
            <a:chOff x="2581525" y="3787700"/>
            <a:chExt cx="105325" cy="278500"/>
          </a:xfrm>
        </p:grpSpPr>
        <p:sp>
          <p:nvSpPr>
            <p:cNvPr id="2496" name="Google Shape;2496;p26"/>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26"/>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26"/>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26"/>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00" name="Google Shape;2500;p26"/>
          <p:cNvSpPr/>
          <p:nvPr/>
        </p:nvSpPr>
        <p:spPr>
          <a:xfrm rot="899923">
            <a:off x="-24018" y="1785108"/>
            <a:ext cx="38841" cy="37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26"/>
          <p:cNvSpPr/>
          <p:nvPr/>
        </p:nvSpPr>
        <p:spPr>
          <a:xfrm rot="899923">
            <a:off x="-71136" y="2950480"/>
            <a:ext cx="38841" cy="37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02" name="Google Shape;2502;p26"/>
          <p:cNvGrpSpPr/>
          <p:nvPr/>
        </p:nvGrpSpPr>
        <p:grpSpPr>
          <a:xfrm rot="10510821">
            <a:off x="363549" y="2047379"/>
            <a:ext cx="58318" cy="281412"/>
            <a:chOff x="2785650" y="3828250"/>
            <a:chExt cx="39675" cy="191450"/>
          </a:xfrm>
        </p:grpSpPr>
        <p:sp>
          <p:nvSpPr>
            <p:cNvPr id="2503" name="Google Shape;2503;p26"/>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26"/>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26"/>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06" name="Google Shape;2506;p26"/>
          <p:cNvSpPr/>
          <p:nvPr/>
        </p:nvSpPr>
        <p:spPr>
          <a:xfrm rot="899923">
            <a:off x="-20881" y="1785108"/>
            <a:ext cx="38841" cy="37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26"/>
          <p:cNvSpPr/>
          <p:nvPr/>
        </p:nvSpPr>
        <p:spPr>
          <a:xfrm rot="899897">
            <a:off x="477134" y="3767903"/>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08" name="Google Shape;2508;p26"/>
          <p:cNvGrpSpPr/>
          <p:nvPr/>
        </p:nvGrpSpPr>
        <p:grpSpPr>
          <a:xfrm rot="-8941613">
            <a:off x="500" y="3561029"/>
            <a:ext cx="154804" cy="409333"/>
            <a:chOff x="2581525" y="3787700"/>
            <a:chExt cx="105325" cy="278500"/>
          </a:xfrm>
        </p:grpSpPr>
        <p:sp>
          <p:nvSpPr>
            <p:cNvPr id="2509" name="Google Shape;2509;p26"/>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26"/>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26"/>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26"/>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3" name="Google Shape;2513;p26"/>
          <p:cNvGrpSpPr/>
          <p:nvPr/>
        </p:nvGrpSpPr>
        <p:grpSpPr>
          <a:xfrm rot="-5400000">
            <a:off x="52800" y="1356262"/>
            <a:ext cx="285318" cy="258714"/>
            <a:chOff x="4832775" y="4525200"/>
            <a:chExt cx="362125" cy="328400"/>
          </a:xfrm>
        </p:grpSpPr>
        <p:sp>
          <p:nvSpPr>
            <p:cNvPr id="2514" name="Google Shape;2514;p26"/>
            <p:cNvSpPr/>
            <p:nvPr/>
          </p:nvSpPr>
          <p:spPr>
            <a:xfrm>
              <a:off x="4832775" y="4525200"/>
              <a:ext cx="362125" cy="328400"/>
            </a:xfrm>
            <a:custGeom>
              <a:avLst/>
              <a:gdLst/>
              <a:ahLst/>
              <a:cxnLst/>
              <a:rect l="l" t="t" r="r" b="b"/>
              <a:pathLst>
                <a:path w="14485" h="13136" extrusionOk="0">
                  <a:moveTo>
                    <a:pt x="7242" y="0"/>
                  </a:moveTo>
                  <a:cubicBezTo>
                    <a:pt x="5597" y="0"/>
                    <a:pt x="3949" y="615"/>
                    <a:pt x="2674" y="1849"/>
                  </a:cubicBezTo>
                  <a:cubicBezTo>
                    <a:pt x="66" y="4375"/>
                    <a:pt x="1" y="8533"/>
                    <a:pt x="2526" y="11138"/>
                  </a:cubicBezTo>
                  <a:cubicBezTo>
                    <a:pt x="3813" y="12467"/>
                    <a:pt x="5527" y="13135"/>
                    <a:pt x="7243" y="13135"/>
                  </a:cubicBezTo>
                  <a:cubicBezTo>
                    <a:pt x="8889" y="13135"/>
                    <a:pt x="10536" y="12521"/>
                    <a:pt x="11811" y="11286"/>
                  </a:cubicBezTo>
                  <a:cubicBezTo>
                    <a:pt x="14418" y="8761"/>
                    <a:pt x="14485" y="4602"/>
                    <a:pt x="11959" y="1997"/>
                  </a:cubicBezTo>
                  <a:cubicBezTo>
                    <a:pt x="10672" y="668"/>
                    <a:pt x="8958" y="0"/>
                    <a:pt x="7242"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26"/>
            <p:cNvSpPr/>
            <p:nvPr/>
          </p:nvSpPr>
          <p:spPr>
            <a:xfrm>
              <a:off x="4832775" y="4543850"/>
              <a:ext cx="351275" cy="309750"/>
            </a:xfrm>
            <a:custGeom>
              <a:avLst/>
              <a:gdLst/>
              <a:ahLst/>
              <a:cxnLst/>
              <a:rect l="l" t="t" r="r" b="b"/>
              <a:pathLst>
                <a:path w="14051" h="12390" extrusionOk="0">
                  <a:moveTo>
                    <a:pt x="4202" y="0"/>
                  </a:moveTo>
                  <a:cubicBezTo>
                    <a:pt x="3656" y="287"/>
                    <a:pt x="3138" y="652"/>
                    <a:pt x="2674" y="1103"/>
                  </a:cubicBezTo>
                  <a:cubicBezTo>
                    <a:pt x="66" y="3629"/>
                    <a:pt x="1" y="7787"/>
                    <a:pt x="2526" y="10392"/>
                  </a:cubicBezTo>
                  <a:cubicBezTo>
                    <a:pt x="3813" y="11721"/>
                    <a:pt x="5527" y="12389"/>
                    <a:pt x="7243" y="12389"/>
                  </a:cubicBezTo>
                  <a:cubicBezTo>
                    <a:pt x="8889" y="12389"/>
                    <a:pt x="10536" y="11775"/>
                    <a:pt x="11811" y="10540"/>
                  </a:cubicBezTo>
                  <a:cubicBezTo>
                    <a:pt x="13411" y="8989"/>
                    <a:pt x="14050" y="6826"/>
                    <a:pt x="13724" y="4781"/>
                  </a:cubicBezTo>
                  <a:lnTo>
                    <a:pt x="13724" y="4781"/>
                  </a:lnTo>
                  <a:cubicBezTo>
                    <a:pt x="13731" y="6082"/>
                    <a:pt x="13401" y="7372"/>
                    <a:pt x="12124" y="7827"/>
                  </a:cubicBezTo>
                  <a:cubicBezTo>
                    <a:pt x="12106" y="7833"/>
                    <a:pt x="12088" y="7837"/>
                    <a:pt x="12070" y="7837"/>
                  </a:cubicBezTo>
                  <a:cubicBezTo>
                    <a:pt x="11958" y="7837"/>
                    <a:pt x="11860" y="7711"/>
                    <a:pt x="11897" y="7600"/>
                  </a:cubicBezTo>
                  <a:cubicBezTo>
                    <a:pt x="12087" y="7007"/>
                    <a:pt x="12002" y="6388"/>
                    <a:pt x="11607" y="5898"/>
                  </a:cubicBezTo>
                  <a:cubicBezTo>
                    <a:pt x="11081" y="5238"/>
                    <a:pt x="10304" y="5054"/>
                    <a:pt x="9510" y="5054"/>
                  </a:cubicBezTo>
                  <a:cubicBezTo>
                    <a:pt x="9440" y="5054"/>
                    <a:pt x="9369" y="5055"/>
                    <a:pt x="9299" y="5058"/>
                  </a:cubicBezTo>
                  <a:cubicBezTo>
                    <a:pt x="8861" y="5074"/>
                    <a:pt x="7853" y="5120"/>
                    <a:pt x="7622" y="5624"/>
                  </a:cubicBezTo>
                  <a:cubicBezTo>
                    <a:pt x="7667" y="5620"/>
                    <a:pt x="7712" y="5618"/>
                    <a:pt x="7756" y="5618"/>
                  </a:cubicBezTo>
                  <a:cubicBezTo>
                    <a:pt x="8010" y="5618"/>
                    <a:pt x="8258" y="5682"/>
                    <a:pt x="8502" y="5782"/>
                  </a:cubicBezTo>
                  <a:cubicBezTo>
                    <a:pt x="8831" y="5918"/>
                    <a:pt x="9160" y="6079"/>
                    <a:pt x="9430" y="6313"/>
                  </a:cubicBezTo>
                  <a:cubicBezTo>
                    <a:pt x="9815" y="6648"/>
                    <a:pt x="10052" y="7126"/>
                    <a:pt x="10086" y="7636"/>
                  </a:cubicBezTo>
                  <a:cubicBezTo>
                    <a:pt x="10161" y="8743"/>
                    <a:pt x="9295" y="9598"/>
                    <a:pt x="8239" y="9723"/>
                  </a:cubicBezTo>
                  <a:cubicBezTo>
                    <a:pt x="8233" y="9724"/>
                    <a:pt x="8227" y="9724"/>
                    <a:pt x="8221" y="9724"/>
                  </a:cubicBezTo>
                  <a:cubicBezTo>
                    <a:pt x="8089" y="9724"/>
                    <a:pt x="8011" y="9548"/>
                    <a:pt x="8077" y="9443"/>
                  </a:cubicBezTo>
                  <a:cubicBezTo>
                    <a:pt x="8397" y="8950"/>
                    <a:pt x="8061" y="8340"/>
                    <a:pt x="7705" y="7850"/>
                  </a:cubicBezTo>
                  <a:cubicBezTo>
                    <a:pt x="7675" y="8755"/>
                    <a:pt x="7238" y="9638"/>
                    <a:pt x="6263" y="9858"/>
                  </a:cubicBezTo>
                  <a:cubicBezTo>
                    <a:pt x="6153" y="9884"/>
                    <a:pt x="6046" y="9898"/>
                    <a:pt x="5945" y="9898"/>
                  </a:cubicBezTo>
                  <a:cubicBezTo>
                    <a:pt x="5618" y="9898"/>
                    <a:pt x="5355" y="9750"/>
                    <a:pt x="5242" y="9368"/>
                  </a:cubicBezTo>
                  <a:cubicBezTo>
                    <a:pt x="5101" y="8881"/>
                    <a:pt x="5150" y="8354"/>
                    <a:pt x="5098" y="7857"/>
                  </a:cubicBezTo>
                  <a:cubicBezTo>
                    <a:pt x="5028" y="7217"/>
                    <a:pt x="4745" y="6569"/>
                    <a:pt x="4455" y="6000"/>
                  </a:cubicBezTo>
                  <a:cubicBezTo>
                    <a:pt x="4156" y="5413"/>
                    <a:pt x="3764" y="4877"/>
                    <a:pt x="3513" y="4268"/>
                  </a:cubicBezTo>
                  <a:cubicBezTo>
                    <a:pt x="3063" y="3181"/>
                    <a:pt x="2951" y="1854"/>
                    <a:pt x="3557" y="804"/>
                  </a:cubicBezTo>
                  <a:cubicBezTo>
                    <a:pt x="3731" y="504"/>
                    <a:pt x="3955" y="237"/>
                    <a:pt x="4202"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26"/>
            <p:cNvSpPr/>
            <p:nvPr/>
          </p:nvSpPr>
          <p:spPr>
            <a:xfrm>
              <a:off x="4849650" y="4681075"/>
              <a:ext cx="13450" cy="37625"/>
            </a:xfrm>
            <a:custGeom>
              <a:avLst/>
              <a:gdLst/>
              <a:ahLst/>
              <a:cxnLst/>
              <a:rect l="l" t="t" r="r" b="b"/>
              <a:pathLst>
                <a:path w="538" h="1505" extrusionOk="0">
                  <a:moveTo>
                    <a:pt x="13" y="0"/>
                  </a:moveTo>
                  <a:cubicBezTo>
                    <a:pt x="10" y="69"/>
                    <a:pt x="4" y="138"/>
                    <a:pt x="1" y="207"/>
                  </a:cubicBezTo>
                  <a:cubicBezTo>
                    <a:pt x="109" y="286"/>
                    <a:pt x="201" y="382"/>
                    <a:pt x="247" y="543"/>
                  </a:cubicBezTo>
                  <a:cubicBezTo>
                    <a:pt x="326" y="827"/>
                    <a:pt x="231" y="1076"/>
                    <a:pt x="76" y="1301"/>
                  </a:cubicBezTo>
                  <a:cubicBezTo>
                    <a:pt x="86" y="1367"/>
                    <a:pt x="92" y="1436"/>
                    <a:pt x="106" y="1505"/>
                  </a:cubicBezTo>
                  <a:cubicBezTo>
                    <a:pt x="356" y="1192"/>
                    <a:pt x="537" y="827"/>
                    <a:pt x="402" y="418"/>
                  </a:cubicBezTo>
                  <a:cubicBezTo>
                    <a:pt x="317" y="161"/>
                    <a:pt x="178" y="108"/>
                    <a:pt x="1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26"/>
            <p:cNvSpPr/>
            <p:nvPr/>
          </p:nvSpPr>
          <p:spPr>
            <a:xfrm>
              <a:off x="5058975" y="4531925"/>
              <a:ext cx="93525" cy="69500"/>
            </a:xfrm>
            <a:custGeom>
              <a:avLst/>
              <a:gdLst/>
              <a:ahLst/>
              <a:cxnLst/>
              <a:rect l="l" t="t" r="r" b="b"/>
              <a:pathLst>
                <a:path w="3741" h="2780" extrusionOk="0">
                  <a:moveTo>
                    <a:pt x="47" y="0"/>
                  </a:moveTo>
                  <a:cubicBezTo>
                    <a:pt x="1" y="494"/>
                    <a:pt x="10" y="968"/>
                    <a:pt x="392" y="1327"/>
                  </a:cubicBezTo>
                  <a:cubicBezTo>
                    <a:pt x="827" y="1732"/>
                    <a:pt x="1548" y="1821"/>
                    <a:pt x="2088" y="1998"/>
                  </a:cubicBezTo>
                  <a:cubicBezTo>
                    <a:pt x="2688" y="2193"/>
                    <a:pt x="3237" y="2436"/>
                    <a:pt x="3741" y="2779"/>
                  </a:cubicBezTo>
                  <a:cubicBezTo>
                    <a:pt x="3566" y="2506"/>
                    <a:pt x="3362" y="2246"/>
                    <a:pt x="3145" y="1995"/>
                  </a:cubicBezTo>
                  <a:cubicBezTo>
                    <a:pt x="2618" y="1693"/>
                    <a:pt x="2045" y="1459"/>
                    <a:pt x="1472" y="1211"/>
                  </a:cubicBezTo>
                  <a:cubicBezTo>
                    <a:pt x="791" y="918"/>
                    <a:pt x="702" y="616"/>
                    <a:pt x="715" y="234"/>
                  </a:cubicBezTo>
                  <a:cubicBezTo>
                    <a:pt x="495" y="145"/>
                    <a:pt x="273" y="66"/>
                    <a:pt x="4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26"/>
            <p:cNvSpPr/>
            <p:nvPr/>
          </p:nvSpPr>
          <p:spPr>
            <a:xfrm>
              <a:off x="5110100" y="4597125"/>
              <a:ext cx="22575" cy="21200"/>
            </a:xfrm>
            <a:custGeom>
              <a:avLst/>
              <a:gdLst/>
              <a:ahLst/>
              <a:cxnLst/>
              <a:rect l="l" t="t" r="r" b="b"/>
              <a:pathLst>
                <a:path w="903" h="848" extrusionOk="0">
                  <a:moveTo>
                    <a:pt x="405" y="1"/>
                  </a:moveTo>
                  <a:cubicBezTo>
                    <a:pt x="316" y="1"/>
                    <a:pt x="226" y="17"/>
                    <a:pt x="149" y="49"/>
                  </a:cubicBezTo>
                  <a:cubicBezTo>
                    <a:pt x="59" y="85"/>
                    <a:pt x="0" y="223"/>
                    <a:pt x="33" y="313"/>
                  </a:cubicBezTo>
                  <a:cubicBezTo>
                    <a:pt x="93" y="477"/>
                    <a:pt x="175" y="619"/>
                    <a:pt x="307" y="724"/>
                  </a:cubicBezTo>
                  <a:cubicBezTo>
                    <a:pt x="310" y="731"/>
                    <a:pt x="310" y="740"/>
                    <a:pt x="316" y="744"/>
                  </a:cubicBezTo>
                  <a:cubicBezTo>
                    <a:pt x="377" y="817"/>
                    <a:pt x="447" y="847"/>
                    <a:pt x="517" y="847"/>
                  </a:cubicBezTo>
                  <a:cubicBezTo>
                    <a:pt x="710" y="847"/>
                    <a:pt x="903" y="619"/>
                    <a:pt x="903" y="421"/>
                  </a:cubicBezTo>
                  <a:cubicBezTo>
                    <a:pt x="903" y="128"/>
                    <a:pt x="653" y="1"/>
                    <a:pt x="405"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26"/>
            <p:cNvSpPr/>
            <p:nvPr/>
          </p:nvSpPr>
          <p:spPr>
            <a:xfrm>
              <a:off x="5153225" y="4658675"/>
              <a:ext cx="24625" cy="78075"/>
            </a:xfrm>
            <a:custGeom>
              <a:avLst/>
              <a:gdLst/>
              <a:ahLst/>
              <a:cxnLst/>
              <a:rect l="l" t="t" r="r" b="b"/>
              <a:pathLst>
                <a:path w="985" h="3123" extrusionOk="0">
                  <a:moveTo>
                    <a:pt x="873" y="1"/>
                  </a:moveTo>
                  <a:cubicBezTo>
                    <a:pt x="797" y="451"/>
                    <a:pt x="603" y="873"/>
                    <a:pt x="323" y="1281"/>
                  </a:cubicBezTo>
                  <a:cubicBezTo>
                    <a:pt x="149" y="1532"/>
                    <a:pt x="0" y="1749"/>
                    <a:pt x="14" y="2065"/>
                  </a:cubicBezTo>
                  <a:cubicBezTo>
                    <a:pt x="20" y="2279"/>
                    <a:pt x="356" y="2717"/>
                    <a:pt x="711" y="3122"/>
                  </a:cubicBezTo>
                  <a:cubicBezTo>
                    <a:pt x="767" y="2937"/>
                    <a:pt x="817" y="2756"/>
                    <a:pt x="854" y="2572"/>
                  </a:cubicBezTo>
                  <a:cubicBezTo>
                    <a:pt x="639" y="2293"/>
                    <a:pt x="550" y="1966"/>
                    <a:pt x="794" y="1505"/>
                  </a:cubicBezTo>
                  <a:cubicBezTo>
                    <a:pt x="863" y="1374"/>
                    <a:pt x="926" y="1245"/>
                    <a:pt x="985" y="1120"/>
                  </a:cubicBezTo>
                  <a:cubicBezTo>
                    <a:pt x="978" y="744"/>
                    <a:pt x="945" y="369"/>
                    <a:pt x="873"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26"/>
            <p:cNvSpPr/>
            <p:nvPr/>
          </p:nvSpPr>
          <p:spPr>
            <a:xfrm>
              <a:off x="5053450" y="4699325"/>
              <a:ext cx="110650" cy="104225"/>
            </a:xfrm>
            <a:custGeom>
              <a:avLst/>
              <a:gdLst/>
              <a:ahLst/>
              <a:cxnLst/>
              <a:rect l="l" t="t" r="r" b="b"/>
              <a:pathLst>
                <a:path w="4426" h="4169" extrusionOk="0">
                  <a:moveTo>
                    <a:pt x="2484" y="1"/>
                  </a:moveTo>
                  <a:cubicBezTo>
                    <a:pt x="2454" y="1"/>
                    <a:pt x="2429" y="33"/>
                    <a:pt x="2444" y="67"/>
                  </a:cubicBezTo>
                  <a:cubicBezTo>
                    <a:pt x="2615" y="436"/>
                    <a:pt x="2793" y="808"/>
                    <a:pt x="3010" y="1153"/>
                  </a:cubicBezTo>
                  <a:cubicBezTo>
                    <a:pt x="3284" y="1595"/>
                    <a:pt x="3550" y="1980"/>
                    <a:pt x="3116" y="2445"/>
                  </a:cubicBezTo>
                  <a:cubicBezTo>
                    <a:pt x="2784" y="2798"/>
                    <a:pt x="2261" y="2975"/>
                    <a:pt x="1752" y="2975"/>
                  </a:cubicBezTo>
                  <a:cubicBezTo>
                    <a:pt x="1432" y="2975"/>
                    <a:pt x="1118" y="2905"/>
                    <a:pt x="860" y="2767"/>
                  </a:cubicBezTo>
                  <a:cubicBezTo>
                    <a:pt x="852" y="2762"/>
                    <a:pt x="843" y="2761"/>
                    <a:pt x="836" y="2761"/>
                  </a:cubicBezTo>
                  <a:cubicBezTo>
                    <a:pt x="826" y="2761"/>
                    <a:pt x="817" y="2763"/>
                    <a:pt x="807" y="2767"/>
                  </a:cubicBezTo>
                  <a:cubicBezTo>
                    <a:pt x="639" y="2664"/>
                    <a:pt x="458" y="2595"/>
                    <a:pt x="259" y="2595"/>
                  </a:cubicBezTo>
                  <a:cubicBezTo>
                    <a:pt x="198" y="2595"/>
                    <a:pt x="135" y="2601"/>
                    <a:pt x="70" y="2615"/>
                  </a:cubicBezTo>
                  <a:cubicBezTo>
                    <a:pt x="1" y="2632"/>
                    <a:pt x="1" y="2734"/>
                    <a:pt x="67" y="2750"/>
                  </a:cubicBezTo>
                  <a:cubicBezTo>
                    <a:pt x="929" y="2971"/>
                    <a:pt x="1255" y="3910"/>
                    <a:pt x="2095" y="4124"/>
                  </a:cubicBezTo>
                  <a:cubicBezTo>
                    <a:pt x="2213" y="4154"/>
                    <a:pt x="2341" y="4169"/>
                    <a:pt x="2474" y="4169"/>
                  </a:cubicBezTo>
                  <a:cubicBezTo>
                    <a:pt x="2738" y="4169"/>
                    <a:pt x="3020" y="4111"/>
                    <a:pt x="3274" y="4008"/>
                  </a:cubicBezTo>
                  <a:cubicBezTo>
                    <a:pt x="3402" y="3870"/>
                    <a:pt x="3521" y="3729"/>
                    <a:pt x="3629" y="3583"/>
                  </a:cubicBezTo>
                  <a:lnTo>
                    <a:pt x="3629" y="3583"/>
                  </a:lnTo>
                  <a:cubicBezTo>
                    <a:pt x="3293" y="3734"/>
                    <a:pt x="2855" y="3884"/>
                    <a:pt x="2496" y="3884"/>
                  </a:cubicBezTo>
                  <a:cubicBezTo>
                    <a:pt x="2462" y="3884"/>
                    <a:pt x="2428" y="3882"/>
                    <a:pt x="2395" y="3880"/>
                  </a:cubicBezTo>
                  <a:cubicBezTo>
                    <a:pt x="1871" y="3840"/>
                    <a:pt x="1575" y="3442"/>
                    <a:pt x="1229" y="3109"/>
                  </a:cubicBezTo>
                  <a:cubicBezTo>
                    <a:pt x="1210" y="3089"/>
                    <a:pt x="1190" y="3073"/>
                    <a:pt x="1170" y="3053"/>
                  </a:cubicBezTo>
                  <a:lnTo>
                    <a:pt x="1170" y="3053"/>
                  </a:lnTo>
                  <a:cubicBezTo>
                    <a:pt x="1434" y="3157"/>
                    <a:pt x="1722" y="3210"/>
                    <a:pt x="2010" y="3210"/>
                  </a:cubicBezTo>
                  <a:cubicBezTo>
                    <a:pt x="2560" y="3210"/>
                    <a:pt x="3112" y="3019"/>
                    <a:pt x="3508" y="2635"/>
                  </a:cubicBezTo>
                  <a:cubicBezTo>
                    <a:pt x="4426" y="1743"/>
                    <a:pt x="3146" y="620"/>
                    <a:pt x="2517" y="15"/>
                  </a:cubicBezTo>
                  <a:cubicBezTo>
                    <a:pt x="2506" y="5"/>
                    <a:pt x="2495" y="1"/>
                    <a:pt x="24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26"/>
            <p:cNvSpPr/>
            <p:nvPr/>
          </p:nvSpPr>
          <p:spPr>
            <a:xfrm>
              <a:off x="4882625" y="4525350"/>
              <a:ext cx="235400" cy="290975"/>
            </a:xfrm>
            <a:custGeom>
              <a:avLst/>
              <a:gdLst/>
              <a:ahLst/>
              <a:cxnLst/>
              <a:rect l="l" t="t" r="r" b="b"/>
              <a:pathLst>
                <a:path w="9416" h="11639" extrusionOk="0">
                  <a:moveTo>
                    <a:pt x="5284" y="1"/>
                  </a:moveTo>
                  <a:cubicBezTo>
                    <a:pt x="5225" y="1"/>
                    <a:pt x="5165" y="2"/>
                    <a:pt x="5105" y="3"/>
                  </a:cubicBezTo>
                  <a:cubicBezTo>
                    <a:pt x="5362" y="642"/>
                    <a:pt x="5270" y="1003"/>
                    <a:pt x="4818" y="1086"/>
                  </a:cubicBezTo>
                  <a:cubicBezTo>
                    <a:pt x="4420" y="1313"/>
                    <a:pt x="4111" y="1228"/>
                    <a:pt x="3946" y="1708"/>
                  </a:cubicBezTo>
                  <a:cubicBezTo>
                    <a:pt x="3910" y="1813"/>
                    <a:pt x="3949" y="1939"/>
                    <a:pt x="4025" y="2015"/>
                  </a:cubicBezTo>
                  <a:cubicBezTo>
                    <a:pt x="4121" y="2117"/>
                    <a:pt x="4219" y="2166"/>
                    <a:pt x="4325" y="2202"/>
                  </a:cubicBezTo>
                  <a:cubicBezTo>
                    <a:pt x="3850" y="2360"/>
                    <a:pt x="3403" y="2608"/>
                    <a:pt x="2995" y="2900"/>
                  </a:cubicBezTo>
                  <a:cubicBezTo>
                    <a:pt x="2709" y="3111"/>
                    <a:pt x="2405" y="3339"/>
                    <a:pt x="2125" y="3591"/>
                  </a:cubicBezTo>
                  <a:lnTo>
                    <a:pt x="2125" y="3588"/>
                  </a:lnTo>
                  <a:cubicBezTo>
                    <a:pt x="2577" y="2529"/>
                    <a:pt x="3104" y="1448"/>
                    <a:pt x="4078" y="783"/>
                  </a:cubicBezTo>
                  <a:cubicBezTo>
                    <a:pt x="4147" y="738"/>
                    <a:pt x="4120" y="629"/>
                    <a:pt x="4042" y="629"/>
                  </a:cubicBezTo>
                  <a:cubicBezTo>
                    <a:pt x="4035" y="629"/>
                    <a:pt x="4027" y="630"/>
                    <a:pt x="4019" y="632"/>
                  </a:cubicBezTo>
                  <a:cubicBezTo>
                    <a:pt x="2712" y="918"/>
                    <a:pt x="1931" y="2499"/>
                    <a:pt x="1437" y="3605"/>
                  </a:cubicBezTo>
                  <a:cubicBezTo>
                    <a:pt x="1197" y="4145"/>
                    <a:pt x="828" y="4863"/>
                    <a:pt x="861" y="5478"/>
                  </a:cubicBezTo>
                  <a:cubicBezTo>
                    <a:pt x="867" y="5630"/>
                    <a:pt x="907" y="5765"/>
                    <a:pt x="966" y="5883"/>
                  </a:cubicBezTo>
                  <a:cubicBezTo>
                    <a:pt x="1013" y="7023"/>
                    <a:pt x="1753" y="8073"/>
                    <a:pt x="2603" y="8781"/>
                  </a:cubicBezTo>
                  <a:cubicBezTo>
                    <a:pt x="2619" y="8794"/>
                    <a:pt x="2639" y="8801"/>
                    <a:pt x="2656" y="8811"/>
                  </a:cubicBezTo>
                  <a:cubicBezTo>
                    <a:pt x="2527" y="8945"/>
                    <a:pt x="2349" y="9028"/>
                    <a:pt x="2053" y="9031"/>
                  </a:cubicBezTo>
                  <a:cubicBezTo>
                    <a:pt x="2051" y="9031"/>
                    <a:pt x="2049" y="9031"/>
                    <a:pt x="2047" y="9031"/>
                  </a:cubicBezTo>
                  <a:cubicBezTo>
                    <a:pt x="1445" y="9031"/>
                    <a:pt x="485" y="8499"/>
                    <a:pt x="341" y="7869"/>
                  </a:cubicBezTo>
                  <a:cubicBezTo>
                    <a:pt x="327" y="7811"/>
                    <a:pt x="284" y="7786"/>
                    <a:pt x="240" y="7786"/>
                  </a:cubicBezTo>
                  <a:cubicBezTo>
                    <a:pt x="201" y="7786"/>
                    <a:pt x="162" y="7805"/>
                    <a:pt x="140" y="7839"/>
                  </a:cubicBezTo>
                  <a:cubicBezTo>
                    <a:pt x="132" y="7837"/>
                    <a:pt x="123" y="7836"/>
                    <a:pt x="114" y="7836"/>
                  </a:cubicBezTo>
                  <a:cubicBezTo>
                    <a:pt x="56" y="7836"/>
                    <a:pt x="0" y="7881"/>
                    <a:pt x="15" y="7957"/>
                  </a:cubicBezTo>
                  <a:cubicBezTo>
                    <a:pt x="235" y="9110"/>
                    <a:pt x="1270" y="10236"/>
                    <a:pt x="2441" y="10556"/>
                  </a:cubicBezTo>
                  <a:cubicBezTo>
                    <a:pt x="2433" y="10555"/>
                    <a:pt x="2424" y="10555"/>
                    <a:pt x="2415" y="10555"/>
                  </a:cubicBezTo>
                  <a:cubicBezTo>
                    <a:pt x="2399" y="10555"/>
                    <a:pt x="2383" y="10555"/>
                    <a:pt x="2367" y="10555"/>
                  </a:cubicBezTo>
                  <a:cubicBezTo>
                    <a:pt x="2352" y="10555"/>
                    <a:pt x="2338" y="10555"/>
                    <a:pt x="2323" y="10553"/>
                  </a:cubicBezTo>
                  <a:cubicBezTo>
                    <a:pt x="1329" y="10394"/>
                    <a:pt x="726" y="9700"/>
                    <a:pt x="136" y="8955"/>
                  </a:cubicBezTo>
                  <a:cubicBezTo>
                    <a:pt x="127" y="8944"/>
                    <a:pt x="114" y="8939"/>
                    <a:pt x="101" y="8939"/>
                  </a:cubicBezTo>
                  <a:cubicBezTo>
                    <a:pt x="69" y="8939"/>
                    <a:pt x="35" y="8972"/>
                    <a:pt x="45" y="9008"/>
                  </a:cubicBezTo>
                  <a:cubicBezTo>
                    <a:pt x="311" y="10059"/>
                    <a:pt x="1431" y="10839"/>
                    <a:pt x="2487" y="10948"/>
                  </a:cubicBezTo>
                  <a:cubicBezTo>
                    <a:pt x="2542" y="10953"/>
                    <a:pt x="2599" y="10956"/>
                    <a:pt x="2656" y="10956"/>
                  </a:cubicBezTo>
                  <a:cubicBezTo>
                    <a:pt x="3188" y="10956"/>
                    <a:pt x="3792" y="10725"/>
                    <a:pt x="4289" y="10372"/>
                  </a:cubicBezTo>
                  <a:cubicBezTo>
                    <a:pt x="4378" y="10332"/>
                    <a:pt x="4467" y="10285"/>
                    <a:pt x="4552" y="10240"/>
                  </a:cubicBezTo>
                  <a:lnTo>
                    <a:pt x="4552" y="10240"/>
                  </a:lnTo>
                  <a:cubicBezTo>
                    <a:pt x="4549" y="10243"/>
                    <a:pt x="4549" y="10246"/>
                    <a:pt x="4546" y="10246"/>
                  </a:cubicBezTo>
                  <a:cubicBezTo>
                    <a:pt x="4182" y="10570"/>
                    <a:pt x="3429" y="11361"/>
                    <a:pt x="2878" y="11361"/>
                  </a:cubicBezTo>
                  <a:cubicBezTo>
                    <a:pt x="2840" y="11361"/>
                    <a:pt x="2803" y="11357"/>
                    <a:pt x="2768" y="11349"/>
                  </a:cubicBezTo>
                  <a:cubicBezTo>
                    <a:pt x="2762" y="11348"/>
                    <a:pt x="2756" y="11347"/>
                    <a:pt x="2750" y="11347"/>
                  </a:cubicBezTo>
                  <a:cubicBezTo>
                    <a:pt x="2686" y="11347"/>
                    <a:pt x="2641" y="11426"/>
                    <a:pt x="2692" y="11478"/>
                  </a:cubicBezTo>
                  <a:cubicBezTo>
                    <a:pt x="2809" y="11596"/>
                    <a:pt x="2936" y="11639"/>
                    <a:pt x="3069" y="11639"/>
                  </a:cubicBezTo>
                  <a:cubicBezTo>
                    <a:pt x="3295" y="11639"/>
                    <a:pt x="3536" y="11514"/>
                    <a:pt x="3768" y="11425"/>
                  </a:cubicBezTo>
                  <a:cubicBezTo>
                    <a:pt x="4305" y="11217"/>
                    <a:pt x="4842" y="10964"/>
                    <a:pt x="5250" y="10542"/>
                  </a:cubicBezTo>
                  <a:cubicBezTo>
                    <a:pt x="5613" y="10170"/>
                    <a:pt x="5692" y="9703"/>
                    <a:pt x="5586" y="9265"/>
                  </a:cubicBezTo>
                  <a:cubicBezTo>
                    <a:pt x="5774" y="8794"/>
                    <a:pt x="5586" y="8313"/>
                    <a:pt x="5438" y="7823"/>
                  </a:cubicBezTo>
                  <a:cubicBezTo>
                    <a:pt x="5418" y="7760"/>
                    <a:pt x="5379" y="7717"/>
                    <a:pt x="5332" y="7691"/>
                  </a:cubicBezTo>
                  <a:cubicBezTo>
                    <a:pt x="5336" y="7645"/>
                    <a:pt x="5336" y="7596"/>
                    <a:pt x="5336" y="7543"/>
                  </a:cubicBezTo>
                  <a:cubicBezTo>
                    <a:pt x="5332" y="7495"/>
                    <a:pt x="5292" y="7467"/>
                    <a:pt x="5253" y="7467"/>
                  </a:cubicBezTo>
                  <a:cubicBezTo>
                    <a:pt x="5223" y="7467"/>
                    <a:pt x="5193" y="7484"/>
                    <a:pt x="5181" y="7523"/>
                  </a:cubicBezTo>
                  <a:cubicBezTo>
                    <a:pt x="5161" y="7579"/>
                    <a:pt x="5139" y="7629"/>
                    <a:pt x="5112" y="7675"/>
                  </a:cubicBezTo>
                  <a:cubicBezTo>
                    <a:pt x="5059" y="7701"/>
                    <a:pt x="5013" y="7744"/>
                    <a:pt x="4993" y="7816"/>
                  </a:cubicBezTo>
                  <a:cubicBezTo>
                    <a:pt x="4990" y="7826"/>
                    <a:pt x="4990" y="7836"/>
                    <a:pt x="4987" y="7846"/>
                  </a:cubicBezTo>
                  <a:cubicBezTo>
                    <a:pt x="4879" y="7947"/>
                    <a:pt x="4746" y="7991"/>
                    <a:pt x="4598" y="7991"/>
                  </a:cubicBezTo>
                  <a:cubicBezTo>
                    <a:pt x="3738" y="7991"/>
                    <a:pt x="2376" y="6479"/>
                    <a:pt x="2649" y="5580"/>
                  </a:cubicBezTo>
                  <a:cubicBezTo>
                    <a:pt x="2837" y="4959"/>
                    <a:pt x="3432" y="4418"/>
                    <a:pt x="4025" y="4198"/>
                  </a:cubicBezTo>
                  <a:cubicBezTo>
                    <a:pt x="4170" y="4145"/>
                    <a:pt x="4305" y="4115"/>
                    <a:pt x="4437" y="4099"/>
                  </a:cubicBezTo>
                  <a:cubicBezTo>
                    <a:pt x="4888" y="4267"/>
                    <a:pt x="5309" y="4497"/>
                    <a:pt x="5662" y="4869"/>
                  </a:cubicBezTo>
                  <a:cubicBezTo>
                    <a:pt x="6399" y="5646"/>
                    <a:pt x="6383" y="6450"/>
                    <a:pt x="6547" y="7418"/>
                  </a:cubicBezTo>
                  <a:cubicBezTo>
                    <a:pt x="6686" y="8221"/>
                    <a:pt x="7219" y="8880"/>
                    <a:pt x="8052" y="9031"/>
                  </a:cubicBezTo>
                  <a:cubicBezTo>
                    <a:pt x="8154" y="9050"/>
                    <a:pt x="8246" y="9058"/>
                    <a:pt x="8329" y="9058"/>
                  </a:cubicBezTo>
                  <a:cubicBezTo>
                    <a:pt x="9416" y="9058"/>
                    <a:pt x="8911" y="7582"/>
                    <a:pt x="8234" y="7582"/>
                  </a:cubicBezTo>
                  <a:cubicBezTo>
                    <a:pt x="8099" y="7582"/>
                    <a:pt x="7958" y="7640"/>
                    <a:pt x="7821" y="7780"/>
                  </a:cubicBezTo>
                  <a:cubicBezTo>
                    <a:pt x="7788" y="7813"/>
                    <a:pt x="7817" y="7862"/>
                    <a:pt x="7856" y="7862"/>
                  </a:cubicBezTo>
                  <a:cubicBezTo>
                    <a:pt x="7864" y="7862"/>
                    <a:pt x="7872" y="7860"/>
                    <a:pt x="7881" y="7855"/>
                  </a:cubicBezTo>
                  <a:cubicBezTo>
                    <a:pt x="8138" y="8465"/>
                    <a:pt x="8168" y="8769"/>
                    <a:pt x="7973" y="8769"/>
                  </a:cubicBezTo>
                  <a:cubicBezTo>
                    <a:pt x="7883" y="8769"/>
                    <a:pt x="7746" y="8705"/>
                    <a:pt x="7561" y="8577"/>
                  </a:cubicBezTo>
                  <a:cubicBezTo>
                    <a:pt x="7219" y="8363"/>
                    <a:pt x="6992" y="8060"/>
                    <a:pt x="6873" y="7665"/>
                  </a:cubicBezTo>
                  <a:cubicBezTo>
                    <a:pt x="6771" y="7299"/>
                    <a:pt x="6841" y="6898"/>
                    <a:pt x="6801" y="6526"/>
                  </a:cubicBezTo>
                  <a:cubicBezTo>
                    <a:pt x="6739" y="5923"/>
                    <a:pt x="6554" y="5330"/>
                    <a:pt x="6201" y="4836"/>
                  </a:cubicBezTo>
                  <a:cubicBezTo>
                    <a:pt x="6166" y="4787"/>
                    <a:pt x="6122" y="4741"/>
                    <a:pt x="6087" y="4695"/>
                  </a:cubicBezTo>
                  <a:cubicBezTo>
                    <a:pt x="6152" y="4669"/>
                    <a:pt x="6198" y="4599"/>
                    <a:pt x="6156" y="4517"/>
                  </a:cubicBezTo>
                  <a:cubicBezTo>
                    <a:pt x="5912" y="4056"/>
                    <a:pt x="5543" y="3799"/>
                    <a:pt x="5128" y="3700"/>
                  </a:cubicBezTo>
                  <a:cubicBezTo>
                    <a:pt x="5275" y="3677"/>
                    <a:pt x="5422" y="3665"/>
                    <a:pt x="5568" y="3665"/>
                  </a:cubicBezTo>
                  <a:cubicBezTo>
                    <a:pt x="6285" y="3665"/>
                    <a:pt x="6979" y="3948"/>
                    <a:pt x="7545" y="4454"/>
                  </a:cubicBezTo>
                  <a:cubicBezTo>
                    <a:pt x="7552" y="4468"/>
                    <a:pt x="7558" y="4480"/>
                    <a:pt x="7564" y="4494"/>
                  </a:cubicBezTo>
                  <a:cubicBezTo>
                    <a:pt x="7588" y="4530"/>
                    <a:pt x="7621" y="4547"/>
                    <a:pt x="7657" y="4550"/>
                  </a:cubicBezTo>
                  <a:cubicBezTo>
                    <a:pt x="7660" y="4553"/>
                    <a:pt x="7663" y="4556"/>
                    <a:pt x="7667" y="4559"/>
                  </a:cubicBezTo>
                  <a:cubicBezTo>
                    <a:pt x="7683" y="4575"/>
                    <a:pt x="7701" y="4581"/>
                    <a:pt x="7720" y="4581"/>
                  </a:cubicBezTo>
                  <a:cubicBezTo>
                    <a:pt x="7772" y="4581"/>
                    <a:pt x="7824" y="4528"/>
                    <a:pt x="7792" y="4474"/>
                  </a:cubicBezTo>
                  <a:cubicBezTo>
                    <a:pt x="7792" y="4471"/>
                    <a:pt x="7795" y="4471"/>
                    <a:pt x="7798" y="4468"/>
                  </a:cubicBezTo>
                  <a:cubicBezTo>
                    <a:pt x="7868" y="4240"/>
                    <a:pt x="7798" y="4006"/>
                    <a:pt x="7716" y="3793"/>
                  </a:cubicBezTo>
                  <a:cubicBezTo>
                    <a:pt x="7703" y="3757"/>
                    <a:pt x="7687" y="3720"/>
                    <a:pt x="7670" y="3684"/>
                  </a:cubicBezTo>
                  <a:cubicBezTo>
                    <a:pt x="7519" y="2959"/>
                    <a:pt x="6906" y="2430"/>
                    <a:pt x="6201" y="2176"/>
                  </a:cubicBezTo>
                  <a:cubicBezTo>
                    <a:pt x="5981" y="2100"/>
                    <a:pt x="5764" y="2061"/>
                    <a:pt x="5546" y="2044"/>
                  </a:cubicBezTo>
                  <a:cubicBezTo>
                    <a:pt x="5329" y="1959"/>
                    <a:pt x="5023" y="1847"/>
                    <a:pt x="4822" y="1764"/>
                  </a:cubicBezTo>
                  <a:cubicBezTo>
                    <a:pt x="5218" y="1742"/>
                    <a:pt x="5971" y="1060"/>
                    <a:pt x="6060" y="842"/>
                  </a:cubicBezTo>
                  <a:cubicBezTo>
                    <a:pt x="6169" y="573"/>
                    <a:pt x="6136" y="289"/>
                    <a:pt x="6024" y="43"/>
                  </a:cubicBezTo>
                  <a:cubicBezTo>
                    <a:pt x="5777" y="13"/>
                    <a:pt x="5531" y="1"/>
                    <a:pt x="52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26"/>
            <p:cNvSpPr/>
            <p:nvPr/>
          </p:nvSpPr>
          <p:spPr>
            <a:xfrm>
              <a:off x="4949725" y="4541075"/>
              <a:ext cx="36600" cy="21575"/>
            </a:xfrm>
            <a:custGeom>
              <a:avLst/>
              <a:gdLst/>
              <a:ahLst/>
              <a:cxnLst/>
              <a:rect l="l" t="t" r="r" b="b"/>
              <a:pathLst>
                <a:path w="1464" h="863" extrusionOk="0">
                  <a:moveTo>
                    <a:pt x="1358" y="0"/>
                  </a:moveTo>
                  <a:cubicBezTo>
                    <a:pt x="1351" y="0"/>
                    <a:pt x="1343" y="1"/>
                    <a:pt x="1335" y="3"/>
                  </a:cubicBezTo>
                  <a:cubicBezTo>
                    <a:pt x="808" y="118"/>
                    <a:pt x="370" y="444"/>
                    <a:pt x="1" y="862"/>
                  </a:cubicBezTo>
                  <a:cubicBezTo>
                    <a:pt x="198" y="704"/>
                    <a:pt x="420" y="572"/>
                    <a:pt x="666" y="473"/>
                  </a:cubicBezTo>
                  <a:cubicBezTo>
                    <a:pt x="681" y="467"/>
                    <a:pt x="697" y="464"/>
                    <a:pt x="712" y="464"/>
                  </a:cubicBezTo>
                  <a:cubicBezTo>
                    <a:pt x="795" y="464"/>
                    <a:pt x="875" y="546"/>
                    <a:pt x="847" y="622"/>
                  </a:cubicBezTo>
                  <a:cubicBezTo>
                    <a:pt x="1016" y="450"/>
                    <a:pt x="1193" y="292"/>
                    <a:pt x="1394" y="154"/>
                  </a:cubicBezTo>
                  <a:cubicBezTo>
                    <a:pt x="1463" y="109"/>
                    <a:pt x="1436" y="0"/>
                    <a:pt x="1358"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26"/>
            <p:cNvSpPr/>
            <p:nvPr/>
          </p:nvSpPr>
          <p:spPr>
            <a:xfrm>
              <a:off x="4882625" y="4608475"/>
              <a:ext cx="127650" cy="205625"/>
            </a:xfrm>
            <a:custGeom>
              <a:avLst/>
              <a:gdLst/>
              <a:ahLst/>
              <a:cxnLst/>
              <a:rect l="l" t="t" r="r" b="b"/>
              <a:pathLst>
                <a:path w="5106" h="8225" extrusionOk="0">
                  <a:moveTo>
                    <a:pt x="1566" y="0"/>
                  </a:moveTo>
                  <a:lnTo>
                    <a:pt x="1566" y="0"/>
                  </a:lnTo>
                  <a:cubicBezTo>
                    <a:pt x="1519" y="96"/>
                    <a:pt x="1477" y="191"/>
                    <a:pt x="1437" y="280"/>
                  </a:cubicBezTo>
                  <a:cubicBezTo>
                    <a:pt x="1197" y="820"/>
                    <a:pt x="828" y="1538"/>
                    <a:pt x="861" y="2153"/>
                  </a:cubicBezTo>
                  <a:cubicBezTo>
                    <a:pt x="867" y="2305"/>
                    <a:pt x="907" y="2440"/>
                    <a:pt x="966" y="2558"/>
                  </a:cubicBezTo>
                  <a:cubicBezTo>
                    <a:pt x="1013" y="3698"/>
                    <a:pt x="1753" y="4748"/>
                    <a:pt x="2603" y="5456"/>
                  </a:cubicBezTo>
                  <a:cubicBezTo>
                    <a:pt x="2619" y="5469"/>
                    <a:pt x="2639" y="5476"/>
                    <a:pt x="2656" y="5486"/>
                  </a:cubicBezTo>
                  <a:cubicBezTo>
                    <a:pt x="2527" y="5620"/>
                    <a:pt x="2349" y="5703"/>
                    <a:pt x="2053" y="5706"/>
                  </a:cubicBezTo>
                  <a:cubicBezTo>
                    <a:pt x="2051" y="5706"/>
                    <a:pt x="2049" y="5706"/>
                    <a:pt x="2047" y="5706"/>
                  </a:cubicBezTo>
                  <a:cubicBezTo>
                    <a:pt x="1445" y="5706"/>
                    <a:pt x="485" y="5174"/>
                    <a:pt x="341" y="4544"/>
                  </a:cubicBezTo>
                  <a:cubicBezTo>
                    <a:pt x="327" y="4486"/>
                    <a:pt x="284" y="4461"/>
                    <a:pt x="240" y="4461"/>
                  </a:cubicBezTo>
                  <a:cubicBezTo>
                    <a:pt x="201" y="4461"/>
                    <a:pt x="162" y="4480"/>
                    <a:pt x="140" y="4514"/>
                  </a:cubicBezTo>
                  <a:cubicBezTo>
                    <a:pt x="132" y="4512"/>
                    <a:pt x="123" y="4511"/>
                    <a:pt x="114" y="4511"/>
                  </a:cubicBezTo>
                  <a:cubicBezTo>
                    <a:pt x="56" y="4511"/>
                    <a:pt x="0" y="4556"/>
                    <a:pt x="15" y="4632"/>
                  </a:cubicBezTo>
                  <a:cubicBezTo>
                    <a:pt x="235" y="5785"/>
                    <a:pt x="1270" y="6911"/>
                    <a:pt x="2441" y="7231"/>
                  </a:cubicBezTo>
                  <a:cubicBezTo>
                    <a:pt x="2433" y="7230"/>
                    <a:pt x="2424" y="7230"/>
                    <a:pt x="2415" y="7230"/>
                  </a:cubicBezTo>
                  <a:cubicBezTo>
                    <a:pt x="2399" y="7230"/>
                    <a:pt x="2383" y="7230"/>
                    <a:pt x="2367" y="7230"/>
                  </a:cubicBezTo>
                  <a:cubicBezTo>
                    <a:pt x="2352" y="7230"/>
                    <a:pt x="2338" y="7230"/>
                    <a:pt x="2323" y="7228"/>
                  </a:cubicBezTo>
                  <a:cubicBezTo>
                    <a:pt x="1329" y="7069"/>
                    <a:pt x="726" y="6375"/>
                    <a:pt x="136" y="5630"/>
                  </a:cubicBezTo>
                  <a:cubicBezTo>
                    <a:pt x="127" y="5619"/>
                    <a:pt x="114" y="5614"/>
                    <a:pt x="101" y="5614"/>
                  </a:cubicBezTo>
                  <a:cubicBezTo>
                    <a:pt x="69" y="5614"/>
                    <a:pt x="35" y="5647"/>
                    <a:pt x="45" y="5683"/>
                  </a:cubicBezTo>
                  <a:cubicBezTo>
                    <a:pt x="311" y="6734"/>
                    <a:pt x="1431" y="7514"/>
                    <a:pt x="2487" y="7623"/>
                  </a:cubicBezTo>
                  <a:cubicBezTo>
                    <a:pt x="2542" y="7628"/>
                    <a:pt x="2599" y="7631"/>
                    <a:pt x="2656" y="7631"/>
                  </a:cubicBezTo>
                  <a:cubicBezTo>
                    <a:pt x="3188" y="7631"/>
                    <a:pt x="3792" y="7400"/>
                    <a:pt x="4289" y="7047"/>
                  </a:cubicBezTo>
                  <a:cubicBezTo>
                    <a:pt x="4378" y="7007"/>
                    <a:pt x="4467" y="6960"/>
                    <a:pt x="4552" y="6915"/>
                  </a:cubicBezTo>
                  <a:lnTo>
                    <a:pt x="4552" y="6915"/>
                  </a:lnTo>
                  <a:cubicBezTo>
                    <a:pt x="4549" y="6918"/>
                    <a:pt x="4549" y="6921"/>
                    <a:pt x="4546" y="6921"/>
                  </a:cubicBezTo>
                  <a:cubicBezTo>
                    <a:pt x="4182" y="7245"/>
                    <a:pt x="3429" y="8036"/>
                    <a:pt x="2878" y="8036"/>
                  </a:cubicBezTo>
                  <a:cubicBezTo>
                    <a:pt x="2840" y="8036"/>
                    <a:pt x="2803" y="8032"/>
                    <a:pt x="2768" y="8024"/>
                  </a:cubicBezTo>
                  <a:cubicBezTo>
                    <a:pt x="2762" y="8023"/>
                    <a:pt x="2756" y="8022"/>
                    <a:pt x="2750" y="8022"/>
                  </a:cubicBezTo>
                  <a:cubicBezTo>
                    <a:pt x="2686" y="8022"/>
                    <a:pt x="2641" y="8101"/>
                    <a:pt x="2692" y="8153"/>
                  </a:cubicBezTo>
                  <a:cubicBezTo>
                    <a:pt x="2721" y="8182"/>
                    <a:pt x="2751" y="8202"/>
                    <a:pt x="2780" y="8225"/>
                  </a:cubicBezTo>
                  <a:cubicBezTo>
                    <a:pt x="3884" y="8103"/>
                    <a:pt x="4750" y="6928"/>
                    <a:pt x="5010" y="5920"/>
                  </a:cubicBezTo>
                  <a:cubicBezTo>
                    <a:pt x="5049" y="5778"/>
                    <a:pt x="5075" y="5634"/>
                    <a:pt x="5086" y="5486"/>
                  </a:cubicBezTo>
                  <a:cubicBezTo>
                    <a:pt x="5102" y="5368"/>
                    <a:pt x="5105" y="5310"/>
                    <a:pt x="5094" y="5310"/>
                  </a:cubicBezTo>
                  <a:cubicBezTo>
                    <a:pt x="5085" y="5310"/>
                    <a:pt x="5068" y="5342"/>
                    <a:pt x="5043" y="5407"/>
                  </a:cubicBezTo>
                  <a:cubicBezTo>
                    <a:pt x="5041" y="5407"/>
                    <a:pt x="5040" y="5407"/>
                    <a:pt x="5038" y="5407"/>
                  </a:cubicBezTo>
                  <a:cubicBezTo>
                    <a:pt x="4877" y="5407"/>
                    <a:pt x="4481" y="5750"/>
                    <a:pt x="4344" y="5818"/>
                  </a:cubicBezTo>
                  <a:cubicBezTo>
                    <a:pt x="3910" y="6022"/>
                    <a:pt x="3459" y="6134"/>
                    <a:pt x="2981" y="6170"/>
                  </a:cubicBezTo>
                  <a:cubicBezTo>
                    <a:pt x="2978" y="6171"/>
                    <a:pt x="2975" y="6171"/>
                    <a:pt x="2972" y="6171"/>
                  </a:cubicBezTo>
                  <a:cubicBezTo>
                    <a:pt x="2871" y="6171"/>
                    <a:pt x="2836" y="6008"/>
                    <a:pt x="2929" y="5966"/>
                  </a:cubicBezTo>
                  <a:cubicBezTo>
                    <a:pt x="3265" y="5811"/>
                    <a:pt x="3551" y="5617"/>
                    <a:pt x="3824" y="5380"/>
                  </a:cubicBezTo>
                  <a:cubicBezTo>
                    <a:pt x="1888" y="4764"/>
                    <a:pt x="1036" y="2058"/>
                    <a:pt x="156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26"/>
            <p:cNvSpPr/>
            <p:nvPr/>
          </p:nvSpPr>
          <p:spPr>
            <a:xfrm>
              <a:off x="4905700" y="4543850"/>
              <a:ext cx="32300" cy="29000"/>
            </a:xfrm>
            <a:custGeom>
              <a:avLst/>
              <a:gdLst/>
              <a:ahLst/>
              <a:cxnLst/>
              <a:rect l="l" t="t" r="r" b="b"/>
              <a:pathLst>
                <a:path w="1292" h="1160" extrusionOk="0">
                  <a:moveTo>
                    <a:pt x="1292" y="0"/>
                  </a:moveTo>
                  <a:lnTo>
                    <a:pt x="1292" y="0"/>
                  </a:lnTo>
                  <a:cubicBezTo>
                    <a:pt x="833" y="237"/>
                    <a:pt x="403" y="537"/>
                    <a:pt x="0" y="889"/>
                  </a:cubicBezTo>
                  <a:cubicBezTo>
                    <a:pt x="75" y="1049"/>
                    <a:pt x="241" y="1160"/>
                    <a:pt x="418" y="1160"/>
                  </a:cubicBezTo>
                  <a:cubicBezTo>
                    <a:pt x="516" y="1160"/>
                    <a:pt x="617" y="1126"/>
                    <a:pt x="708" y="1047"/>
                  </a:cubicBezTo>
                  <a:cubicBezTo>
                    <a:pt x="810" y="959"/>
                    <a:pt x="807" y="787"/>
                    <a:pt x="847" y="672"/>
                  </a:cubicBezTo>
                  <a:cubicBezTo>
                    <a:pt x="939" y="406"/>
                    <a:pt x="1097" y="198"/>
                    <a:pt x="1292"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26"/>
            <p:cNvSpPr/>
            <p:nvPr/>
          </p:nvSpPr>
          <p:spPr>
            <a:xfrm>
              <a:off x="5107275" y="4653350"/>
              <a:ext cx="55125" cy="33700"/>
            </a:xfrm>
            <a:custGeom>
              <a:avLst/>
              <a:gdLst/>
              <a:ahLst/>
              <a:cxnLst/>
              <a:rect l="l" t="t" r="r" b="b"/>
              <a:pathLst>
                <a:path w="2205" h="1348" extrusionOk="0">
                  <a:moveTo>
                    <a:pt x="851" y="0"/>
                  </a:moveTo>
                  <a:cubicBezTo>
                    <a:pt x="456" y="0"/>
                    <a:pt x="1" y="242"/>
                    <a:pt x="37" y="684"/>
                  </a:cubicBezTo>
                  <a:cubicBezTo>
                    <a:pt x="60" y="921"/>
                    <a:pt x="258" y="991"/>
                    <a:pt x="472" y="994"/>
                  </a:cubicBezTo>
                  <a:cubicBezTo>
                    <a:pt x="534" y="994"/>
                    <a:pt x="627" y="984"/>
                    <a:pt x="726" y="974"/>
                  </a:cubicBezTo>
                  <a:cubicBezTo>
                    <a:pt x="798" y="1017"/>
                    <a:pt x="877" y="1056"/>
                    <a:pt x="953" y="1083"/>
                  </a:cubicBezTo>
                  <a:cubicBezTo>
                    <a:pt x="1065" y="1165"/>
                    <a:pt x="1186" y="1231"/>
                    <a:pt x="1315" y="1277"/>
                  </a:cubicBezTo>
                  <a:cubicBezTo>
                    <a:pt x="1341" y="1287"/>
                    <a:pt x="1371" y="1293"/>
                    <a:pt x="1400" y="1304"/>
                  </a:cubicBezTo>
                  <a:cubicBezTo>
                    <a:pt x="1425" y="1333"/>
                    <a:pt x="1461" y="1347"/>
                    <a:pt x="1497" y="1347"/>
                  </a:cubicBezTo>
                  <a:cubicBezTo>
                    <a:pt x="1517" y="1347"/>
                    <a:pt x="1537" y="1343"/>
                    <a:pt x="1555" y="1333"/>
                  </a:cubicBezTo>
                  <a:cubicBezTo>
                    <a:pt x="1591" y="1337"/>
                    <a:pt x="1626" y="1340"/>
                    <a:pt x="1662" y="1340"/>
                  </a:cubicBezTo>
                  <a:cubicBezTo>
                    <a:pt x="1815" y="1340"/>
                    <a:pt x="1964" y="1294"/>
                    <a:pt x="2049" y="1152"/>
                  </a:cubicBezTo>
                  <a:cubicBezTo>
                    <a:pt x="2204" y="889"/>
                    <a:pt x="1934" y="641"/>
                    <a:pt x="1759" y="471"/>
                  </a:cubicBezTo>
                  <a:cubicBezTo>
                    <a:pt x="1558" y="269"/>
                    <a:pt x="1318" y="85"/>
                    <a:pt x="1035" y="19"/>
                  </a:cubicBezTo>
                  <a:cubicBezTo>
                    <a:pt x="977" y="7"/>
                    <a:pt x="915" y="0"/>
                    <a:pt x="851"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26"/>
            <p:cNvSpPr/>
            <p:nvPr/>
          </p:nvSpPr>
          <p:spPr>
            <a:xfrm>
              <a:off x="4854600" y="4594800"/>
              <a:ext cx="46025" cy="72625"/>
            </a:xfrm>
            <a:custGeom>
              <a:avLst/>
              <a:gdLst/>
              <a:ahLst/>
              <a:cxnLst/>
              <a:rect l="l" t="t" r="r" b="b"/>
              <a:pathLst>
                <a:path w="1841" h="2905" extrusionOk="0">
                  <a:moveTo>
                    <a:pt x="1005" y="0"/>
                  </a:moveTo>
                  <a:cubicBezTo>
                    <a:pt x="915" y="129"/>
                    <a:pt x="833" y="260"/>
                    <a:pt x="754" y="392"/>
                  </a:cubicBezTo>
                  <a:lnTo>
                    <a:pt x="754" y="395"/>
                  </a:lnTo>
                  <a:cubicBezTo>
                    <a:pt x="774" y="531"/>
                    <a:pt x="771" y="672"/>
                    <a:pt x="843" y="794"/>
                  </a:cubicBezTo>
                  <a:cubicBezTo>
                    <a:pt x="889" y="870"/>
                    <a:pt x="945" y="916"/>
                    <a:pt x="1008" y="949"/>
                  </a:cubicBezTo>
                  <a:cubicBezTo>
                    <a:pt x="1076" y="1284"/>
                    <a:pt x="899" y="1676"/>
                    <a:pt x="869" y="2019"/>
                  </a:cubicBezTo>
                  <a:cubicBezTo>
                    <a:pt x="869" y="2124"/>
                    <a:pt x="856" y="2226"/>
                    <a:pt x="833" y="2328"/>
                  </a:cubicBezTo>
                  <a:cubicBezTo>
                    <a:pt x="665" y="2371"/>
                    <a:pt x="497" y="2414"/>
                    <a:pt x="329" y="2457"/>
                  </a:cubicBezTo>
                  <a:cubicBezTo>
                    <a:pt x="260" y="2421"/>
                    <a:pt x="240" y="2150"/>
                    <a:pt x="224" y="2071"/>
                  </a:cubicBezTo>
                  <a:cubicBezTo>
                    <a:pt x="198" y="1940"/>
                    <a:pt x="178" y="1811"/>
                    <a:pt x="151" y="1683"/>
                  </a:cubicBezTo>
                  <a:cubicBezTo>
                    <a:pt x="92" y="1857"/>
                    <a:pt x="43" y="2035"/>
                    <a:pt x="0" y="2213"/>
                  </a:cubicBezTo>
                  <a:cubicBezTo>
                    <a:pt x="91" y="2572"/>
                    <a:pt x="255" y="2905"/>
                    <a:pt x="528" y="2905"/>
                  </a:cubicBezTo>
                  <a:cubicBezTo>
                    <a:pt x="621" y="2905"/>
                    <a:pt x="727" y="2866"/>
                    <a:pt x="846" y="2776"/>
                  </a:cubicBezTo>
                  <a:cubicBezTo>
                    <a:pt x="1222" y="2497"/>
                    <a:pt x="1070" y="1891"/>
                    <a:pt x="1324" y="1532"/>
                  </a:cubicBezTo>
                  <a:cubicBezTo>
                    <a:pt x="1577" y="1173"/>
                    <a:pt x="1841" y="949"/>
                    <a:pt x="1528" y="494"/>
                  </a:cubicBezTo>
                  <a:cubicBezTo>
                    <a:pt x="1457" y="394"/>
                    <a:pt x="1338" y="331"/>
                    <a:pt x="1223" y="331"/>
                  </a:cubicBezTo>
                  <a:cubicBezTo>
                    <a:pt x="1188" y="331"/>
                    <a:pt x="1152" y="337"/>
                    <a:pt x="1119" y="350"/>
                  </a:cubicBezTo>
                  <a:cubicBezTo>
                    <a:pt x="1087" y="228"/>
                    <a:pt x="1067" y="119"/>
                    <a:pt x="1005"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26"/>
            <p:cNvSpPr/>
            <p:nvPr/>
          </p:nvSpPr>
          <p:spPr>
            <a:xfrm>
              <a:off x="5020550" y="4770825"/>
              <a:ext cx="76875" cy="81400"/>
            </a:xfrm>
            <a:custGeom>
              <a:avLst/>
              <a:gdLst/>
              <a:ahLst/>
              <a:cxnLst/>
              <a:rect l="l" t="t" r="r" b="b"/>
              <a:pathLst>
                <a:path w="3075" h="3256" extrusionOk="0">
                  <a:moveTo>
                    <a:pt x="717" y="0"/>
                  </a:moveTo>
                  <a:cubicBezTo>
                    <a:pt x="669" y="0"/>
                    <a:pt x="623" y="22"/>
                    <a:pt x="599" y="74"/>
                  </a:cubicBezTo>
                  <a:cubicBezTo>
                    <a:pt x="546" y="197"/>
                    <a:pt x="517" y="322"/>
                    <a:pt x="500" y="447"/>
                  </a:cubicBezTo>
                  <a:cubicBezTo>
                    <a:pt x="0" y="1231"/>
                    <a:pt x="82" y="2353"/>
                    <a:pt x="537" y="3255"/>
                  </a:cubicBezTo>
                  <a:cubicBezTo>
                    <a:pt x="1419" y="3147"/>
                    <a:pt x="2285" y="2857"/>
                    <a:pt x="3075" y="2390"/>
                  </a:cubicBezTo>
                  <a:cubicBezTo>
                    <a:pt x="2857" y="2363"/>
                    <a:pt x="2644" y="2327"/>
                    <a:pt x="2433" y="2274"/>
                  </a:cubicBezTo>
                  <a:cubicBezTo>
                    <a:pt x="1277" y="1978"/>
                    <a:pt x="1132" y="1095"/>
                    <a:pt x="879" y="114"/>
                  </a:cubicBezTo>
                  <a:cubicBezTo>
                    <a:pt x="860" y="46"/>
                    <a:pt x="786" y="0"/>
                    <a:pt x="7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26"/>
            <p:cNvSpPr/>
            <p:nvPr/>
          </p:nvSpPr>
          <p:spPr>
            <a:xfrm>
              <a:off x="4958475" y="4807575"/>
              <a:ext cx="58200" cy="45550"/>
            </a:xfrm>
            <a:custGeom>
              <a:avLst/>
              <a:gdLst/>
              <a:ahLst/>
              <a:cxnLst/>
              <a:rect l="l" t="t" r="r" b="b"/>
              <a:pathLst>
                <a:path w="2328" h="1822" extrusionOk="0">
                  <a:moveTo>
                    <a:pt x="2065" y="1"/>
                  </a:moveTo>
                  <a:cubicBezTo>
                    <a:pt x="2064" y="1"/>
                    <a:pt x="2063" y="1"/>
                    <a:pt x="2061" y="1"/>
                  </a:cubicBezTo>
                  <a:cubicBezTo>
                    <a:pt x="1528" y="14"/>
                    <a:pt x="1307" y="537"/>
                    <a:pt x="869" y="768"/>
                  </a:cubicBezTo>
                  <a:cubicBezTo>
                    <a:pt x="564" y="926"/>
                    <a:pt x="109" y="1008"/>
                    <a:pt x="155" y="1420"/>
                  </a:cubicBezTo>
                  <a:cubicBezTo>
                    <a:pt x="105" y="1430"/>
                    <a:pt x="53" y="1440"/>
                    <a:pt x="0" y="1449"/>
                  </a:cubicBezTo>
                  <a:cubicBezTo>
                    <a:pt x="583" y="1657"/>
                    <a:pt x="1185" y="1782"/>
                    <a:pt x="1798" y="1821"/>
                  </a:cubicBezTo>
                  <a:cubicBezTo>
                    <a:pt x="2140" y="1463"/>
                    <a:pt x="2269" y="607"/>
                    <a:pt x="2312" y="261"/>
                  </a:cubicBezTo>
                  <a:cubicBezTo>
                    <a:pt x="2328" y="131"/>
                    <a:pt x="2190" y="1"/>
                    <a:pt x="206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29" name="Google Shape;2529;p26"/>
          <p:cNvSpPr/>
          <p:nvPr/>
        </p:nvSpPr>
        <p:spPr>
          <a:xfrm rot="-5400000">
            <a:off x="39571" y="1102406"/>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26"/>
          <p:cNvSpPr/>
          <p:nvPr/>
        </p:nvSpPr>
        <p:spPr>
          <a:xfrm rot="-5400000">
            <a:off x="-91656" y="2386958"/>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26"/>
          <p:cNvSpPr/>
          <p:nvPr/>
        </p:nvSpPr>
        <p:spPr>
          <a:xfrm rot="-5400000">
            <a:off x="357934" y="3221925"/>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26"/>
          <p:cNvSpPr/>
          <p:nvPr/>
        </p:nvSpPr>
        <p:spPr>
          <a:xfrm rot="-5400000">
            <a:off x="-158677" y="4344497"/>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26"/>
          <p:cNvSpPr/>
          <p:nvPr/>
        </p:nvSpPr>
        <p:spPr>
          <a:xfrm rot="899897">
            <a:off x="-181902" y="3435588"/>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26"/>
          <p:cNvSpPr/>
          <p:nvPr/>
        </p:nvSpPr>
        <p:spPr>
          <a:xfrm rot="899897">
            <a:off x="443624" y="2787727"/>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26"/>
          <p:cNvSpPr/>
          <p:nvPr/>
        </p:nvSpPr>
        <p:spPr>
          <a:xfrm rot="899897">
            <a:off x="-131281" y="820729"/>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26"/>
          <p:cNvSpPr/>
          <p:nvPr/>
        </p:nvSpPr>
        <p:spPr>
          <a:xfrm rot="-5400000">
            <a:off x="649171" y="1788206"/>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26"/>
          <p:cNvSpPr/>
          <p:nvPr/>
        </p:nvSpPr>
        <p:spPr>
          <a:xfrm rot="5400000" flipH="1">
            <a:off x="6019968" y="1808582"/>
            <a:ext cx="5893999" cy="1131887"/>
          </a:xfrm>
          <a:custGeom>
            <a:avLst/>
            <a:gdLst/>
            <a:ahLst/>
            <a:cxnLst/>
            <a:rect l="l" t="t" r="r" b="b"/>
            <a:pathLst>
              <a:path w="57297" h="22105" extrusionOk="0">
                <a:moveTo>
                  <a:pt x="1" y="1"/>
                </a:moveTo>
                <a:lnTo>
                  <a:pt x="1" y="10726"/>
                </a:lnTo>
                <a:cubicBezTo>
                  <a:pt x="1152" y="10058"/>
                  <a:pt x="2235" y="9769"/>
                  <a:pt x="3261" y="9769"/>
                </a:cubicBezTo>
                <a:cubicBezTo>
                  <a:pt x="9423" y="9769"/>
                  <a:pt x="13558" y="20191"/>
                  <a:pt x="18455" y="21704"/>
                </a:cubicBezTo>
                <a:cubicBezTo>
                  <a:pt x="19418" y="21983"/>
                  <a:pt x="20283" y="22104"/>
                  <a:pt x="21075" y="22104"/>
                </a:cubicBezTo>
                <a:cubicBezTo>
                  <a:pt x="26363" y="22104"/>
                  <a:pt x="28427" y="16695"/>
                  <a:pt x="34952" y="16695"/>
                </a:cubicBezTo>
                <a:cubicBezTo>
                  <a:pt x="35979" y="16695"/>
                  <a:pt x="37116" y="16829"/>
                  <a:pt x="38394" y="17139"/>
                </a:cubicBezTo>
                <a:cubicBezTo>
                  <a:pt x="40341" y="17611"/>
                  <a:pt x="42003" y="17818"/>
                  <a:pt x="43425" y="17818"/>
                </a:cubicBezTo>
                <a:cubicBezTo>
                  <a:pt x="50449" y="17818"/>
                  <a:pt x="51608" y="12764"/>
                  <a:pt x="52284" y="9550"/>
                </a:cubicBezTo>
                <a:cubicBezTo>
                  <a:pt x="52984" y="5714"/>
                  <a:pt x="52508" y="1625"/>
                  <a:pt x="57296" y="1"/>
                </a:cubicBezTo>
                <a:close/>
              </a:path>
            </a:pathLst>
          </a:custGeom>
          <a:gradFill>
            <a:gsLst>
              <a:gs pos="0">
                <a:schemeClr val="accent3"/>
              </a:gs>
              <a:gs pos="20000">
                <a:schemeClr val="accent6"/>
              </a:gs>
              <a:gs pos="39000">
                <a:schemeClr val="accent4"/>
              </a:gs>
              <a:gs pos="67000">
                <a:srgbClr val="FFD966">
                  <a:alpha val="10196"/>
                </a:srgbClr>
              </a:gs>
              <a:gs pos="84000">
                <a:srgbClr val="FFD966">
                  <a:alpha val="0"/>
                </a:srgbClr>
              </a:gs>
              <a:gs pos="100000">
                <a:srgbClr val="4949E7">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26"/>
          <p:cNvSpPr/>
          <p:nvPr/>
        </p:nvSpPr>
        <p:spPr>
          <a:xfrm rot="5400000" flipH="1">
            <a:off x="6107915" y="1753215"/>
            <a:ext cx="5893999" cy="956870"/>
          </a:xfrm>
          <a:custGeom>
            <a:avLst/>
            <a:gdLst/>
            <a:ahLst/>
            <a:cxnLst/>
            <a:rect l="l" t="t" r="r" b="b"/>
            <a:pathLst>
              <a:path w="57297" h="22105" extrusionOk="0">
                <a:moveTo>
                  <a:pt x="1" y="1"/>
                </a:moveTo>
                <a:lnTo>
                  <a:pt x="1" y="10726"/>
                </a:lnTo>
                <a:cubicBezTo>
                  <a:pt x="1152" y="10058"/>
                  <a:pt x="2235" y="9769"/>
                  <a:pt x="3261" y="9769"/>
                </a:cubicBezTo>
                <a:cubicBezTo>
                  <a:pt x="9423" y="9769"/>
                  <a:pt x="13558" y="20191"/>
                  <a:pt x="18455" y="21704"/>
                </a:cubicBezTo>
                <a:cubicBezTo>
                  <a:pt x="19418" y="21983"/>
                  <a:pt x="20283" y="22104"/>
                  <a:pt x="21075" y="22104"/>
                </a:cubicBezTo>
                <a:cubicBezTo>
                  <a:pt x="26363" y="22104"/>
                  <a:pt x="28427" y="16695"/>
                  <a:pt x="34952" y="16695"/>
                </a:cubicBezTo>
                <a:cubicBezTo>
                  <a:pt x="35979" y="16695"/>
                  <a:pt x="37116" y="16829"/>
                  <a:pt x="38394" y="17139"/>
                </a:cubicBezTo>
                <a:cubicBezTo>
                  <a:pt x="40341" y="17611"/>
                  <a:pt x="42003" y="17818"/>
                  <a:pt x="43425" y="17818"/>
                </a:cubicBezTo>
                <a:cubicBezTo>
                  <a:pt x="50449" y="17818"/>
                  <a:pt x="51608" y="12764"/>
                  <a:pt x="52284" y="9550"/>
                </a:cubicBezTo>
                <a:cubicBezTo>
                  <a:pt x="52984" y="5714"/>
                  <a:pt x="52508" y="1625"/>
                  <a:pt x="57296" y="1"/>
                </a:cubicBezTo>
                <a:close/>
              </a:path>
            </a:pathLst>
          </a:custGeom>
          <a:gradFill>
            <a:gsLst>
              <a:gs pos="0">
                <a:schemeClr val="dk1"/>
              </a:gs>
              <a:gs pos="28000">
                <a:schemeClr val="accent1"/>
              </a:gs>
              <a:gs pos="50000">
                <a:srgbClr val="4949E7">
                  <a:alpha val="50196"/>
                </a:srgbClr>
              </a:gs>
              <a:gs pos="80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26"/>
          <p:cNvSpPr/>
          <p:nvPr/>
        </p:nvSpPr>
        <p:spPr>
          <a:xfrm rot="-9900077">
            <a:off x="9147600" y="3286715"/>
            <a:ext cx="38841" cy="37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26"/>
          <p:cNvSpPr/>
          <p:nvPr/>
        </p:nvSpPr>
        <p:spPr>
          <a:xfrm rot="-9900077">
            <a:off x="9194719" y="2121342"/>
            <a:ext cx="38841" cy="37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41" name="Google Shape;2541;p26"/>
          <p:cNvGrpSpPr/>
          <p:nvPr/>
        </p:nvGrpSpPr>
        <p:grpSpPr>
          <a:xfrm rot="-289179">
            <a:off x="8740557" y="2780073"/>
            <a:ext cx="58318" cy="281412"/>
            <a:chOff x="2785650" y="3828250"/>
            <a:chExt cx="39675" cy="191450"/>
          </a:xfrm>
        </p:grpSpPr>
        <p:sp>
          <p:nvSpPr>
            <p:cNvPr id="2542" name="Google Shape;2542;p26"/>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26"/>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26"/>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45" name="Google Shape;2545;p26"/>
          <p:cNvSpPr/>
          <p:nvPr/>
        </p:nvSpPr>
        <p:spPr>
          <a:xfrm rot="-9900077">
            <a:off x="9144463" y="3286715"/>
            <a:ext cx="38841" cy="37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26"/>
          <p:cNvSpPr/>
          <p:nvPr/>
        </p:nvSpPr>
        <p:spPr>
          <a:xfrm rot="-9900103">
            <a:off x="8663265" y="1319966"/>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26"/>
          <p:cNvSpPr/>
          <p:nvPr/>
        </p:nvSpPr>
        <p:spPr>
          <a:xfrm rot="5400000">
            <a:off x="9046053" y="3929658"/>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26"/>
          <p:cNvSpPr/>
          <p:nvPr/>
        </p:nvSpPr>
        <p:spPr>
          <a:xfrm rot="5400000">
            <a:off x="9177280" y="2645105"/>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26"/>
          <p:cNvSpPr/>
          <p:nvPr/>
        </p:nvSpPr>
        <p:spPr>
          <a:xfrm rot="5400000">
            <a:off x="8727690" y="1810139"/>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26"/>
          <p:cNvSpPr/>
          <p:nvPr/>
        </p:nvSpPr>
        <p:spPr>
          <a:xfrm rot="5400000">
            <a:off x="9244301" y="687566"/>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26"/>
          <p:cNvSpPr/>
          <p:nvPr/>
        </p:nvSpPr>
        <p:spPr>
          <a:xfrm rot="-9900103">
            <a:off x="9322301" y="1652281"/>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26"/>
          <p:cNvSpPr/>
          <p:nvPr/>
        </p:nvSpPr>
        <p:spPr>
          <a:xfrm rot="-9900103">
            <a:off x="8696775" y="2300142"/>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26"/>
          <p:cNvSpPr/>
          <p:nvPr/>
        </p:nvSpPr>
        <p:spPr>
          <a:xfrm rot="-9900103">
            <a:off x="9301655" y="3898615"/>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26"/>
          <p:cNvSpPr/>
          <p:nvPr/>
        </p:nvSpPr>
        <p:spPr>
          <a:xfrm rot="5400000">
            <a:off x="8436453" y="3243858"/>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55" name="Google Shape;2555;p26"/>
          <p:cNvGrpSpPr/>
          <p:nvPr/>
        </p:nvGrpSpPr>
        <p:grpSpPr>
          <a:xfrm rot="-8100000" flipH="1">
            <a:off x="9262851" y="4660366"/>
            <a:ext cx="39675" cy="191448"/>
            <a:chOff x="2785650" y="3828250"/>
            <a:chExt cx="39675" cy="191450"/>
          </a:xfrm>
        </p:grpSpPr>
        <p:sp>
          <p:nvSpPr>
            <p:cNvPr id="2556" name="Google Shape;2556;p26"/>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26"/>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26"/>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9" name="Google Shape;2559;p26"/>
          <p:cNvGrpSpPr/>
          <p:nvPr/>
        </p:nvGrpSpPr>
        <p:grpSpPr>
          <a:xfrm rot="352091" flipH="1">
            <a:off x="8658463" y="1141912"/>
            <a:ext cx="488107" cy="290687"/>
            <a:chOff x="3225675" y="238200"/>
            <a:chExt cx="725350" cy="431975"/>
          </a:xfrm>
        </p:grpSpPr>
        <p:sp>
          <p:nvSpPr>
            <p:cNvPr id="2560" name="Google Shape;2560;p26"/>
            <p:cNvSpPr/>
            <p:nvPr/>
          </p:nvSpPr>
          <p:spPr>
            <a:xfrm>
              <a:off x="3225675" y="238200"/>
              <a:ext cx="725350" cy="431975"/>
            </a:xfrm>
            <a:custGeom>
              <a:avLst/>
              <a:gdLst/>
              <a:ahLst/>
              <a:cxnLst/>
              <a:rect l="l" t="t" r="r" b="b"/>
              <a:pathLst>
                <a:path w="29014" h="17279" extrusionOk="0">
                  <a:moveTo>
                    <a:pt x="27636" y="1"/>
                  </a:moveTo>
                  <a:cubicBezTo>
                    <a:pt x="27510" y="1"/>
                    <a:pt x="27360" y="19"/>
                    <a:pt x="27184" y="59"/>
                  </a:cubicBezTo>
                  <a:cubicBezTo>
                    <a:pt x="24977" y="556"/>
                    <a:pt x="22906" y="1492"/>
                    <a:pt x="20888" y="2486"/>
                  </a:cubicBezTo>
                  <a:cubicBezTo>
                    <a:pt x="18803" y="3517"/>
                    <a:pt x="16835" y="4735"/>
                    <a:pt x="15103" y="6302"/>
                  </a:cubicBezTo>
                  <a:cubicBezTo>
                    <a:pt x="15019" y="6375"/>
                    <a:pt x="15099" y="6503"/>
                    <a:pt x="15191" y="6503"/>
                  </a:cubicBezTo>
                  <a:cubicBezTo>
                    <a:pt x="15211" y="6503"/>
                    <a:pt x="15232" y="6497"/>
                    <a:pt x="15251" y="6483"/>
                  </a:cubicBezTo>
                  <a:cubicBezTo>
                    <a:pt x="17098" y="5179"/>
                    <a:pt x="19077" y="4073"/>
                    <a:pt x="21086" y="3036"/>
                  </a:cubicBezTo>
                  <a:cubicBezTo>
                    <a:pt x="22103" y="2509"/>
                    <a:pt x="23134" y="1999"/>
                    <a:pt x="24157" y="1485"/>
                  </a:cubicBezTo>
                  <a:cubicBezTo>
                    <a:pt x="24535" y="1295"/>
                    <a:pt x="25442" y="771"/>
                    <a:pt x="26101" y="771"/>
                  </a:cubicBezTo>
                  <a:cubicBezTo>
                    <a:pt x="26333" y="771"/>
                    <a:pt x="26534" y="836"/>
                    <a:pt x="26670" y="1005"/>
                  </a:cubicBezTo>
                  <a:cubicBezTo>
                    <a:pt x="27052" y="1482"/>
                    <a:pt x="26242" y="2141"/>
                    <a:pt x="25952" y="2470"/>
                  </a:cubicBezTo>
                  <a:cubicBezTo>
                    <a:pt x="23140" y="5677"/>
                    <a:pt x="19545" y="7910"/>
                    <a:pt x="15876" y="10059"/>
                  </a:cubicBezTo>
                  <a:cubicBezTo>
                    <a:pt x="12726" y="11903"/>
                    <a:pt x="9483" y="13583"/>
                    <a:pt x="6157" y="15087"/>
                  </a:cubicBezTo>
                  <a:cubicBezTo>
                    <a:pt x="5795" y="15251"/>
                    <a:pt x="5433" y="15429"/>
                    <a:pt x="5058" y="15571"/>
                  </a:cubicBezTo>
                  <a:cubicBezTo>
                    <a:pt x="4718" y="15722"/>
                    <a:pt x="3598" y="16200"/>
                    <a:pt x="2836" y="16200"/>
                  </a:cubicBezTo>
                  <a:cubicBezTo>
                    <a:pt x="2320" y="16200"/>
                    <a:pt x="1969" y="15981"/>
                    <a:pt x="2134" y="15294"/>
                  </a:cubicBezTo>
                  <a:cubicBezTo>
                    <a:pt x="2239" y="14856"/>
                    <a:pt x="2614" y="14543"/>
                    <a:pt x="2967" y="14264"/>
                  </a:cubicBezTo>
                  <a:cubicBezTo>
                    <a:pt x="4116" y="13349"/>
                    <a:pt x="5268" y="12440"/>
                    <a:pt x="6414" y="11521"/>
                  </a:cubicBezTo>
                  <a:cubicBezTo>
                    <a:pt x="7477" y="10668"/>
                    <a:pt x="8574" y="9948"/>
                    <a:pt x="9746" y="9217"/>
                  </a:cubicBezTo>
                  <a:cubicBezTo>
                    <a:pt x="9878" y="9138"/>
                    <a:pt x="10009" y="9051"/>
                    <a:pt x="10091" y="8920"/>
                  </a:cubicBezTo>
                  <a:cubicBezTo>
                    <a:pt x="10247" y="8665"/>
                    <a:pt x="10102" y="8451"/>
                    <a:pt x="9864" y="8451"/>
                  </a:cubicBezTo>
                  <a:cubicBezTo>
                    <a:pt x="9819" y="8451"/>
                    <a:pt x="9770" y="8458"/>
                    <a:pt x="9720" y="8475"/>
                  </a:cubicBezTo>
                  <a:cubicBezTo>
                    <a:pt x="9585" y="8522"/>
                    <a:pt x="9469" y="8617"/>
                    <a:pt x="9357" y="8709"/>
                  </a:cubicBezTo>
                  <a:cubicBezTo>
                    <a:pt x="7517" y="10234"/>
                    <a:pt x="5673" y="11755"/>
                    <a:pt x="3829" y="13279"/>
                  </a:cubicBezTo>
                  <a:cubicBezTo>
                    <a:pt x="3174" y="13820"/>
                    <a:pt x="0" y="16078"/>
                    <a:pt x="1847" y="17072"/>
                  </a:cubicBezTo>
                  <a:cubicBezTo>
                    <a:pt x="2129" y="17225"/>
                    <a:pt x="2463" y="17278"/>
                    <a:pt x="2808" y="17278"/>
                  </a:cubicBezTo>
                  <a:cubicBezTo>
                    <a:pt x="3264" y="17278"/>
                    <a:pt x="3737" y="17185"/>
                    <a:pt x="4129" y="17109"/>
                  </a:cubicBezTo>
                  <a:cubicBezTo>
                    <a:pt x="5716" y="16796"/>
                    <a:pt x="7220" y="16167"/>
                    <a:pt x="8715" y="15564"/>
                  </a:cubicBezTo>
                  <a:cubicBezTo>
                    <a:pt x="14810" y="13108"/>
                    <a:pt x="20868" y="9562"/>
                    <a:pt x="25353" y="4689"/>
                  </a:cubicBezTo>
                  <a:cubicBezTo>
                    <a:pt x="25923" y="4070"/>
                    <a:pt x="26476" y="3421"/>
                    <a:pt x="27029" y="2793"/>
                  </a:cubicBezTo>
                  <a:cubicBezTo>
                    <a:pt x="27541" y="2214"/>
                    <a:pt x="29013" y="1"/>
                    <a:pt x="27636"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26"/>
            <p:cNvSpPr/>
            <p:nvPr/>
          </p:nvSpPr>
          <p:spPr>
            <a:xfrm>
              <a:off x="3371025" y="274975"/>
              <a:ext cx="392750" cy="344000"/>
            </a:xfrm>
            <a:custGeom>
              <a:avLst/>
              <a:gdLst/>
              <a:ahLst/>
              <a:cxnLst/>
              <a:rect l="l" t="t" r="r" b="b"/>
              <a:pathLst>
                <a:path w="15710" h="13760" extrusionOk="0">
                  <a:moveTo>
                    <a:pt x="7859" y="1"/>
                  </a:moveTo>
                  <a:cubicBezTo>
                    <a:pt x="5372" y="1"/>
                    <a:pt x="2972" y="1353"/>
                    <a:pt x="1749" y="3712"/>
                  </a:cubicBezTo>
                  <a:cubicBezTo>
                    <a:pt x="1" y="7083"/>
                    <a:pt x="1314" y="11235"/>
                    <a:pt x="4686" y="12984"/>
                  </a:cubicBezTo>
                  <a:cubicBezTo>
                    <a:pt x="5698" y="13510"/>
                    <a:pt x="6781" y="13759"/>
                    <a:pt x="7848" y="13759"/>
                  </a:cubicBezTo>
                  <a:cubicBezTo>
                    <a:pt x="10335" y="13759"/>
                    <a:pt x="12734" y="12406"/>
                    <a:pt x="13957" y="10047"/>
                  </a:cubicBezTo>
                  <a:cubicBezTo>
                    <a:pt x="15709" y="6676"/>
                    <a:pt x="14392" y="2523"/>
                    <a:pt x="11021" y="775"/>
                  </a:cubicBezTo>
                  <a:cubicBezTo>
                    <a:pt x="10009" y="250"/>
                    <a:pt x="8926" y="1"/>
                    <a:pt x="7859" y="1"/>
                  </a:cubicBezTo>
                  <a:close/>
                </a:path>
              </a:pathLst>
            </a:custGeom>
            <a:solidFill>
              <a:srgbClr val="FB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26"/>
            <p:cNvSpPr/>
            <p:nvPr/>
          </p:nvSpPr>
          <p:spPr>
            <a:xfrm>
              <a:off x="3431125" y="342825"/>
              <a:ext cx="320550" cy="276150"/>
            </a:xfrm>
            <a:custGeom>
              <a:avLst/>
              <a:gdLst/>
              <a:ahLst/>
              <a:cxnLst/>
              <a:rect l="l" t="t" r="r" b="b"/>
              <a:pathLst>
                <a:path w="12822" h="11046" extrusionOk="0">
                  <a:moveTo>
                    <a:pt x="10915" y="0"/>
                  </a:moveTo>
                  <a:cubicBezTo>
                    <a:pt x="10540" y="886"/>
                    <a:pt x="9865" y="1656"/>
                    <a:pt x="9301" y="2424"/>
                  </a:cubicBezTo>
                  <a:cubicBezTo>
                    <a:pt x="8271" y="3826"/>
                    <a:pt x="7079" y="4992"/>
                    <a:pt x="5581" y="5887"/>
                  </a:cubicBezTo>
                  <a:cubicBezTo>
                    <a:pt x="4494" y="6539"/>
                    <a:pt x="3546" y="7428"/>
                    <a:pt x="2397" y="7975"/>
                  </a:cubicBezTo>
                  <a:cubicBezTo>
                    <a:pt x="1803" y="8259"/>
                    <a:pt x="1201" y="8396"/>
                    <a:pt x="601" y="8396"/>
                  </a:cubicBezTo>
                  <a:cubicBezTo>
                    <a:pt x="400" y="8396"/>
                    <a:pt x="200" y="8381"/>
                    <a:pt x="0" y="8350"/>
                  </a:cubicBezTo>
                  <a:lnTo>
                    <a:pt x="0" y="8350"/>
                  </a:lnTo>
                  <a:cubicBezTo>
                    <a:pt x="596" y="9127"/>
                    <a:pt x="1360" y="9793"/>
                    <a:pt x="2282" y="10270"/>
                  </a:cubicBezTo>
                  <a:cubicBezTo>
                    <a:pt x="3294" y="10796"/>
                    <a:pt x="4377" y="11045"/>
                    <a:pt x="5444" y="11045"/>
                  </a:cubicBezTo>
                  <a:cubicBezTo>
                    <a:pt x="7931" y="11045"/>
                    <a:pt x="10330" y="9692"/>
                    <a:pt x="11553" y="7333"/>
                  </a:cubicBezTo>
                  <a:cubicBezTo>
                    <a:pt x="12822" y="4893"/>
                    <a:pt x="12476" y="2052"/>
                    <a:pt x="1091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26"/>
            <p:cNvSpPr/>
            <p:nvPr/>
          </p:nvSpPr>
          <p:spPr>
            <a:xfrm>
              <a:off x="3395800" y="421925"/>
              <a:ext cx="185425" cy="136825"/>
            </a:xfrm>
            <a:custGeom>
              <a:avLst/>
              <a:gdLst/>
              <a:ahLst/>
              <a:cxnLst/>
              <a:rect l="l" t="t" r="r" b="b"/>
              <a:pathLst>
                <a:path w="7417" h="5473" extrusionOk="0">
                  <a:moveTo>
                    <a:pt x="3797" y="0"/>
                  </a:moveTo>
                  <a:cubicBezTo>
                    <a:pt x="3536" y="0"/>
                    <a:pt x="3305" y="125"/>
                    <a:pt x="3096" y="339"/>
                  </a:cubicBezTo>
                  <a:cubicBezTo>
                    <a:pt x="2727" y="711"/>
                    <a:pt x="2799" y="1304"/>
                    <a:pt x="2543" y="1696"/>
                  </a:cubicBezTo>
                  <a:cubicBezTo>
                    <a:pt x="2470" y="1640"/>
                    <a:pt x="2385" y="1600"/>
                    <a:pt x="2269" y="1588"/>
                  </a:cubicBezTo>
                  <a:cubicBezTo>
                    <a:pt x="2255" y="1587"/>
                    <a:pt x="2242" y="1586"/>
                    <a:pt x="2229" y="1586"/>
                  </a:cubicBezTo>
                  <a:cubicBezTo>
                    <a:pt x="1882" y="1586"/>
                    <a:pt x="1698" y="1967"/>
                    <a:pt x="1390" y="1967"/>
                  </a:cubicBezTo>
                  <a:cubicBezTo>
                    <a:pt x="1309" y="1967"/>
                    <a:pt x="1220" y="1940"/>
                    <a:pt x="1117" y="1874"/>
                  </a:cubicBezTo>
                  <a:cubicBezTo>
                    <a:pt x="774" y="1653"/>
                    <a:pt x="788" y="1334"/>
                    <a:pt x="283" y="1311"/>
                  </a:cubicBezTo>
                  <a:cubicBezTo>
                    <a:pt x="271" y="1311"/>
                    <a:pt x="260" y="1311"/>
                    <a:pt x="248" y="1311"/>
                  </a:cubicBezTo>
                  <a:cubicBezTo>
                    <a:pt x="157" y="1311"/>
                    <a:pt x="73" y="1324"/>
                    <a:pt x="0" y="1351"/>
                  </a:cubicBezTo>
                  <a:cubicBezTo>
                    <a:pt x="79" y="2858"/>
                    <a:pt x="649" y="4314"/>
                    <a:pt x="1640" y="5473"/>
                  </a:cubicBezTo>
                  <a:cubicBezTo>
                    <a:pt x="1765" y="5387"/>
                    <a:pt x="1880" y="5285"/>
                    <a:pt x="1986" y="5160"/>
                  </a:cubicBezTo>
                  <a:cubicBezTo>
                    <a:pt x="2385" y="4696"/>
                    <a:pt x="2447" y="3646"/>
                    <a:pt x="2944" y="3326"/>
                  </a:cubicBezTo>
                  <a:cubicBezTo>
                    <a:pt x="3062" y="3252"/>
                    <a:pt x="3621" y="3229"/>
                    <a:pt x="4058" y="3229"/>
                  </a:cubicBezTo>
                  <a:cubicBezTo>
                    <a:pt x="4317" y="3229"/>
                    <a:pt x="4533" y="3237"/>
                    <a:pt x="4587" y="3247"/>
                  </a:cubicBezTo>
                  <a:cubicBezTo>
                    <a:pt x="4860" y="3294"/>
                    <a:pt x="5147" y="3326"/>
                    <a:pt x="5432" y="3326"/>
                  </a:cubicBezTo>
                  <a:cubicBezTo>
                    <a:pt x="6144" y="3326"/>
                    <a:pt x="6849" y="3133"/>
                    <a:pt x="7310" y="2512"/>
                  </a:cubicBezTo>
                  <a:cubicBezTo>
                    <a:pt x="7417" y="2370"/>
                    <a:pt x="7329" y="2183"/>
                    <a:pt x="7163" y="2183"/>
                  </a:cubicBezTo>
                  <a:cubicBezTo>
                    <a:pt x="7145" y="2183"/>
                    <a:pt x="7126" y="2185"/>
                    <a:pt x="7106" y="2190"/>
                  </a:cubicBezTo>
                  <a:cubicBezTo>
                    <a:pt x="6904" y="2239"/>
                    <a:pt x="6692" y="2283"/>
                    <a:pt x="6528" y="2283"/>
                  </a:cubicBezTo>
                  <a:cubicBezTo>
                    <a:pt x="6259" y="2283"/>
                    <a:pt x="6118" y="2165"/>
                    <a:pt x="6355" y="1758"/>
                  </a:cubicBezTo>
                  <a:cubicBezTo>
                    <a:pt x="6441" y="1614"/>
                    <a:pt x="6359" y="1442"/>
                    <a:pt x="6230" y="1363"/>
                  </a:cubicBezTo>
                  <a:cubicBezTo>
                    <a:pt x="6070" y="1264"/>
                    <a:pt x="5895" y="1200"/>
                    <a:pt x="5720" y="1200"/>
                  </a:cubicBezTo>
                  <a:cubicBezTo>
                    <a:pt x="5582" y="1200"/>
                    <a:pt x="5444" y="1240"/>
                    <a:pt x="5312" y="1334"/>
                  </a:cubicBezTo>
                  <a:cubicBezTo>
                    <a:pt x="5206" y="1413"/>
                    <a:pt x="5170" y="1544"/>
                    <a:pt x="5075" y="1627"/>
                  </a:cubicBezTo>
                  <a:cubicBezTo>
                    <a:pt x="4968" y="1721"/>
                    <a:pt x="4849" y="1761"/>
                    <a:pt x="4731" y="1761"/>
                  </a:cubicBezTo>
                  <a:cubicBezTo>
                    <a:pt x="4202" y="1761"/>
                    <a:pt x="3674" y="964"/>
                    <a:pt x="4199" y="547"/>
                  </a:cubicBezTo>
                  <a:cubicBezTo>
                    <a:pt x="4389" y="392"/>
                    <a:pt x="4340" y="135"/>
                    <a:pt x="4110" y="56"/>
                  </a:cubicBezTo>
                  <a:cubicBezTo>
                    <a:pt x="4001" y="18"/>
                    <a:pt x="3897" y="0"/>
                    <a:pt x="3797"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26"/>
            <p:cNvSpPr/>
            <p:nvPr/>
          </p:nvSpPr>
          <p:spPr>
            <a:xfrm>
              <a:off x="3699875" y="467375"/>
              <a:ext cx="37300" cy="64475"/>
            </a:xfrm>
            <a:custGeom>
              <a:avLst/>
              <a:gdLst/>
              <a:ahLst/>
              <a:cxnLst/>
              <a:rect l="l" t="t" r="r" b="b"/>
              <a:pathLst>
                <a:path w="1492" h="2579" extrusionOk="0">
                  <a:moveTo>
                    <a:pt x="693" y="1"/>
                  </a:moveTo>
                  <a:cubicBezTo>
                    <a:pt x="576" y="1"/>
                    <a:pt x="462" y="22"/>
                    <a:pt x="359" y="76"/>
                  </a:cubicBezTo>
                  <a:cubicBezTo>
                    <a:pt x="1" y="264"/>
                    <a:pt x="99" y="619"/>
                    <a:pt x="191" y="955"/>
                  </a:cubicBezTo>
                  <a:cubicBezTo>
                    <a:pt x="346" y="1515"/>
                    <a:pt x="574" y="2015"/>
                    <a:pt x="672" y="2578"/>
                  </a:cubicBezTo>
                  <a:cubicBezTo>
                    <a:pt x="715" y="2502"/>
                    <a:pt x="764" y="2430"/>
                    <a:pt x="803" y="2351"/>
                  </a:cubicBezTo>
                  <a:cubicBezTo>
                    <a:pt x="1011" y="1952"/>
                    <a:pt x="1172" y="1541"/>
                    <a:pt x="1297" y="1123"/>
                  </a:cubicBezTo>
                  <a:cubicBezTo>
                    <a:pt x="1291" y="1113"/>
                    <a:pt x="1285" y="1100"/>
                    <a:pt x="1278" y="1086"/>
                  </a:cubicBezTo>
                  <a:cubicBezTo>
                    <a:pt x="1282" y="1063"/>
                    <a:pt x="1288" y="1024"/>
                    <a:pt x="1297" y="965"/>
                  </a:cubicBezTo>
                  <a:lnTo>
                    <a:pt x="1341" y="965"/>
                  </a:lnTo>
                  <a:cubicBezTo>
                    <a:pt x="1406" y="724"/>
                    <a:pt x="1455" y="481"/>
                    <a:pt x="1492" y="237"/>
                  </a:cubicBezTo>
                  <a:cubicBezTo>
                    <a:pt x="1489" y="237"/>
                    <a:pt x="1489" y="234"/>
                    <a:pt x="1485" y="231"/>
                  </a:cubicBezTo>
                  <a:cubicBezTo>
                    <a:pt x="1266" y="120"/>
                    <a:pt x="969" y="1"/>
                    <a:pt x="693" y="1"/>
                  </a:cubicBez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26"/>
            <p:cNvSpPr/>
            <p:nvPr/>
          </p:nvSpPr>
          <p:spPr>
            <a:xfrm>
              <a:off x="3524875" y="275150"/>
              <a:ext cx="211575" cy="142525"/>
            </a:xfrm>
            <a:custGeom>
              <a:avLst/>
              <a:gdLst/>
              <a:ahLst/>
              <a:cxnLst/>
              <a:rect l="l" t="t" r="r" b="b"/>
              <a:pathLst>
                <a:path w="8463" h="5701" extrusionOk="0">
                  <a:moveTo>
                    <a:pt x="1719" y="0"/>
                  </a:moveTo>
                  <a:cubicBezTo>
                    <a:pt x="1353" y="0"/>
                    <a:pt x="988" y="29"/>
                    <a:pt x="629" y="86"/>
                  </a:cubicBezTo>
                  <a:cubicBezTo>
                    <a:pt x="642" y="96"/>
                    <a:pt x="656" y="103"/>
                    <a:pt x="669" y="113"/>
                  </a:cubicBezTo>
                  <a:cubicBezTo>
                    <a:pt x="340" y="449"/>
                    <a:pt x="138" y="834"/>
                    <a:pt x="36" y="1321"/>
                  </a:cubicBezTo>
                  <a:cubicBezTo>
                    <a:pt x="1" y="1497"/>
                    <a:pt x="145" y="1640"/>
                    <a:pt x="304" y="1640"/>
                  </a:cubicBezTo>
                  <a:cubicBezTo>
                    <a:pt x="350" y="1640"/>
                    <a:pt x="397" y="1628"/>
                    <a:pt x="442" y="1601"/>
                  </a:cubicBezTo>
                  <a:cubicBezTo>
                    <a:pt x="559" y="1531"/>
                    <a:pt x="681" y="1500"/>
                    <a:pt x="799" y="1500"/>
                  </a:cubicBezTo>
                  <a:cubicBezTo>
                    <a:pt x="1186" y="1500"/>
                    <a:pt x="1532" y="1836"/>
                    <a:pt x="1568" y="2250"/>
                  </a:cubicBezTo>
                  <a:cubicBezTo>
                    <a:pt x="1610" y="2763"/>
                    <a:pt x="1222" y="3172"/>
                    <a:pt x="834" y="3429"/>
                  </a:cubicBezTo>
                  <a:cubicBezTo>
                    <a:pt x="721" y="3504"/>
                    <a:pt x="708" y="3633"/>
                    <a:pt x="764" y="3748"/>
                  </a:cubicBezTo>
                  <a:cubicBezTo>
                    <a:pt x="804" y="3830"/>
                    <a:pt x="863" y="3893"/>
                    <a:pt x="925" y="3938"/>
                  </a:cubicBezTo>
                  <a:cubicBezTo>
                    <a:pt x="767" y="4377"/>
                    <a:pt x="1288" y="4729"/>
                    <a:pt x="1706" y="4788"/>
                  </a:cubicBezTo>
                  <a:cubicBezTo>
                    <a:pt x="1755" y="4795"/>
                    <a:pt x="1803" y="4798"/>
                    <a:pt x="1851" y="4798"/>
                  </a:cubicBezTo>
                  <a:cubicBezTo>
                    <a:pt x="2757" y="4798"/>
                    <a:pt x="3554" y="3664"/>
                    <a:pt x="4383" y="3664"/>
                  </a:cubicBezTo>
                  <a:cubicBezTo>
                    <a:pt x="4673" y="3664"/>
                    <a:pt x="4968" y="3804"/>
                    <a:pt x="5272" y="4179"/>
                  </a:cubicBezTo>
                  <a:cubicBezTo>
                    <a:pt x="5349" y="4274"/>
                    <a:pt x="5447" y="4322"/>
                    <a:pt x="5545" y="4322"/>
                  </a:cubicBezTo>
                  <a:cubicBezTo>
                    <a:pt x="5650" y="4322"/>
                    <a:pt x="5754" y="4266"/>
                    <a:pt x="5828" y="4153"/>
                  </a:cubicBezTo>
                  <a:cubicBezTo>
                    <a:pt x="5904" y="4039"/>
                    <a:pt x="6007" y="3995"/>
                    <a:pt x="6120" y="3995"/>
                  </a:cubicBezTo>
                  <a:cubicBezTo>
                    <a:pt x="6410" y="3995"/>
                    <a:pt x="6765" y="4283"/>
                    <a:pt x="6895" y="4429"/>
                  </a:cubicBezTo>
                  <a:cubicBezTo>
                    <a:pt x="7043" y="4594"/>
                    <a:pt x="7152" y="4785"/>
                    <a:pt x="7283" y="4962"/>
                  </a:cubicBezTo>
                  <a:cubicBezTo>
                    <a:pt x="7448" y="5183"/>
                    <a:pt x="7630" y="5440"/>
                    <a:pt x="7870" y="5578"/>
                  </a:cubicBezTo>
                  <a:cubicBezTo>
                    <a:pt x="8016" y="5662"/>
                    <a:pt x="8147" y="5701"/>
                    <a:pt x="8267" y="5701"/>
                  </a:cubicBezTo>
                  <a:cubicBezTo>
                    <a:pt x="8335" y="5701"/>
                    <a:pt x="8400" y="5688"/>
                    <a:pt x="8463" y="5664"/>
                  </a:cubicBezTo>
                  <a:cubicBezTo>
                    <a:pt x="8100" y="3636"/>
                    <a:pt x="6839" y="1792"/>
                    <a:pt x="4867" y="768"/>
                  </a:cubicBezTo>
                  <a:cubicBezTo>
                    <a:pt x="3858" y="244"/>
                    <a:pt x="2781" y="0"/>
                    <a:pt x="1719"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26"/>
            <p:cNvSpPr/>
            <p:nvPr/>
          </p:nvSpPr>
          <p:spPr>
            <a:xfrm>
              <a:off x="3524875" y="275150"/>
              <a:ext cx="176750" cy="119950"/>
            </a:xfrm>
            <a:custGeom>
              <a:avLst/>
              <a:gdLst/>
              <a:ahLst/>
              <a:cxnLst/>
              <a:rect l="l" t="t" r="r" b="b"/>
              <a:pathLst>
                <a:path w="7070" h="4798" extrusionOk="0">
                  <a:moveTo>
                    <a:pt x="1719" y="0"/>
                  </a:moveTo>
                  <a:cubicBezTo>
                    <a:pt x="1353" y="0"/>
                    <a:pt x="988" y="29"/>
                    <a:pt x="629" y="86"/>
                  </a:cubicBezTo>
                  <a:cubicBezTo>
                    <a:pt x="642" y="96"/>
                    <a:pt x="656" y="103"/>
                    <a:pt x="669" y="113"/>
                  </a:cubicBezTo>
                  <a:cubicBezTo>
                    <a:pt x="340" y="449"/>
                    <a:pt x="138" y="834"/>
                    <a:pt x="36" y="1321"/>
                  </a:cubicBezTo>
                  <a:cubicBezTo>
                    <a:pt x="1" y="1497"/>
                    <a:pt x="145" y="1640"/>
                    <a:pt x="304" y="1640"/>
                  </a:cubicBezTo>
                  <a:cubicBezTo>
                    <a:pt x="350" y="1640"/>
                    <a:pt x="397" y="1628"/>
                    <a:pt x="442" y="1601"/>
                  </a:cubicBezTo>
                  <a:cubicBezTo>
                    <a:pt x="559" y="1531"/>
                    <a:pt x="681" y="1500"/>
                    <a:pt x="799" y="1500"/>
                  </a:cubicBezTo>
                  <a:cubicBezTo>
                    <a:pt x="1186" y="1500"/>
                    <a:pt x="1532" y="1836"/>
                    <a:pt x="1568" y="2250"/>
                  </a:cubicBezTo>
                  <a:cubicBezTo>
                    <a:pt x="1610" y="2763"/>
                    <a:pt x="1222" y="3172"/>
                    <a:pt x="834" y="3429"/>
                  </a:cubicBezTo>
                  <a:cubicBezTo>
                    <a:pt x="721" y="3504"/>
                    <a:pt x="708" y="3633"/>
                    <a:pt x="764" y="3748"/>
                  </a:cubicBezTo>
                  <a:cubicBezTo>
                    <a:pt x="804" y="3830"/>
                    <a:pt x="863" y="3893"/>
                    <a:pt x="925" y="3938"/>
                  </a:cubicBezTo>
                  <a:cubicBezTo>
                    <a:pt x="767" y="4377"/>
                    <a:pt x="1288" y="4729"/>
                    <a:pt x="1706" y="4788"/>
                  </a:cubicBezTo>
                  <a:cubicBezTo>
                    <a:pt x="1755" y="4795"/>
                    <a:pt x="1803" y="4798"/>
                    <a:pt x="1851" y="4798"/>
                  </a:cubicBezTo>
                  <a:cubicBezTo>
                    <a:pt x="2757" y="4798"/>
                    <a:pt x="3554" y="3664"/>
                    <a:pt x="4383" y="3664"/>
                  </a:cubicBezTo>
                  <a:cubicBezTo>
                    <a:pt x="4673" y="3664"/>
                    <a:pt x="4968" y="3804"/>
                    <a:pt x="5272" y="4179"/>
                  </a:cubicBezTo>
                  <a:cubicBezTo>
                    <a:pt x="5349" y="4274"/>
                    <a:pt x="5447" y="4322"/>
                    <a:pt x="5545" y="4322"/>
                  </a:cubicBezTo>
                  <a:cubicBezTo>
                    <a:pt x="5650" y="4322"/>
                    <a:pt x="5754" y="4266"/>
                    <a:pt x="5828" y="4153"/>
                  </a:cubicBezTo>
                  <a:cubicBezTo>
                    <a:pt x="5905" y="4040"/>
                    <a:pt x="6008" y="3996"/>
                    <a:pt x="6121" y="3996"/>
                  </a:cubicBezTo>
                  <a:cubicBezTo>
                    <a:pt x="6196" y="3996"/>
                    <a:pt x="6276" y="4016"/>
                    <a:pt x="6355" y="4047"/>
                  </a:cubicBezTo>
                  <a:cubicBezTo>
                    <a:pt x="6519" y="3844"/>
                    <a:pt x="6688" y="3642"/>
                    <a:pt x="6796" y="3412"/>
                  </a:cubicBezTo>
                  <a:cubicBezTo>
                    <a:pt x="6922" y="3145"/>
                    <a:pt x="6997" y="2872"/>
                    <a:pt x="7069" y="2579"/>
                  </a:cubicBezTo>
                  <a:cubicBezTo>
                    <a:pt x="6490" y="1848"/>
                    <a:pt x="5749" y="1226"/>
                    <a:pt x="4867" y="768"/>
                  </a:cubicBezTo>
                  <a:cubicBezTo>
                    <a:pt x="3858" y="244"/>
                    <a:pt x="2781" y="0"/>
                    <a:pt x="1719" y="0"/>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26"/>
            <p:cNvSpPr/>
            <p:nvPr/>
          </p:nvSpPr>
          <p:spPr>
            <a:xfrm>
              <a:off x="3497875" y="352400"/>
              <a:ext cx="38125" cy="37275"/>
            </a:xfrm>
            <a:custGeom>
              <a:avLst/>
              <a:gdLst/>
              <a:ahLst/>
              <a:cxnLst/>
              <a:rect l="l" t="t" r="r" b="b"/>
              <a:pathLst>
                <a:path w="1525" h="1491" extrusionOk="0">
                  <a:moveTo>
                    <a:pt x="1276" y="1"/>
                  </a:moveTo>
                  <a:cubicBezTo>
                    <a:pt x="1267" y="1"/>
                    <a:pt x="1258" y="1"/>
                    <a:pt x="1248" y="3"/>
                  </a:cubicBezTo>
                  <a:cubicBezTo>
                    <a:pt x="870" y="52"/>
                    <a:pt x="438" y="134"/>
                    <a:pt x="195" y="460"/>
                  </a:cubicBezTo>
                  <a:cubicBezTo>
                    <a:pt x="1" y="720"/>
                    <a:pt x="33" y="1046"/>
                    <a:pt x="250" y="1283"/>
                  </a:cubicBezTo>
                  <a:cubicBezTo>
                    <a:pt x="361" y="1404"/>
                    <a:pt x="522" y="1490"/>
                    <a:pt x="681" y="1490"/>
                  </a:cubicBezTo>
                  <a:cubicBezTo>
                    <a:pt x="777" y="1490"/>
                    <a:pt x="873" y="1458"/>
                    <a:pt x="955" y="1382"/>
                  </a:cubicBezTo>
                  <a:cubicBezTo>
                    <a:pt x="965" y="1372"/>
                    <a:pt x="972" y="1362"/>
                    <a:pt x="978" y="1353"/>
                  </a:cubicBezTo>
                  <a:cubicBezTo>
                    <a:pt x="1014" y="1353"/>
                    <a:pt x="1051" y="1346"/>
                    <a:pt x="1084" y="1333"/>
                  </a:cubicBezTo>
                  <a:cubicBezTo>
                    <a:pt x="1443" y="1164"/>
                    <a:pt x="1525" y="559"/>
                    <a:pt x="1479" y="210"/>
                  </a:cubicBezTo>
                  <a:cubicBezTo>
                    <a:pt x="1467" y="110"/>
                    <a:pt x="1386" y="1"/>
                    <a:pt x="1276" y="1"/>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26"/>
            <p:cNvSpPr/>
            <p:nvPr/>
          </p:nvSpPr>
          <p:spPr>
            <a:xfrm>
              <a:off x="3225675" y="238200"/>
              <a:ext cx="725350" cy="431975"/>
            </a:xfrm>
            <a:custGeom>
              <a:avLst/>
              <a:gdLst/>
              <a:ahLst/>
              <a:cxnLst/>
              <a:rect l="l" t="t" r="r" b="b"/>
              <a:pathLst>
                <a:path w="29014" h="17279" extrusionOk="0">
                  <a:moveTo>
                    <a:pt x="27636" y="1"/>
                  </a:moveTo>
                  <a:cubicBezTo>
                    <a:pt x="27510" y="1"/>
                    <a:pt x="27360" y="19"/>
                    <a:pt x="27184" y="59"/>
                  </a:cubicBezTo>
                  <a:cubicBezTo>
                    <a:pt x="26861" y="132"/>
                    <a:pt x="26541" y="217"/>
                    <a:pt x="26225" y="307"/>
                  </a:cubicBezTo>
                  <a:cubicBezTo>
                    <a:pt x="26123" y="465"/>
                    <a:pt x="26021" y="623"/>
                    <a:pt x="25923" y="784"/>
                  </a:cubicBezTo>
                  <a:cubicBezTo>
                    <a:pt x="25984" y="777"/>
                    <a:pt x="26044" y="773"/>
                    <a:pt x="26102" y="773"/>
                  </a:cubicBezTo>
                  <a:cubicBezTo>
                    <a:pt x="26333" y="773"/>
                    <a:pt x="26533" y="836"/>
                    <a:pt x="26670" y="1005"/>
                  </a:cubicBezTo>
                  <a:cubicBezTo>
                    <a:pt x="27052" y="1482"/>
                    <a:pt x="26242" y="2141"/>
                    <a:pt x="25952" y="2470"/>
                  </a:cubicBezTo>
                  <a:cubicBezTo>
                    <a:pt x="23140" y="5677"/>
                    <a:pt x="19545" y="7910"/>
                    <a:pt x="15876" y="10059"/>
                  </a:cubicBezTo>
                  <a:cubicBezTo>
                    <a:pt x="12726" y="11903"/>
                    <a:pt x="9483" y="13583"/>
                    <a:pt x="6157" y="15087"/>
                  </a:cubicBezTo>
                  <a:cubicBezTo>
                    <a:pt x="5795" y="15251"/>
                    <a:pt x="5433" y="15429"/>
                    <a:pt x="5058" y="15571"/>
                  </a:cubicBezTo>
                  <a:cubicBezTo>
                    <a:pt x="4718" y="15722"/>
                    <a:pt x="3598" y="16200"/>
                    <a:pt x="2836" y="16200"/>
                  </a:cubicBezTo>
                  <a:cubicBezTo>
                    <a:pt x="2320" y="16200"/>
                    <a:pt x="1969" y="15981"/>
                    <a:pt x="2134" y="15294"/>
                  </a:cubicBezTo>
                  <a:cubicBezTo>
                    <a:pt x="2239" y="14856"/>
                    <a:pt x="2614" y="14543"/>
                    <a:pt x="2967" y="14264"/>
                  </a:cubicBezTo>
                  <a:cubicBezTo>
                    <a:pt x="3661" y="13711"/>
                    <a:pt x="4356" y="13157"/>
                    <a:pt x="5047" y="12607"/>
                  </a:cubicBezTo>
                  <a:lnTo>
                    <a:pt x="5047" y="12607"/>
                  </a:lnTo>
                  <a:cubicBezTo>
                    <a:pt x="4847" y="12664"/>
                    <a:pt x="4646" y="12720"/>
                    <a:pt x="4445" y="12769"/>
                  </a:cubicBezTo>
                  <a:cubicBezTo>
                    <a:pt x="4240" y="12940"/>
                    <a:pt x="4037" y="13108"/>
                    <a:pt x="3829" y="13279"/>
                  </a:cubicBezTo>
                  <a:cubicBezTo>
                    <a:pt x="3174" y="13820"/>
                    <a:pt x="0" y="16078"/>
                    <a:pt x="1847" y="17072"/>
                  </a:cubicBezTo>
                  <a:cubicBezTo>
                    <a:pt x="2129" y="17225"/>
                    <a:pt x="2463" y="17278"/>
                    <a:pt x="2808" y="17278"/>
                  </a:cubicBezTo>
                  <a:cubicBezTo>
                    <a:pt x="3264" y="17278"/>
                    <a:pt x="3737" y="17185"/>
                    <a:pt x="4129" y="17109"/>
                  </a:cubicBezTo>
                  <a:cubicBezTo>
                    <a:pt x="5716" y="16796"/>
                    <a:pt x="7220" y="16167"/>
                    <a:pt x="8715" y="15564"/>
                  </a:cubicBezTo>
                  <a:cubicBezTo>
                    <a:pt x="14810" y="13108"/>
                    <a:pt x="20868" y="9562"/>
                    <a:pt x="25353" y="4689"/>
                  </a:cubicBezTo>
                  <a:cubicBezTo>
                    <a:pt x="25923" y="4070"/>
                    <a:pt x="26476" y="3421"/>
                    <a:pt x="27029" y="2793"/>
                  </a:cubicBezTo>
                  <a:cubicBezTo>
                    <a:pt x="27541" y="2214"/>
                    <a:pt x="29013" y="1"/>
                    <a:pt x="2763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26"/>
            <p:cNvSpPr/>
            <p:nvPr/>
          </p:nvSpPr>
          <p:spPr>
            <a:xfrm>
              <a:off x="3300150" y="287525"/>
              <a:ext cx="589800" cy="363200"/>
            </a:xfrm>
            <a:custGeom>
              <a:avLst/>
              <a:gdLst/>
              <a:ahLst/>
              <a:cxnLst/>
              <a:rect l="l" t="t" r="r" b="b"/>
              <a:pathLst>
                <a:path w="23592" h="14528" extrusionOk="0">
                  <a:moveTo>
                    <a:pt x="23490" y="1"/>
                  </a:moveTo>
                  <a:cubicBezTo>
                    <a:pt x="23463" y="1"/>
                    <a:pt x="23437" y="14"/>
                    <a:pt x="23424" y="45"/>
                  </a:cubicBezTo>
                  <a:cubicBezTo>
                    <a:pt x="22989" y="1139"/>
                    <a:pt x="21897" y="1758"/>
                    <a:pt x="21093" y="2571"/>
                  </a:cubicBezTo>
                  <a:cubicBezTo>
                    <a:pt x="20326" y="3349"/>
                    <a:pt x="19631" y="4201"/>
                    <a:pt x="18818" y="4935"/>
                  </a:cubicBezTo>
                  <a:cubicBezTo>
                    <a:pt x="17056" y="6529"/>
                    <a:pt x="14785" y="7662"/>
                    <a:pt x="12762" y="8893"/>
                  </a:cubicBezTo>
                  <a:cubicBezTo>
                    <a:pt x="10744" y="10125"/>
                    <a:pt x="8700" y="11280"/>
                    <a:pt x="6533" y="12242"/>
                  </a:cubicBezTo>
                  <a:cubicBezTo>
                    <a:pt x="4495" y="13147"/>
                    <a:pt x="2316" y="14309"/>
                    <a:pt x="56" y="14418"/>
                  </a:cubicBezTo>
                  <a:cubicBezTo>
                    <a:pt x="10" y="14421"/>
                    <a:pt x="0" y="14497"/>
                    <a:pt x="50" y="14500"/>
                  </a:cubicBezTo>
                  <a:cubicBezTo>
                    <a:pt x="192" y="14519"/>
                    <a:pt x="334" y="14527"/>
                    <a:pt x="475" y="14527"/>
                  </a:cubicBezTo>
                  <a:cubicBezTo>
                    <a:pt x="1294" y="14527"/>
                    <a:pt x="2097" y="14242"/>
                    <a:pt x="2855" y="13947"/>
                  </a:cubicBezTo>
                  <a:cubicBezTo>
                    <a:pt x="4001" y="13496"/>
                    <a:pt x="5141" y="13022"/>
                    <a:pt x="6270" y="12528"/>
                  </a:cubicBezTo>
                  <a:cubicBezTo>
                    <a:pt x="8565" y="11531"/>
                    <a:pt x="10715" y="10329"/>
                    <a:pt x="12841" y="9018"/>
                  </a:cubicBezTo>
                  <a:cubicBezTo>
                    <a:pt x="14880" y="7764"/>
                    <a:pt x="17161" y="6657"/>
                    <a:pt x="18953" y="5060"/>
                  </a:cubicBezTo>
                  <a:cubicBezTo>
                    <a:pt x="19855" y="4260"/>
                    <a:pt x="20629" y="3332"/>
                    <a:pt x="21491" y="2492"/>
                  </a:cubicBezTo>
                  <a:cubicBezTo>
                    <a:pt x="22232" y="1771"/>
                    <a:pt x="23342" y="1171"/>
                    <a:pt x="23579" y="98"/>
                  </a:cubicBezTo>
                  <a:cubicBezTo>
                    <a:pt x="23592" y="43"/>
                    <a:pt x="23539" y="1"/>
                    <a:pt x="23490"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70" name="Google Shape;2570;p26"/>
          <p:cNvSpPr/>
          <p:nvPr/>
        </p:nvSpPr>
        <p:spPr>
          <a:xfrm flipH="1">
            <a:off x="8713530" y="13734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26"/>
          <p:cNvSpPr/>
          <p:nvPr/>
        </p:nvSpPr>
        <p:spPr>
          <a:xfrm flipH="1">
            <a:off x="9071930" y="8425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26"/>
          <p:cNvSpPr/>
          <p:nvPr/>
        </p:nvSpPr>
        <p:spPr>
          <a:xfrm rot="5400000">
            <a:off x="9274278" y="4989333"/>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26"/>
          <p:cNvSpPr/>
          <p:nvPr/>
        </p:nvSpPr>
        <p:spPr>
          <a:xfrm rot="-9900103">
            <a:off x="9212005" y="4436615"/>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26"/>
          <p:cNvSpPr/>
          <p:nvPr/>
        </p:nvSpPr>
        <p:spPr>
          <a:xfrm rot="-9900103">
            <a:off x="8779980" y="3605190"/>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26"/>
          <p:cNvSpPr/>
          <p:nvPr/>
        </p:nvSpPr>
        <p:spPr>
          <a:xfrm rot="5400000">
            <a:off x="9095780" y="-4070"/>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26"/>
          <p:cNvSpPr/>
          <p:nvPr/>
        </p:nvSpPr>
        <p:spPr>
          <a:xfrm rot="-9900077">
            <a:off x="9005888" y="401140"/>
            <a:ext cx="38841" cy="37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26"/>
          <p:cNvSpPr/>
          <p:nvPr/>
        </p:nvSpPr>
        <p:spPr>
          <a:xfrm rot="-5400000">
            <a:off x="-255629" y="157956"/>
            <a:ext cx="76800" cy="76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26"/>
          <p:cNvSpPr/>
          <p:nvPr/>
        </p:nvSpPr>
        <p:spPr>
          <a:xfrm rot="899923">
            <a:off x="197839" y="4491080"/>
            <a:ext cx="38841" cy="3704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26"/>
          <p:cNvSpPr/>
          <p:nvPr/>
        </p:nvSpPr>
        <p:spPr>
          <a:xfrm rot="899897">
            <a:off x="-204631" y="1505454"/>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26"/>
          <p:cNvSpPr/>
          <p:nvPr/>
        </p:nvSpPr>
        <p:spPr>
          <a:xfrm rot="899897">
            <a:off x="-82381" y="4806729"/>
            <a:ext cx="22025" cy="2099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581" name="Google Shape;2581;p26"/>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2582" name="Google Shape;2582;p26"/>
          <p:cNvSpPr txBox="1">
            <a:spLocks noGrp="1"/>
          </p:cNvSpPr>
          <p:nvPr>
            <p:ph type="title" hasCustomPrompt="1"/>
          </p:nvPr>
        </p:nvSpPr>
        <p:spPr>
          <a:xfrm>
            <a:off x="2223600" y="670225"/>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83" name="Google Shape;2583;p26"/>
          <p:cNvSpPr txBox="1">
            <a:spLocks noGrp="1"/>
          </p:cNvSpPr>
          <p:nvPr>
            <p:ph type="subTitle" idx="1"/>
          </p:nvPr>
        </p:nvSpPr>
        <p:spPr>
          <a:xfrm>
            <a:off x="1675950" y="1253625"/>
            <a:ext cx="5792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sz="18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584" name="Google Shape;2584;p26"/>
          <p:cNvSpPr txBox="1">
            <a:spLocks noGrp="1"/>
          </p:cNvSpPr>
          <p:nvPr>
            <p:ph type="title" idx="2" hasCustomPrompt="1"/>
          </p:nvPr>
        </p:nvSpPr>
        <p:spPr>
          <a:xfrm>
            <a:off x="2223600" y="1954311"/>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85" name="Google Shape;2585;p26"/>
          <p:cNvSpPr txBox="1">
            <a:spLocks noGrp="1"/>
          </p:cNvSpPr>
          <p:nvPr>
            <p:ph type="subTitle" idx="3"/>
          </p:nvPr>
        </p:nvSpPr>
        <p:spPr>
          <a:xfrm>
            <a:off x="1675950" y="2554650"/>
            <a:ext cx="5792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sz="18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586" name="Google Shape;2586;p26"/>
          <p:cNvSpPr txBox="1">
            <a:spLocks noGrp="1"/>
          </p:cNvSpPr>
          <p:nvPr>
            <p:ph type="title" idx="4" hasCustomPrompt="1"/>
          </p:nvPr>
        </p:nvSpPr>
        <p:spPr>
          <a:xfrm>
            <a:off x="2223600" y="3265638"/>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87" name="Google Shape;2587;p26"/>
          <p:cNvSpPr txBox="1">
            <a:spLocks noGrp="1"/>
          </p:cNvSpPr>
          <p:nvPr>
            <p:ph type="subTitle" idx="5"/>
          </p:nvPr>
        </p:nvSpPr>
        <p:spPr>
          <a:xfrm>
            <a:off x="1675950" y="3874475"/>
            <a:ext cx="5792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sz="18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389"/>
        <p:cNvGrpSpPr/>
        <p:nvPr/>
      </p:nvGrpSpPr>
      <p:grpSpPr>
        <a:xfrm>
          <a:off x="0" y="0"/>
          <a:ext cx="0" cy="0"/>
          <a:chOff x="0" y="0"/>
          <a:chExt cx="0" cy="0"/>
        </a:xfrm>
      </p:grpSpPr>
      <p:sp>
        <p:nvSpPr>
          <p:cNvPr id="3390" name="Google Shape;3390;p36"/>
          <p:cNvSpPr/>
          <p:nvPr/>
        </p:nvSpPr>
        <p:spPr>
          <a:xfrm rot="10800000">
            <a:off x="4867807" y="4393684"/>
            <a:ext cx="4328443" cy="874380"/>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rgbClr val="4949E7">
                  <a:alpha val="0"/>
                </a:srgbClr>
              </a:gs>
              <a:gs pos="28000">
                <a:srgbClr val="4949E7">
                  <a:alpha val="0"/>
                </a:srgbClr>
              </a:gs>
              <a:gs pos="57000">
                <a:schemeClr val="lt2"/>
              </a:gs>
              <a:gs pos="100000">
                <a:srgbClr val="050A10"/>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36"/>
          <p:cNvSpPr/>
          <p:nvPr/>
        </p:nvSpPr>
        <p:spPr>
          <a:xfrm>
            <a:off x="5208259" y="4104665"/>
            <a:ext cx="3438600" cy="1623775"/>
          </a:xfrm>
          <a:custGeom>
            <a:avLst/>
            <a:gdLst/>
            <a:ahLst/>
            <a:cxnLst/>
            <a:rect l="l" t="t" r="r" b="b"/>
            <a:pathLst>
              <a:path w="137544" h="64951" extrusionOk="0">
                <a:moveTo>
                  <a:pt x="42182" y="59843"/>
                </a:moveTo>
                <a:cubicBezTo>
                  <a:pt x="33410" y="62986"/>
                  <a:pt x="31535" y="63393"/>
                  <a:pt x="26088" y="64022"/>
                </a:cubicBezTo>
                <a:cubicBezTo>
                  <a:pt x="20641" y="64651"/>
                  <a:pt x="13843" y="65944"/>
                  <a:pt x="9499" y="63616"/>
                </a:cubicBezTo>
                <a:cubicBezTo>
                  <a:pt x="5155" y="61289"/>
                  <a:pt x="-407" y="54959"/>
                  <a:pt x="24" y="50057"/>
                </a:cubicBezTo>
                <a:cubicBezTo>
                  <a:pt x="456" y="45155"/>
                  <a:pt x="1728" y="38020"/>
                  <a:pt x="12088" y="34202"/>
                </a:cubicBezTo>
                <a:cubicBezTo>
                  <a:pt x="22449" y="30384"/>
                  <a:pt x="49877" y="29634"/>
                  <a:pt x="62187" y="27148"/>
                </a:cubicBezTo>
                <a:cubicBezTo>
                  <a:pt x="74498" y="24663"/>
                  <a:pt x="77325" y="23761"/>
                  <a:pt x="85951" y="19289"/>
                </a:cubicBezTo>
                <a:cubicBezTo>
                  <a:pt x="94577" y="14817"/>
                  <a:pt x="105648" y="1848"/>
                  <a:pt x="113943" y="314"/>
                </a:cubicBezTo>
                <a:cubicBezTo>
                  <a:pt x="122238" y="-1220"/>
                  <a:pt x="133066" y="2993"/>
                  <a:pt x="135720" y="10083"/>
                </a:cubicBezTo>
                <a:cubicBezTo>
                  <a:pt x="138374" y="17174"/>
                  <a:pt x="139369" y="37010"/>
                  <a:pt x="129869" y="42857"/>
                </a:cubicBezTo>
                <a:cubicBezTo>
                  <a:pt x="120369" y="48704"/>
                  <a:pt x="93337" y="42336"/>
                  <a:pt x="78722" y="45167"/>
                </a:cubicBezTo>
                <a:cubicBezTo>
                  <a:pt x="64108" y="47998"/>
                  <a:pt x="50954" y="56701"/>
                  <a:pt x="42182" y="59843"/>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sp>
      <p:sp>
        <p:nvSpPr>
          <p:cNvPr id="3392" name="Google Shape;3392;p36"/>
          <p:cNvSpPr/>
          <p:nvPr/>
        </p:nvSpPr>
        <p:spPr>
          <a:xfrm rot="10800000">
            <a:off x="-693254" y="-482460"/>
            <a:ext cx="3438600" cy="1623775"/>
          </a:xfrm>
          <a:custGeom>
            <a:avLst/>
            <a:gdLst/>
            <a:ahLst/>
            <a:cxnLst/>
            <a:rect l="l" t="t" r="r" b="b"/>
            <a:pathLst>
              <a:path w="137544" h="64951" extrusionOk="0">
                <a:moveTo>
                  <a:pt x="42182" y="59843"/>
                </a:moveTo>
                <a:cubicBezTo>
                  <a:pt x="33410" y="62986"/>
                  <a:pt x="31535" y="63393"/>
                  <a:pt x="26088" y="64022"/>
                </a:cubicBezTo>
                <a:cubicBezTo>
                  <a:pt x="20641" y="64651"/>
                  <a:pt x="13843" y="65944"/>
                  <a:pt x="9499" y="63616"/>
                </a:cubicBezTo>
                <a:cubicBezTo>
                  <a:pt x="5155" y="61289"/>
                  <a:pt x="-407" y="54959"/>
                  <a:pt x="24" y="50057"/>
                </a:cubicBezTo>
                <a:cubicBezTo>
                  <a:pt x="456" y="45155"/>
                  <a:pt x="1728" y="38020"/>
                  <a:pt x="12088" y="34202"/>
                </a:cubicBezTo>
                <a:cubicBezTo>
                  <a:pt x="22449" y="30384"/>
                  <a:pt x="49877" y="29634"/>
                  <a:pt x="62187" y="27148"/>
                </a:cubicBezTo>
                <a:cubicBezTo>
                  <a:pt x="74498" y="24663"/>
                  <a:pt x="77325" y="23761"/>
                  <a:pt x="85951" y="19289"/>
                </a:cubicBezTo>
                <a:cubicBezTo>
                  <a:pt x="94577" y="14817"/>
                  <a:pt x="105648" y="1848"/>
                  <a:pt x="113943" y="314"/>
                </a:cubicBezTo>
                <a:cubicBezTo>
                  <a:pt x="122238" y="-1220"/>
                  <a:pt x="133066" y="2993"/>
                  <a:pt x="135720" y="10083"/>
                </a:cubicBezTo>
                <a:cubicBezTo>
                  <a:pt x="138374" y="17174"/>
                  <a:pt x="139369" y="37010"/>
                  <a:pt x="129869" y="42857"/>
                </a:cubicBezTo>
                <a:cubicBezTo>
                  <a:pt x="120369" y="48704"/>
                  <a:pt x="93337" y="42336"/>
                  <a:pt x="78722" y="45167"/>
                </a:cubicBezTo>
                <a:cubicBezTo>
                  <a:pt x="64108" y="47998"/>
                  <a:pt x="50954" y="56701"/>
                  <a:pt x="42182" y="59843"/>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sp>
      <p:sp>
        <p:nvSpPr>
          <p:cNvPr id="3393" name="Google Shape;3393;p36"/>
          <p:cNvSpPr/>
          <p:nvPr/>
        </p:nvSpPr>
        <p:spPr>
          <a:xfrm>
            <a:off x="-66375" y="-55950"/>
            <a:ext cx="3128874" cy="678434"/>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chemeClr val="dk1"/>
              </a:gs>
              <a:gs pos="39000">
                <a:schemeClr val="accent1"/>
              </a:gs>
              <a:gs pos="78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94" name="Google Shape;3394;p36"/>
          <p:cNvGrpSpPr/>
          <p:nvPr/>
        </p:nvGrpSpPr>
        <p:grpSpPr>
          <a:xfrm rot="7294961" flipH="1">
            <a:off x="422344" y="82399"/>
            <a:ext cx="93977" cy="248493"/>
            <a:chOff x="2581525" y="3787700"/>
            <a:chExt cx="105325" cy="278500"/>
          </a:xfrm>
        </p:grpSpPr>
        <p:sp>
          <p:nvSpPr>
            <p:cNvPr id="3395" name="Google Shape;3395;p36"/>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36"/>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36"/>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36"/>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99" name="Google Shape;3399;p36"/>
          <p:cNvSpPr/>
          <p:nvPr/>
        </p:nvSpPr>
        <p:spPr>
          <a:xfrm rot="-6299731" flipH="1">
            <a:off x="1448941" y="166509"/>
            <a:ext cx="23581" cy="22488"/>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00" name="Google Shape;3400;p36"/>
          <p:cNvGrpSpPr/>
          <p:nvPr/>
        </p:nvGrpSpPr>
        <p:grpSpPr>
          <a:xfrm rot="5688890" flipH="1">
            <a:off x="1342313" y="244015"/>
            <a:ext cx="35404" cy="170840"/>
            <a:chOff x="2785650" y="3828250"/>
            <a:chExt cx="39675" cy="191450"/>
          </a:xfrm>
        </p:grpSpPr>
        <p:sp>
          <p:nvSpPr>
            <p:cNvPr id="3401" name="Google Shape;3401;p36"/>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36"/>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36"/>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04" name="Google Shape;3404;p36"/>
          <p:cNvGrpSpPr/>
          <p:nvPr/>
        </p:nvGrpSpPr>
        <p:grpSpPr>
          <a:xfrm rot="-3505059" flipH="1">
            <a:off x="8634176" y="4841509"/>
            <a:ext cx="132007" cy="349053"/>
            <a:chOff x="2581525" y="3787700"/>
            <a:chExt cx="105325" cy="278500"/>
          </a:xfrm>
        </p:grpSpPr>
        <p:sp>
          <p:nvSpPr>
            <p:cNvPr id="3405" name="Google Shape;3405;p36"/>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36"/>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36"/>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36"/>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09" name="Google Shape;3409;p36"/>
          <p:cNvSpPr/>
          <p:nvPr/>
        </p:nvSpPr>
        <p:spPr>
          <a:xfrm rot="4500016" flipH="1">
            <a:off x="8068158" y="5070607"/>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36"/>
          <p:cNvSpPr/>
          <p:nvPr/>
        </p:nvSpPr>
        <p:spPr>
          <a:xfrm rot="4500016" flipH="1">
            <a:off x="6963224" y="4909999"/>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11" name="Google Shape;3411;p36"/>
          <p:cNvGrpSpPr/>
          <p:nvPr/>
        </p:nvGrpSpPr>
        <p:grpSpPr>
          <a:xfrm rot="-5110856" flipH="1">
            <a:off x="7544207" y="4594183"/>
            <a:ext cx="49730" cy="239969"/>
            <a:chOff x="2785650" y="3828250"/>
            <a:chExt cx="39675" cy="191450"/>
          </a:xfrm>
        </p:grpSpPr>
        <p:sp>
          <p:nvSpPr>
            <p:cNvPr id="3412" name="Google Shape;3412;p36"/>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36"/>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36"/>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15" name="Google Shape;3415;p36"/>
          <p:cNvSpPr/>
          <p:nvPr/>
        </p:nvSpPr>
        <p:spPr>
          <a:xfrm flipH="1">
            <a:off x="1705079" y="183261"/>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36"/>
          <p:cNvSpPr/>
          <p:nvPr/>
        </p:nvSpPr>
        <p:spPr>
          <a:xfrm flipH="1">
            <a:off x="734257" y="154481"/>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36"/>
          <p:cNvSpPr/>
          <p:nvPr/>
        </p:nvSpPr>
        <p:spPr>
          <a:xfrm rot="-6299731" flipH="1">
            <a:off x="142453" y="356390"/>
            <a:ext cx="23581" cy="22488"/>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36"/>
          <p:cNvSpPr/>
          <p:nvPr/>
        </p:nvSpPr>
        <p:spPr>
          <a:xfrm rot="-6299984" flipH="1">
            <a:off x="6276427" y="4958368"/>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36"/>
          <p:cNvSpPr/>
          <p:nvPr/>
        </p:nvSpPr>
        <p:spPr>
          <a:xfrm flipH="1">
            <a:off x="8391300" y="49833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36"/>
          <p:cNvSpPr/>
          <p:nvPr/>
        </p:nvSpPr>
        <p:spPr>
          <a:xfrm flipH="1">
            <a:off x="6744887" y="5053698"/>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36"/>
          <p:cNvSpPr/>
          <p:nvPr/>
        </p:nvSpPr>
        <p:spPr>
          <a:xfrm flipH="1">
            <a:off x="8892650" y="47981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36"/>
          <p:cNvSpPr/>
          <p:nvPr/>
        </p:nvSpPr>
        <p:spPr>
          <a:xfrm flipH="1">
            <a:off x="7242650" y="50537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36"/>
          <p:cNvSpPr/>
          <p:nvPr/>
        </p:nvSpPr>
        <p:spPr>
          <a:xfrm rot="4500016" flipH="1">
            <a:off x="8107233" y="4815082"/>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36"/>
          <p:cNvSpPr/>
          <p:nvPr/>
        </p:nvSpPr>
        <p:spPr>
          <a:xfrm flipH="1">
            <a:off x="6999325" y="4681473"/>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36"/>
          <p:cNvSpPr/>
          <p:nvPr/>
        </p:nvSpPr>
        <p:spPr>
          <a:xfrm flipH="1">
            <a:off x="1060431" y="428521"/>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36"/>
          <p:cNvSpPr/>
          <p:nvPr/>
        </p:nvSpPr>
        <p:spPr>
          <a:xfrm flipH="1">
            <a:off x="157829" y="126128"/>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27" name="Google Shape;3427;p36"/>
          <p:cNvGrpSpPr/>
          <p:nvPr/>
        </p:nvGrpSpPr>
        <p:grpSpPr>
          <a:xfrm flipH="1">
            <a:off x="7581750" y="4905706"/>
            <a:ext cx="243312" cy="220652"/>
            <a:chOff x="4832775" y="4525200"/>
            <a:chExt cx="362125" cy="328400"/>
          </a:xfrm>
        </p:grpSpPr>
        <p:sp>
          <p:nvSpPr>
            <p:cNvPr id="3428" name="Google Shape;3428;p36"/>
            <p:cNvSpPr/>
            <p:nvPr/>
          </p:nvSpPr>
          <p:spPr>
            <a:xfrm>
              <a:off x="4832775" y="4525200"/>
              <a:ext cx="362125" cy="328400"/>
            </a:xfrm>
            <a:custGeom>
              <a:avLst/>
              <a:gdLst/>
              <a:ahLst/>
              <a:cxnLst/>
              <a:rect l="l" t="t" r="r" b="b"/>
              <a:pathLst>
                <a:path w="14485" h="13136" extrusionOk="0">
                  <a:moveTo>
                    <a:pt x="7242" y="0"/>
                  </a:moveTo>
                  <a:cubicBezTo>
                    <a:pt x="5597" y="0"/>
                    <a:pt x="3949" y="615"/>
                    <a:pt x="2674" y="1849"/>
                  </a:cubicBezTo>
                  <a:cubicBezTo>
                    <a:pt x="66" y="4375"/>
                    <a:pt x="1" y="8533"/>
                    <a:pt x="2526" y="11138"/>
                  </a:cubicBezTo>
                  <a:cubicBezTo>
                    <a:pt x="3813" y="12467"/>
                    <a:pt x="5527" y="13135"/>
                    <a:pt x="7243" y="13135"/>
                  </a:cubicBezTo>
                  <a:cubicBezTo>
                    <a:pt x="8889" y="13135"/>
                    <a:pt x="10536" y="12521"/>
                    <a:pt x="11811" y="11286"/>
                  </a:cubicBezTo>
                  <a:cubicBezTo>
                    <a:pt x="14418" y="8761"/>
                    <a:pt x="14485" y="4602"/>
                    <a:pt x="11959" y="1997"/>
                  </a:cubicBezTo>
                  <a:cubicBezTo>
                    <a:pt x="10672" y="668"/>
                    <a:pt x="8958" y="0"/>
                    <a:pt x="7242"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36"/>
            <p:cNvSpPr/>
            <p:nvPr/>
          </p:nvSpPr>
          <p:spPr>
            <a:xfrm>
              <a:off x="4832775" y="4543850"/>
              <a:ext cx="351275" cy="309750"/>
            </a:xfrm>
            <a:custGeom>
              <a:avLst/>
              <a:gdLst/>
              <a:ahLst/>
              <a:cxnLst/>
              <a:rect l="l" t="t" r="r" b="b"/>
              <a:pathLst>
                <a:path w="14051" h="12390" extrusionOk="0">
                  <a:moveTo>
                    <a:pt x="4202" y="0"/>
                  </a:moveTo>
                  <a:cubicBezTo>
                    <a:pt x="3656" y="287"/>
                    <a:pt x="3138" y="652"/>
                    <a:pt x="2674" y="1103"/>
                  </a:cubicBezTo>
                  <a:cubicBezTo>
                    <a:pt x="66" y="3629"/>
                    <a:pt x="1" y="7787"/>
                    <a:pt x="2526" y="10392"/>
                  </a:cubicBezTo>
                  <a:cubicBezTo>
                    <a:pt x="3813" y="11721"/>
                    <a:pt x="5527" y="12389"/>
                    <a:pt x="7243" y="12389"/>
                  </a:cubicBezTo>
                  <a:cubicBezTo>
                    <a:pt x="8889" y="12389"/>
                    <a:pt x="10536" y="11775"/>
                    <a:pt x="11811" y="10540"/>
                  </a:cubicBezTo>
                  <a:cubicBezTo>
                    <a:pt x="13411" y="8989"/>
                    <a:pt x="14050" y="6826"/>
                    <a:pt x="13724" y="4781"/>
                  </a:cubicBezTo>
                  <a:lnTo>
                    <a:pt x="13724" y="4781"/>
                  </a:lnTo>
                  <a:cubicBezTo>
                    <a:pt x="13731" y="6082"/>
                    <a:pt x="13401" y="7372"/>
                    <a:pt x="12124" y="7827"/>
                  </a:cubicBezTo>
                  <a:cubicBezTo>
                    <a:pt x="12106" y="7833"/>
                    <a:pt x="12088" y="7837"/>
                    <a:pt x="12070" y="7837"/>
                  </a:cubicBezTo>
                  <a:cubicBezTo>
                    <a:pt x="11958" y="7837"/>
                    <a:pt x="11860" y="7711"/>
                    <a:pt x="11897" y="7600"/>
                  </a:cubicBezTo>
                  <a:cubicBezTo>
                    <a:pt x="12087" y="7007"/>
                    <a:pt x="12002" y="6388"/>
                    <a:pt x="11607" y="5898"/>
                  </a:cubicBezTo>
                  <a:cubicBezTo>
                    <a:pt x="11081" y="5238"/>
                    <a:pt x="10304" y="5054"/>
                    <a:pt x="9510" y="5054"/>
                  </a:cubicBezTo>
                  <a:cubicBezTo>
                    <a:pt x="9440" y="5054"/>
                    <a:pt x="9369" y="5055"/>
                    <a:pt x="9299" y="5058"/>
                  </a:cubicBezTo>
                  <a:cubicBezTo>
                    <a:pt x="8861" y="5074"/>
                    <a:pt x="7853" y="5120"/>
                    <a:pt x="7622" y="5624"/>
                  </a:cubicBezTo>
                  <a:cubicBezTo>
                    <a:pt x="7667" y="5620"/>
                    <a:pt x="7712" y="5618"/>
                    <a:pt x="7756" y="5618"/>
                  </a:cubicBezTo>
                  <a:cubicBezTo>
                    <a:pt x="8010" y="5618"/>
                    <a:pt x="8258" y="5682"/>
                    <a:pt x="8502" y="5782"/>
                  </a:cubicBezTo>
                  <a:cubicBezTo>
                    <a:pt x="8831" y="5918"/>
                    <a:pt x="9160" y="6079"/>
                    <a:pt x="9430" y="6313"/>
                  </a:cubicBezTo>
                  <a:cubicBezTo>
                    <a:pt x="9815" y="6648"/>
                    <a:pt x="10052" y="7126"/>
                    <a:pt x="10086" y="7636"/>
                  </a:cubicBezTo>
                  <a:cubicBezTo>
                    <a:pt x="10161" y="8743"/>
                    <a:pt x="9295" y="9598"/>
                    <a:pt x="8239" y="9723"/>
                  </a:cubicBezTo>
                  <a:cubicBezTo>
                    <a:pt x="8233" y="9724"/>
                    <a:pt x="8227" y="9724"/>
                    <a:pt x="8221" y="9724"/>
                  </a:cubicBezTo>
                  <a:cubicBezTo>
                    <a:pt x="8089" y="9724"/>
                    <a:pt x="8011" y="9548"/>
                    <a:pt x="8077" y="9443"/>
                  </a:cubicBezTo>
                  <a:cubicBezTo>
                    <a:pt x="8397" y="8950"/>
                    <a:pt x="8061" y="8340"/>
                    <a:pt x="7705" y="7850"/>
                  </a:cubicBezTo>
                  <a:cubicBezTo>
                    <a:pt x="7675" y="8755"/>
                    <a:pt x="7238" y="9638"/>
                    <a:pt x="6263" y="9858"/>
                  </a:cubicBezTo>
                  <a:cubicBezTo>
                    <a:pt x="6153" y="9884"/>
                    <a:pt x="6046" y="9898"/>
                    <a:pt x="5945" y="9898"/>
                  </a:cubicBezTo>
                  <a:cubicBezTo>
                    <a:pt x="5618" y="9898"/>
                    <a:pt x="5355" y="9750"/>
                    <a:pt x="5242" y="9368"/>
                  </a:cubicBezTo>
                  <a:cubicBezTo>
                    <a:pt x="5101" y="8881"/>
                    <a:pt x="5150" y="8354"/>
                    <a:pt x="5098" y="7857"/>
                  </a:cubicBezTo>
                  <a:cubicBezTo>
                    <a:pt x="5028" y="7217"/>
                    <a:pt x="4745" y="6569"/>
                    <a:pt x="4455" y="6000"/>
                  </a:cubicBezTo>
                  <a:cubicBezTo>
                    <a:pt x="4156" y="5413"/>
                    <a:pt x="3764" y="4877"/>
                    <a:pt x="3513" y="4268"/>
                  </a:cubicBezTo>
                  <a:cubicBezTo>
                    <a:pt x="3063" y="3181"/>
                    <a:pt x="2951" y="1854"/>
                    <a:pt x="3557" y="804"/>
                  </a:cubicBezTo>
                  <a:cubicBezTo>
                    <a:pt x="3731" y="504"/>
                    <a:pt x="3955" y="237"/>
                    <a:pt x="4202"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36"/>
            <p:cNvSpPr/>
            <p:nvPr/>
          </p:nvSpPr>
          <p:spPr>
            <a:xfrm>
              <a:off x="4849650" y="4681075"/>
              <a:ext cx="13450" cy="37625"/>
            </a:xfrm>
            <a:custGeom>
              <a:avLst/>
              <a:gdLst/>
              <a:ahLst/>
              <a:cxnLst/>
              <a:rect l="l" t="t" r="r" b="b"/>
              <a:pathLst>
                <a:path w="538" h="1505" extrusionOk="0">
                  <a:moveTo>
                    <a:pt x="13" y="0"/>
                  </a:moveTo>
                  <a:cubicBezTo>
                    <a:pt x="10" y="69"/>
                    <a:pt x="4" y="138"/>
                    <a:pt x="1" y="207"/>
                  </a:cubicBezTo>
                  <a:cubicBezTo>
                    <a:pt x="109" y="286"/>
                    <a:pt x="201" y="382"/>
                    <a:pt x="247" y="543"/>
                  </a:cubicBezTo>
                  <a:cubicBezTo>
                    <a:pt x="326" y="827"/>
                    <a:pt x="231" y="1076"/>
                    <a:pt x="76" y="1301"/>
                  </a:cubicBezTo>
                  <a:cubicBezTo>
                    <a:pt x="86" y="1367"/>
                    <a:pt x="92" y="1436"/>
                    <a:pt x="106" y="1505"/>
                  </a:cubicBezTo>
                  <a:cubicBezTo>
                    <a:pt x="356" y="1192"/>
                    <a:pt x="537" y="827"/>
                    <a:pt x="402" y="418"/>
                  </a:cubicBezTo>
                  <a:cubicBezTo>
                    <a:pt x="317" y="161"/>
                    <a:pt x="178" y="108"/>
                    <a:pt x="1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36"/>
            <p:cNvSpPr/>
            <p:nvPr/>
          </p:nvSpPr>
          <p:spPr>
            <a:xfrm>
              <a:off x="5058975" y="4531925"/>
              <a:ext cx="93525" cy="69500"/>
            </a:xfrm>
            <a:custGeom>
              <a:avLst/>
              <a:gdLst/>
              <a:ahLst/>
              <a:cxnLst/>
              <a:rect l="l" t="t" r="r" b="b"/>
              <a:pathLst>
                <a:path w="3741" h="2780" extrusionOk="0">
                  <a:moveTo>
                    <a:pt x="47" y="0"/>
                  </a:moveTo>
                  <a:cubicBezTo>
                    <a:pt x="1" y="494"/>
                    <a:pt x="10" y="968"/>
                    <a:pt x="392" y="1327"/>
                  </a:cubicBezTo>
                  <a:cubicBezTo>
                    <a:pt x="827" y="1732"/>
                    <a:pt x="1548" y="1821"/>
                    <a:pt x="2088" y="1998"/>
                  </a:cubicBezTo>
                  <a:cubicBezTo>
                    <a:pt x="2688" y="2193"/>
                    <a:pt x="3237" y="2436"/>
                    <a:pt x="3741" y="2779"/>
                  </a:cubicBezTo>
                  <a:cubicBezTo>
                    <a:pt x="3566" y="2506"/>
                    <a:pt x="3362" y="2246"/>
                    <a:pt x="3145" y="1995"/>
                  </a:cubicBezTo>
                  <a:cubicBezTo>
                    <a:pt x="2618" y="1693"/>
                    <a:pt x="2045" y="1459"/>
                    <a:pt x="1472" y="1211"/>
                  </a:cubicBezTo>
                  <a:cubicBezTo>
                    <a:pt x="791" y="918"/>
                    <a:pt x="702" y="616"/>
                    <a:pt x="715" y="234"/>
                  </a:cubicBezTo>
                  <a:cubicBezTo>
                    <a:pt x="495" y="145"/>
                    <a:pt x="273" y="66"/>
                    <a:pt x="4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36"/>
            <p:cNvSpPr/>
            <p:nvPr/>
          </p:nvSpPr>
          <p:spPr>
            <a:xfrm>
              <a:off x="5110100" y="4597125"/>
              <a:ext cx="22575" cy="21200"/>
            </a:xfrm>
            <a:custGeom>
              <a:avLst/>
              <a:gdLst/>
              <a:ahLst/>
              <a:cxnLst/>
              <a:rect l="l" t="t" r="r" b="b"/>
              <a:pathLst>
                <a:path w="903" h="848" extrusionOk="0">
                  <a:moveTo>
                    <a:pt x="405" y="1"/>
                  </a:moveTo>
                  <a:cubicBezTo>
                    <a:pt x="316" y="1"/>
                    <a:pt x="226" y="17"/>
                    <a:pt x="149" y="49"/>
                  </a:cubicBezTo>
                  <a:cubicBezTo>
                    <a:pt x="59" y="85"/>
                    <a:pt x="0" y="223"/>
                    <a:pt x="33" y="313"/>
                  </a:cubicBezTo>
                  <a:cubicBezTo>
                    <a:pt x="93" y="477"/>
                    <a:pt x="175" y="619"/>
                    <a:pt x="307" y="724"/>
                  </a:cubicBezTo>
                  <a:cubicBezTo>
                    <a:pt x="310" y="731"/>
                    <a:pt x="310" y="740"/>
                    <a:pt x="316" y="744"/>
                  </a:cubicBezTo>
                  <a:cubicBezTo>
                    <a:pt x="377" y="817"/>
                    <a:pt x="447" y="847"/>
                    <a:pt x="517" y="847"/>
                  </a:cubicBezTo>
                  <a:cubicBezTo>
                    <a:pt x="710" y="847"/>
                    <a:pt x="903" y="619"/>
                    <a:pt x="903" y="421"/>
                  </a:cubicBezTo>
                  <a:cubicBezTo>
                    <a:pt x="903" y="128"/>
                    <a:pt x="653" y="1"/>
                    <a:pt x="405"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36"/>
            <p:cNvSpPr/>
            <p:nvPr/>
          </p:nvSpPr>
          <p:spPr>
            <a:xfrm>
              <a:off x="5153225" y="4658675"/>
              <a:ext cx="24625" cy="78075"/>
            </a:xfrm>
            <a:custGeom>
              <a:avLst/>
              <a:gdLst/>
              <a:ahLst/>
              <a:cxnLst/>
              <a:rect l="l" t="t" r="r" b="b"/>
              <a:pathLst>
                <a:path w="985" h="3123" extrusionOk="0">
                  <a:moveTo>
                    <a:pt x="873" y="1"/>
                  </a:moveTo>
                  <a:cubicBezTo>
                    <a:pt x="797" y="451"/>
                    <a:pt x="603" y="873"/>
                    <a:pt x="323" y="1281"/>
                  </a:cubicBezTo>
                  <a:cubicBezTo>
                    <a:pt x="149" y="1532"/>
                    <a:pt x="0" y="1749"/>
                    <a:pt x="14" y="2065"/>
                  </a:cubicBezTo>
                  <a:cubicBezTo>
                    <a:pt x="20" y="2279"/>
                    <a:pt x="356" y="2717"/>
                    <a:pt x="711" y="3122"/>
                  </a:cubicBezTo>
                  <a:cubicBezTo>
                    <a:pt x="767" y="2937"/>
                    <a:pt x="817" y="2756"/>
                    <a:pt x="854" y="2572"/>
                  </a:cubicBezTo>
                  <a:cubicBezTo>
                    <a:pt x="639" y="2293"/>
                    <a:pt x="550" y="1966"/>
                    <a:pt x="794" y="1505"/>
                  </a:cubicBezTo>
                  <a:cubicBezTo>
                    <a:pt x="863" y="1374"/>
                    <a:pt x="926" y="1245"/>
                    <a:pt x="985" y="1120"/>
                  </a:cubicBezTo>
                  <a:cubicBezTo>
                    <a:pt x="978" y="744"/>
                    <a:pt x="945" y="369"/>
                    <a:pt x="873"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36"/>
            <p:cNvSpPr/>
            <p:nvPr/>
          </p:nvSpPr>
          <p:spPr>
            <a:xfrm>
              <a:off x="5053450" y="4699325"/>
              <a:ext cx="110650" cy="104225"/>
            </a:xfrm>
            <a:custGeom>
              <a:avLst/>
              <a:gdLst/>
              <a:ahLst/>
              <a:cxnLst/>
              <a:rect l="l" t="t" r="r" b="b"/>
              <a:pathLst>
                <a:path w="4426" h="4169" extrusionOk="0">
                  <a:moveTo>
                    <a:pt x="2484" y="1"/>
                  </a:moveTo>
                  <a:cubicBezTo>
                    <a:pt x="2454" y="1"/>
                    <a:pt x="2429" y="33"/>
                    <a:pt x="2444" y="67"/>
                  </a:cubicBezTo>
                  <a:cubicBezTo>
                    <a:pt x="2615" y="436"/>
                    <a:pt x="2793" y="808"/>
                    <a:pt x="3010" y="1153"/>
                  </a:cubicBezTo>
                  <a:cubicBezTo>
                    <a:pt x="3284" y="1595"/>
                    <a:pt x="3550" y="1980"/>
                    <a:pt x="3116" y="2445"/>
                  </a:cubicBezTo>
                  <a:cubicBezTo>
                    <a:pt x="2784" y="2798"/>
                    <a:pt x="2261" y="2975"/>
                    <a:pt x="1752" y="2975"/>
                  </a:cubicBezTo>
                  <a:cubicBezTo>
                    <a:pt x="1432" y="2975"/>
                    <a:pt x="1118" y="2905"/>
                    <a:pt x="860" y="2767"/>
                  </a:cubicBezTo>
                  <a:cubicBezTo>
                    <a:pt x="852" y="2762"/>
                    <a:pt x="843" y="2761"/>
                    <a:pt x="836" y="2761"/>
                  </a:cubicBezTo>
                  <a:cubicBezTo>
                    <a:pt x="826" y="2761"/>
                    <a:pt x="817" y="2763"/>
                    <a:pt x="807" y="2767"/>
                  </a:cubicBezTo>
                  <a:cubicBezTo>
                    <a:pt x="639" y="2664"/>
                    <a:pt x="458" y="2595"/>
                    <a:pt x="259" y="2595"/>
                  </a:cubicBezTo>
                  <a:cubicBezTo>
                    <a:pt x="198" y="2595"/>
                    <a:pt x="135" y="2601"/>
                    <a:pt x="70" y="2615"/>
                  </a:cubicBezTo>
                  <a:cubicBezTo>
                    <a:pt x="1" y="2632"/>
                    <a:pt x="1" y="2734"/>
                    <a:pt x="67" y="2750"/>
                  </a:cubicBezTo>
                  <a:cubicBezTo>
                    <a:pt x="929" y="2971"/>
                    <a:pt x="1255" y="3910"/>
                    <a:pt x="2095" y="4124"/>
                  </a:cubicBezTo>
                  <a:cubicBezTo>
                    <a:pt x="2213" y="4154"/>
                    <a:pt x="2341" y="4169"/>
                    <a:pt x="2474" y="4169"/>
                  </a:cubicBezTo>
                  <a:cubicBezTo>
                    <a:pt x="2738" y="4169"/>
                    <a:pt x="3020" y="4111"/>
                    <a:pt x="3274" y="4008"/>
                  </a:cubicBezTo>
                  <a:cubicBezTo>
                    <a:pt x="3402" y="3870"/>
                    <a:pt x="3521" y="3729"/>
                    <a:pt x="3629" y="3583"/>
                  </a:cubicBezTo>
                  <a:lnTo>
                    <a:pt x="3629" y="3583"/>
                  </a:lnTo>
                  <a:cubicBezTo>
                    <a:pt x="3293" y="3734"/>
                    <a:pt x="2855" y="3884"/>
                    <a:pt x="2496" y="3884"/>
                  </a:cubicBezTo>
                  <a:cubicBezTo>
                    <a:pt x="2462" y="3884"/>
                    <a:pt x="2428" y="3882"/>
                    <a:pt x="2395" y="3880"/>
                  </a:cubicBezTo>
                  <a:cubicBezTo>
                    <a:pt x="1871" y="3840"/>
                    <a:pt x="1575" y="3442"/>
                    <a:pt x="1229" y="3109"/>
                  </a:cubicBezTo>
                  <a:cubicBezTo>
                    <a:pt x="1210" y="3089"/>
                    <a:pt x="1190" y="3073"/>
                    <a:pt x="1170" y="3053"/>
                  </a:cubicBezTo>
                  <a:lnTo>
                    <a:pt x="1170" y="3053"/>
                  </a:lnTo>
                  <a:cubicBezTo>
                    <a:pt x="1434" y="3157"/>
                    <a:pt x="1722" y="3210"/>
                    <a:pt x="2010" y="3210"/>
                  </a:cubicBezTo>
                  <a:cubicBezTo>
                    <a:pt x="2560" y="3210"/>
                    <a:pt x="3112" y="3019"/>
                    <a:pt x="3508" y="2635"/>
                  </a:cubicBezTo>
                  <a:cubicBezTo>
                    <a:pt x="4426" y="1743"/>
                    <a:pt x="3146" y="620"/>
                    <a:pt x="2517" y="15"/>
                  </a:cubicBezTo>
                  <a:cubicBezTo>
                    <a:pt x="2506" y="5"/>
                    <a:pt x="2495" y="1"/>
                    <a:pt x="24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36"/>
            <p:cNvSpPr/>
            <p:nvPr/>
          </p:nvSpPr>
          <p:spPr>
            <a:xfrm>
              <a:off x="4882625" y="4525350"/>
              <a:ext cx="235400" cy="290975"/>
            </a:xfrm>
            <a:custGeom>
              <a:avLst/>
              <a:gdLst/>
              <a:ahLst/>
              <a:cxnLst/>
              <a:rect l="l" t="t" r="r" b="b"/>
              <a:pathLst>
                <a:path w="9416" h="11639" extrusionOk="0">
                  <a:moveTo>
                    <a:pt x="5284" y="1"/>
                  </a:moveTo>
                  <a:cubicBezTo>
                    <a:pt x="5225" y="1"/>
                    <a:pt x="5165" y="2"/>
                    <a:pt x="5105" y="3"/>
                  </a:cubicBezTo>
                  <a:cubicBezTo>
                    <a:pt x="5362" y="642"/>
                    <a:pt x="5270" y="1003"/>
                    <a:pt x="4818" y="1086"/>
                  </a:cubicBezTo>
                  <a:cubicBezTo>
                    <a:pt x="4420" y="1313"/>
                    <a:pt x="4111" y="1228"/>
                    <a:pt x="3946" y="1708"/>
                  </a:cubicBezTo>
                  <a:cubicBezTo>
                    <a:pt x="3910" y="1813"/>
                    <a:pt x="3949" y="1939"/>
                    <a:pt x="4025" y="2015"/>
                  </a:cubicBezTo>
                  <a:cubicBezTo>
                    <a:pt x="4121" y="2117"/>
                    <a:pt x="4219" y="2166"/>
                    <a:pt x="4325" y="2202"/>
                  </a:cubicBezTo>
                  <a:cubicBezTo>
                    <a:pt x="3850" y="2360"/>
                    <a:pt x="3403" y="2608"/>
                    <a:pt x="2995" y="2900"/>
                  </a:cubicBezTo>
                  <a:cubicBezTo>
                    <a:pt x="2709" y="3111"/>
                    <a:pt x="2405" y="3339"/>
                    <a:pt x="2125" y="3591"/>
                  </a:cubicBezTo>
                  <a:lnTo>
                    <a:pt x="2125" y="3588"/>
                  </a:lnTo>
                  <a:cubicBezTo>
                    <a:pt x="2577" y="2529"/>
                    <a:pt x="3104" y="1448"/>
                    <a:pt x="4078" y="783"/>
                  </a:cubicBezTo>
                  <a:cubicBezTo>
                    <a:pt x="4147" y="738"/>
                    <a:pt x="4120" y="629"/>
                    <a:pt x="4042" y="629"/>
                  </a:cubicBezTo>
                  <a:cubicBezTo>
                    <a:pt x="4035" y="629"/>
                    <a:pt x="4027" y="630"/>
                    <a:pt x="4019" y="632"/>
                  </a:cubicBezTo>
                  <a:cubicBezTo>
                    <a:pt x="2712" y="918"/>
                    <a:pt x="1931" y="2499"/>
                    <a:pt x="1437" y="3605"/>
                  </a:cubicBezTo>
                  <a:cubicBezTo>
                    <a:pt x="1197" y="4145"/>
                    <a:pt x="828" y="4863"/>
                    <a:pt x="861" y="5478"/>
                  </a:cubicBezTo>
                  <a:cubicBezTo>
                    <a:pt x="867" y="5630"/>
                    <a:pt x="907" y="5765"/>
                    <a:pt x="966" y="5883"/>
                  </a:cubicBezTo>
                  <a:cubicBezTo>
                    <a:pt x="1013" y="7023"/>
                    <a:pt x="1753" y="8073"/>
                    <a:pt x="2603" y="8781"/>
                  </a:cubicBezTo>
                  <a:cubicBezTo>
                    <a:pt x="2619" y="8794"/>
                    <a:pt x="2639" y="8801"/>
                    <a:pt x="2656" y="8811"/>
                  </a:cubicBezTo>
                  <a:cubicBezTo>
                    <a:pt x="2527" y="8945"/>
                    <a:pt x="2349" y="9028"/>
                    <a:pt x="2053" y="9031"/>
                  </a:cubicBezTo>
                  <a:cubicBezTo>
                    <a:pt x="2051" y="9031"/>
                    <a:pt x="2049" y="9031"/>
                    <a:pt x="2047" y="9031"/>
                  </a:cubicBezTo>
                  <a:cubicBezTo>
                    <a:pt x="1445" y="9031"/>
                    <a:pt x="485" y="8499"/>
                    <a:pt x="341" y="7869"/>
                  </a:cubicBezTo>
                  <a:cubicBezTo>
                    <a:pt x="327" y="7811"/>
                    <a:pt x="284" y="7786"/>
                    <a:pt x="240" y="7786"/>
                  </a:cubicBezTo>
                  <a:cubicBezTo>
                    <a:pt x="201" y="7786"/>
                    <a:pt x="162" y="7805"/>
                    <a:pt x="140" y="7839"/>
                  </a:cubicBezTo>
                  <a:cubicBezTo>
                    <a:pt x="132" y="7837"/>
                    <a:pt x="123" y="7836"/>
                    <a:pt x="114" y="7836"/>
                  </a:cubicBezTo>
                  <a:cubicBezTo>
                    <a:pt x="56" y="7836"/>
                    <a:pt x="0" y="7881"/>
                    <a:pt x="15" y="7957"/>
                  </a:cubicBezTo>
                  <a:cubicBezTo>
                    <a:pt x="235" y="9110"/>
                    <a:pt x="1270" y="10236"/>
                    <a:pt x="2441" y="10556"/>
                  </a:cubicBezTo>
                  <a:cubicBezTo>
                    <a:pt x="2433" y="10555"/>
                    <a:pt x="2424" y="10555"/>
                    <a:pt x="2415" y="10555"/>
                  </a:cubicBezTo>
                  <a:cubicBezTo>
                    <a:pt x="2399" y="10555"/>
                    <a:pt x="2383" y="10555"/>
                    <a:pt x="2367" y="10555"/>
                  </a:cubicBezTo>
                  <a:cubicBezTo>
                    <a:pt x="2352" y="10555"/>
                    <a:pt x="2338" y="10555"/>
                    <a:pt x="2323" y="10553"/>
                  </a:cubicBezTo>
                  <a:cubicBezTo>
                    <a:pt x="1329" y="10394"/>
                    <a:pt x="726" y="9700"/>
                    <a:pt x="136" y="8955"/>
                  </a:cubicBezTo>
                  <a:cubicBezTo>
                    <a:pt x="127" y="8944"/>
                    <a:pt x="114" y="8939"/>
                    <a:pt x="101" y="8939"/>
                  </a:cubicBezTo>
                  <a:cubicBezTo>
                    <a:pt x="69" y="8939"/>
                    <a:pt x="35" y="8972"/>
                    <a:pt x="45" y="9008"/>
                  </a:cubicBezTo>
                  <a:cubicBezTo>
                    <a:pt x="311" y="10059"/>
                    <a:pt x="1431" y="10839"/>
                    <a:pt x="2487" y="10948"/>
                  </a:cubicBezTo>
                  <a:cubicBezTo>
                    <a:pt x="2542" y="10953"/>
                    <a:pt x="2599" y="10956"/>
                    <a:pt x="2656" y="10956"/>
                  </a:cubicBezTo>
                  <a:cubicBezTo>
                    <a:pt x="3188" y="10956"/>
                    <a:pt x="3792" y="10725"/>
                    <a:pt x="4289" y="10372"/>
                  </a:cubicBezTo>
                  <a:cubicBezTo>
                    <a:pt x="4378" y="10332"/>
                    <a:pt x="4467" y="10285"/>
                    <a:pt x="4552" y="10240"/>
                  </a:cubicBezTo>
                  <a:lnTo>
                    <a:pt x="4552" y="10240"/>
                  </a:lnTo>
                  <a:cubicBezTo>
                    <a:pt x="4549" y="10243"/>
                    <a:pt x="4549" y="10246"/>
                    <a:pt x="4546" y="10246"/>
                  </a:cubicBezTo>
                  <a:cubicBezTo>
                    <a:pt x="4182" y="10570"/>
                    <a:pt x="3429" y="11361"/>
                    <a:pt x="2878" y="11361"/>
                  </a:cubicBezTo>
                  <a:cubicBezTo>
                    <a:pt x="2840" y="11361"/>
                    <a:pt x="2803" y="11357"/>
                    <a:pt x="2768" y="11349"/>
                  </a:cubicBezTo>
                  <a:cubicBezTo>
                    <a:pt x="2762" y="11348"/>
                    <a:pt x="2756" y="11347"/>
                    <a:pt x="2750" y="11347"/>
                  </a:cubicBezTo>
                  <a:cubicBezTo>
                    <a:pt x="2686" y="11347"/>
                    <a:pt x="2641" y="11426"/>
                    <a:pt x="2692" y="11478"/>
                  </a:cubicBezTo>
                  <a:cubicBezTo>
                    <a:pt x="2809" y="11596"/>
                    <a:pt x="2936" y="11639"/>
                    <a:pt x="3069" y="11639"/>
                  </a:cubicBezTo>
                  <a:cubicBezTo>
                    <a:pt x="3295" y="11639"/>
                    <a:pt x="3536" y="11514"/>
                    <a:pt x="3768" y="11425"/>
                  </a:cubicBezTo>
                  <a:cubicBezTo>
                    <a:pt x="4305" y="11217"/>
                    <a:pt x="4842" y="10964"/>
                    <a:pt x="5250" y="10542"/>
                  </a:cubicBezTo>
                  <a:cubicBezTo>
                    <a:pt x="5613" y="10170"/>
                    <a:pt x="5692" y="9703"/>
                    <a:pt x="5586" y="9265"/>
                  </a:cubicBezTo>
                  <a:cubicBezTo>
                    <a:pt x="5774" y="8794"/>
                    <a:pt x="5586" y="8313"/>
                    <a:pt x="5438" y="7823"/>
                  </a:cubicBezTo>
                  <a:cubicBezTo>
                    <a:pt x="5418" y="7760"/>
                    <a:pt x="5379" y="7717"/>
                    <a:pt x="5332" y="7691"/>
                  </a:cubicBezTo>
                  <a:cubicBezTo>
                    <a:pt x="5336" y="7645"/>
                    <a:pt x="5336" y="7596"/>
                    <a:pt x="5336" y="7543"/>
                  </a:cubicBezTo>
                  <a:cubicBezTo>
                    <a:pt x="5332" y="7495"/>
                    <a:pt x="5292" y="7467"/>
                    <a:pt x="5253" y="7467"/>
                  </a:cubicBezTo>
                  <a:cubicBezTo>
                    <a:pt x="5223" y="7467"/>
                    <a:pt x="5193" y="7484"/>
                    <a:pt x="5181" y="7523"/>
                  </a:cubicBezTo>
                  <a:cubicBezTo>
                    <a:pt x="5161" y="7579"/>
                    <a:pt x="5139" y="7629"/>
                    <a:pt x="5112" y="7675"/>
                  </a:cubicBezTo>
                  <a:cubicBezTo>
                    <a:pt x="5059" y="7701"/>
                    <a:pt x="5013" y="7744"/>
                    <a:pt x="4993" y="7816"/>
                  </a:cubicBezTo>
                  <a:cubicBezTo>
                    <a:pt x="4990" y="7826"/>
                    <a:pt x="4990" y="7836"/>
                    <a:pt x="4987" y="7846"/>
                  </a:cubicBezTo>
                  <a:cubicBezTo>
                    <a:pt x="4879" y="7947"/>
                    <a:pt x="4746" y="7991"/>
                    <a:pt x="4598" y="7991"/>
                  </a:cubicBezTo>
                  <a:cubicBezTo>
                    <a:pt x="3738" y="7991"/>
                    <a:pt x="2376" y="6479"/>
                    <a:pt x="2649" y="5580"/>
                  </a:cubicBezTo>
                  <a:cubicBezTo>
                    <a:pt x="2837" y="4959"/>
                    <a:pt x="3432" y="4418"/>
                    <a:pt x="4025" y="4198"/>
                  </a:cubicBezTo>
                  <a:cubicBezTo>
                    <a:pt x="4170" y="4145"/>
                    <a:pt x="4305" y="4115"/>
                    <a:pt x="4437" y="4099"/>
                  </a:cubicBezTo>
                  <a:cubicBezTo>
                    <a:pt x="4888" y="4267"/>
                    <a:pt x="5309" y="4497"/>
                    <a:pt x="5662" y="4869"/>
                  </a:cubicBezTo>
                  <a:cubicBezTo>
                    <a:pt x="6399" y="5646"/>
                    <a:pt x="6383" y="6450"/>
                    <a:pt x="6547" y="7418"/>
                  </a:cubicBezTo>
                  <a:cubicBezTo>
                    <a:pt x="6686" y="8221"/>
                    <a:pt x="7219" y="8880"/>
                    <a:pt x="8052" y="9031"/>
                  </a:cubicBezTo>
                  <a:cubicBezTo>
                    <a:pt x="8154" y="9050"/>
                    <a:pt x="8246" y="9058"/>
                    <a:pt x="8329" y="9058"/>
                  </a:cubicBezTo>
                  <a:cubicBezTo>
                    <a:pt x="9416" y="9058"/>
                    <a:pt x="8911" y="7582"/>
                    <a:pt x="8234" y="7582"/>
                  </a:cubicBezTo>
                  <a:cubicBezTo>
                    <a:pt x="8099" y="7582"/>
                    <a:pt x="7958" y="7640"/>
                    <a:pt x="7821" y="7780"/>
                  </a:cubicBezTo>
                  <a:cubicBezTo>
                    <a:pt x="7788" y="7813"/>
                    <a:pt x="7817" y="7862"/>
                    <a:pt x="7856" y="7862"/>
                  </a:cubicBezTo>
                  <a:cubicBezTo>
                    <a:pt x="7864" y="7862"/>
                    <a:pt x="7872" y="7860"/>
                    <a:pt x="7881" y="7855"/>
                  </a:cubicBezTo>
                  <a:cubicBezTo>
                    <a:pt x="8138" y="8465"/>
                    <a:pt x="8168" y="8769"/>
                    <a:pt x="7973" y="8769"/>
                  </a:cubicBezTo>
                  <a:cubicBezTo>
                    <a:pt x="7883" y="8769"/>
                    <a:pt x="7746" y="8705"/>
                    <a:pt x="7561" y="8577"/>
                  </a:cubicBezTo>
                  <a:cubicBezTo>
                    <a:pt x="7219" y="8363"/>
                    <a:pt x="6992" y="8060"/>
                    <a:pt x="6873" y="7665"/>
                  </a:cubicBezTo>
                  <a:cubicBezTo>
                    <a:pt x="6771" y="7299"/>
                    <a:pt x="6841" y="6898"/>
                    <a:pt x="6801" y="6526"/>
                  </a:cubicBezTo>
                  <a:cubicBezTo>
                    <a:pt x="6739" y="5923"/>
                    <a:pt x="6554" y="5330"/>
                    <a:pt x="6201" y="4836"/>
                  </a:cubicBezTo>
                  <a:cubicBezTo>
                    <a:pt x="6166" y="4787"/>
                    <a:pt x="6122" y="4741"/>
                    <a:pt x="6087" y="4695"/>
                  </a:cubicBezTo>
                  <a:cubicBezTo>
                    <a:pt x="6152" y="4669"/>
                    <a:pt x="6198" y="4599"/>
                    <a:pt x="6156" y="4517"/>
                  </a:cubicBezTo>
                  <a:cubicBezTo>
                    <a:pt x="5912" y="4056"/>
                    <a:pt x="5543" y="3799"/>
                    <a:pt x="5128" y="3700"/>
                  </a:cubicBezTo>
                  <a:cubicBezTo>
                    <a:pt x="5275" y="3677"/>
                    <a:pt x="5422" y="3665"/>
                    <a:pt x="5568" y="3665"/>
                  </a:cubicBezTo>
                  <a:cubicBezTo>
                    <a:pt x="6285" y="3665"/>
                    <a:pt x="6979" y="3948"/>
                    <a:pt x="7545" y="4454"/>
                  </a:cubicBezTo>
                  <a:cubicBezTo>
                    <a:pt x="7552" y="4468"/>
                    <a:pt x="7558" y="4480"/>
                    <a:pt x="7564" y="4494"/>
                  </a:cubicBezTo>
                  <a:cubicBezTo>
                    <a:pt x="7588" y="4530"/>
                    <a:pt x="7621" y="4547"/>
                    <a:pt x="7657" y="4550"/>
                  </a:cubicBezTo>
                  <a:cubicBezTo>
                    <a:pt x="7660" y="4553"/>
                    <a:pt x="7663" y="4556"/>
                    <a:pt x="7667" y="4559"/>
                  </a:cubicBezTo>
                  <a:cubicBezTo>
                    <a:pt x="7683" y="4575"/>
                    <a:pt x="7701" y="4581"/>
                    <a:pt x="7720" y="4581"/>
                  </a:cubicBezTo>
                  <a:cubicBezTo>
                    <a:pt x="7772" y="4581"/>
                    <a:pt x="7824" y="4528"/>
                    <a:pt x="7792" y="4474"/>
                  </a:cubicBezTo>
                  <a:cubicBezTo>
                    <a:pt x="7792" y="4471"/>
                    <a:pt x="7795" y="4471"/>
                    <a:pt x="7798" y="4468"/>
                  </a:cubicBezTo>
                  <a:cubicBezTo>
                    <a:pt x="7868" y="4240"/>
                    <a:pt x="7798" y="4006"/>
                    <a:pt x="7716" y="3793"/>
                  </a:cubicBezTo>
                  <a:cubicBezTo>
                    <a:pt x="7703" y="3757"/>
                    <a:pt x="7687" y="3720"/>
                    <a:pt x="7670" y="3684"/>
                  </a:cubicBezTo>
                  <a:cubicBezTo>
                    <a:pt x="7519" y="2959"/>
                    <a:pt x="6906" y="2430"/>
                    <a:pt x="6201" y="2176"/>
                  </a:cubicBezTo>
                  <a:cubicBezTo>
                    <a:pt x="5981" y="2100"/>
                    <a:pt x="5764" y="2061"/>
                    <a:pt x="5546" y="2044"/>
                  </a:cubicBezTo>
                  <a:cubicBezTo>
                    <a:pt x="5329" y="1959"/>
                    <a:pt x="5023" y="1847"/>
                    <a:pt x="4822" y="1764"/>
                  </a:cubicBezTo>
                  <a:cubicBezTo>
                    <a:pt x="5218" y="1742"/>
                    <a:pt x="5971" y="1060"/>
                    <a:pt x="6060" y="842"/>
                  </a:cubicBezTo>
                  <a:cubicBezTo>
                    <a:pt x="6169" y="573"/>
                    <a:pt x="6136" y="289"/>
                    <a:pt x="6024" y="43"/>
                  </a:cubicBezTo>
                  <a:cubicBezTo>
                    <a:pt x="5777" y="13"/>
                    <a:pt x="5531" y="1"/>
                    <a:pt x="52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36"/>
            <p:cNvSpPr/>
            <p:nvPr/>
          </p:nvSpPr>
          <p:spPr>
            <a:xfrm>
              <a:off x="4949725" y="4541075"/>
              <a:ext cx="36600" cy="21575"/>
            </a:xfrm>
            <a:custGeom>
              <a:avLst/>
              <a:gdLst/>
              <a:ahLst/>
              <a:cxnLst/>
              <a:rect l="l" t="t" r="r" b="b"/>
              <a:pathLst>
                <a:path w="1464" h="863" extrusionOk="0">
                  <a:moveTo>
                    <a:pt x="1358" y="0"/>
                  </a:moveTo>
                  <a:cubicBezTo>
                    <a:pt x="1351" y="0"/>
                    <a:pt x="1343" y="1"/>
                    <a:pt x="1335" y="3"/>
                  </a:cubicBezTo>
                  <a:cubicBezTo>
                    <a:pt x="808" y="118"/>
                    <a:pt x="370" y="444"/>
                    <a:pt x="1" y="862"/>
                  </a:cubicBezTo>
                  <a:cubicBezTo>
                    <a:pt x="198" y="704"/>
                    <a:pt x="420" y="572"/>
                    <a:pt x="666" y="473"/>
                  </a:cubicBezTo>
                  <a:cubicBezTo>
                    <a:pt x="681" y="467"/>
                    <a:pt x="697" y="464"/>
                    <a:pt x="712" y="464"/>
                  </a:cubicBezTo>
                  <a:cubicBezTo>
                    <a:pt x="795" y="464"/>
                    <a:pt x="875" y="546"/>
                    <a:pt x="847" y="622"/>
                  </a:cubicBezTo>
                  <a:cubicBezTo>
                    <a:pt x="1016" y="450"/>
                    <a:pt x="1193" y="292"/>
                    <a:pt x="1394" y="154"/>
                  </a:cubicBezTo>
                  <a:cubicBezTo>
                    <a:pt x="1463" y="109"/>
                    <a:pt x="1436" y="0"/>
                    <a:pt x="1358"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36"/>
            <p:cNvSpPr/>
            <p:nvPr/>
          </p:nvSpPr>
          <p:spPr>
            <a:xfrm>
              <a:off x="4882625" y="4608475"/>
              <a:ext cx="127650" cy="205625"/>
            </a:xfrm>
            <a:custGeom>
              <a:avLst/>
              <a:gdLst/>
              <a:ahLst/>
              <a:cxnLst/>
              <a:rect l="l" t="t" r="r" b="b"/>
              <a:pathLst>
                <a:path w="5106" h="8225" extrusionOk="0">
                  <a:moveTo>
                    <a:pt x="1566" y="0"/>
                  </a:moveTo>
                  <a:lnTo>
                    <a:pt x="1566" y="0"/>
                  </a:lnTo>
                  <a:cubicBezTo>
                    <a:pt x="1519" y="96"/>
                    <a:pt x="1477" y="191"/>
                    <a:pt x="1437" y="280"/>
                  </a:cubicBezTo>
                  <a:cubicBezTo>
                    <a:pt x="1197" y="820"/>
                    <a:pt x="828" y="1538"/>
                    <a:pt x="861" y="2153"/>
                  </a:cubicBezTo>
                  <a:cubicBezTo>
                    <a:pt x="867" y="2305"/>
                    <a:pt x="907" y="2440"/>
                    <a:pt x="966" y="2558"/>
                  </a:cubicBezTo>
                  <a:cubicBezTo>
                    <a:pt x="1013" y="3698"/>
                    <a:pt x="1753" y="4748"/>
                    <a:pt x="2603" y="5456"/>
                  </a:cubicBezTo>
                  <a:cubicBezTo>
                    <a:pt x="2619" y="5469"/>
                    <a:pt x="2639" y="5476"/>
                    <a:pt x="2656" y="5486"/>
                  </a:cubicBezTo>
                  <a:cubicBezTo>
                    <a:pt x="2527" y="5620"/>
                    <a:pt x="2349" y="5703"/>
                    <a:pt x="2053" y="5706"/>
                  </a:cubicBezTo>
                  <a:cubicBezTo>
                    <a:pt x="2051" y="5706"/>
                    <a:pt x="2049" y="5706"/>
                    <a:pt x="2047" y="5706"/>
                  </a:cubicBezTo>
                  <a:cubicBezTo>
                    <a:pt x="1445" y="5706"/>
                    <a:pt x="485" y="5174"/>
                    <a:pt x="341" y="4544"/>
                  </a:cubicBezTo>
                  <a:cubicBezTo>
                    <a:pt x="327" y="4486"/>
                    <a:pt x="284" y="4461"/>
                    <a:pt x="240" y="4461"/>
                  </a:cubicBezTo>
                  <a:cubicBezTo>
                    <a:pt x="201" y="4461"/>
                    <a:pt x="162" y="4480"/>
                    <a:pt x="140" y="4514"/>
                  </a:cubicBezTo>
                  <a:cubicBezTo>
                    <a:pt x="132" y="4512"/>
                    <a:pt x="123" y="4511"/>
                    <a:pt x="114" y="4511"/>
                  </a:cubicBezTo>
                  <a:cubicBezTo>
                    <a:pt x="56" y="4511"/>
                    <a:pt x="0" y="4556"/>
                    <a:pt x="15" y="4632"/>
                  </a:cubicBezTo>
                  <a:cubicBezTo>
                    <a:pt x="235" y="5785"/>
                    <a:pt x="1270" y="6911"/>
                    <a:pt x="2441" y="7231"/>
                  </a:cubicBezTo>
                  <a:cubicBezTo>
                    <a:pt x="2433" y="7230"/>
                    <a:pt x="2424" y="7230"/>
                    <a:pt x="2415" y="7230"/>
                  </a:cubicBezTo>
                  <a:cubicBezTo>
                    <a:pt x="2399" y="7230"/>
                    <a:pt x="2383" y="7230"/>
                    <a:pt x="2367" y="7230"/>
                  </a:cubicBezTo>
                  <a:cubicBezTo>
                    <a:pt x="2352" y="7230"/>
                    <a:pt x="2338" y="7230"/>
                    <a:pt x="2323" y="7228"/>
                  </a:cubicBezTo>
                  <a:cubicBezTo>
                    <a:pt x="1329" y="7069"/>
                    <a:pt x="726" y="6375"/>
                    <a:pt x="136" y="5630"/>
                  </a:cubicBezTo>
                  <a:cubicBezTo>
                    <a:pt x="127" y="5619"/>
                    <a:pt x="114" y="5614"/>
                    <a:pt x="101" y="5614"/>
                  </a:cubicBezTo>
                  <a:cubicBezTo>
                    <a:pt x="69" y="5614"/>
                    <a:pt x="35" y="5647"/>
                    <a:pt x="45" y="5683"/>
                  </a:cubicBezTo>
                  <a:cubicBezTo>
                    <a:pt x="311" y="6734"/>
                    <a:pt x="1431" y="7514"/>
                    <a:pt x="2487" y="7623"/>
                  </a:cubicBezTo>
                  <a:cubicBezTo>
                    <a:pt x="2542" y="7628"/>
                    <a:pt x="2599" y="7631"/>
                    <a:pt x="2656" y="7631"/>
                  </a:cubicBezTo>
                  <a:cubicBezTo>
                    <a:pt x="3188" y="7631"/>
                    <a:pt x="3792" y="7400"/>
                    <a:pt x="4289" y="7047"/>
                  </a:cubicBezTo>
                  <a:cubicBezTo>
                    <a:pt x="4378" y="7007"/>
                    <a:pt x="4467" y="6960"/>
                    <a:pt x="4552" y="6915"/>
                  </a:cubicBezTo>
                  <a:lnTo>
                    <a:pt x="4552" y="6915"/>
                  </a:lnTo>
                  <a:cubicBezTo>
                    <a:pt x="4549" y="6918"/>
                    <a:pt x="4549" y="6921"/>
                    <a:pt x="4546" y="6921"/>
                  </a:cubicBezTo>
                  <a:cubicBezTo>
                    <a:pt x="4182" y="7245"/>
                    <a:pt x="3429" y="8036"/>
                    <a:pt x="2878" y="8036"/>
                  </a:cubicBezTo>
                  <a:cubicBezTo>
                    <a:pt x="2840" y="8036"/>
                    <a:pt x="2803" y="8032"/>
                    <a:pt x="2768" y="8024"/>
                  </a:cubicBezTo>
                  <a:cubicBezTo>
                    <a:pt x="2762" y="8023"/>
                    <a:pt x="2756" y="8022"/>
                    <a:pt x="2750" y="8022"/>
                  </a:cubicBezTo>
                  <a:cubicBezTo>
                    <a:pt x="2686" y="8022"/>
                    <a:pt x="2641" y="8101"/>
                    <a:pt x="2692" y="8153"/>
                  </a:cubicBezTo>
                  <a:cubicBezTo>
                    <a:pt x="2721" y="8182"/>
                    <a:pt x="2751" y="8202"/>
                    <a:pt x="2780" y="8225"/>
                  </a:cubicBezTo>
                  <a:cubicBezTo>
                    <a:pt x="3884" y="8103"/>
                    <a:pt x="4750" y="6928"/>
                    <a:pt x="5010" y="5920"/>
                  </a:cubicBezTo>
                  <a:cubicBezTo>
                    <a:pt x="5049" y="5778"/>
                    <a:pt x="5075" y="5634"/>
                    <a:pt x="5086" y="5486"/>
                  </a:cubicBezTo>
                  <a:cubicBezTo>
                    <a:pt x="5102" y="5368"/>
                    <a:pt x="5105" y="5310"/>
                    <a:pt x="5094" y="5310"/>
                  </a:cubicBezTo>
                  <a:cubicBezTo>
                    <a:pt x="5085" y="5310"/>
                    <a:pt x="5068" y="5342"/>
                    <a:pt x="5043" y="5407"/>
                  </a:cubicBezTo>
                  <a:cubicBezTo>
                    <a:pt x="5041" y="5407"/>
                    <a:pt x="5040" y="5407"/>
                    <a:pt x="5038" y="5407"/>
                  </a:cubicBezTo>
                  <a:cubicBezTo>
                    <a:pt x="4877" y="5407"/>
                    <a:pt x="4481" y="5750"/>
                    <a:pt x="4344" y="5818"/>
                  </a:cubicBezTo>
                  <a:cubicBezTo>
                    <a:pt x="3910" y="6022"/>
                    <a:pt x="3459" y="6134"/>
                    <a:pt x="2981" y="6170"/>
                  </a:cubicBezTo>
                  <a:cubicBezTo>
                    <a:pt x="2978" y="6171"/>
                    <a:pt x="2975" y="6171"/>
                    <a:pt x="2972" y="6171"/>
                  </a:cubicBezTo>
                  <a:cubicBezTo>
                    <a:pt x="2871" y="6171"/>
                    <a:pt x="2836" y="6008"/>
                    <a:pt x="2929" y="5966"/>
                  </a:cubicBezTo>
                  <a:cubicBezTo>
                    <a:pt x="3265" y="5811"/>
                    <a:pt x="3551" y="5617"/>
                    <a:pt x="3824" y="5380"/>
                  </a:cubicBezTo>
                  <a:cubicBezTo>
                    <a:pt x="1888" y="4764"/>
                    <a:pt x="1036" y="2058"/>
                    <a:pt x="156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36"/>
            <p:cNvSpPr/>
            <p:nvPr/>
          </p:nvSpPr>
          <p:spPr>
            <a:xfrm>
              <a:off x="4905700" y="4543850"/>
              <a:ext cx="32300" cy="29000"/>
            </a:xfrm>
            <a:custGeom>
              <a:avLst/>
              <a:gdLst/>
              <a:ahLst/>
              <a:cxnLst/>
              <a:rect l="l" t="t" r="r" b="b"/>
              <a:pathLst>
                <a:path w="1292" h="1160" extrusionOk="0">
                  <a:moveTo>
                    <a:pt x="1292" y="0"/>
                  </a:moveTo>
                  <a:lnTo>
                    <a:pt x="1292" y="0"/>
                  </a:lnTo>
                  <a:cubicBezTo>
                    <a:pt x="833" y="237"/>
                    <a:pt x="403" y="537"/>
                    <a:pt x="0" y="889"/>
                  </a:cubicBezTo>
                  <a:cubicBezTo>
                    <a:pt x="75" y="1049"/>
                    <a:pt x="241" y="1160"/>
                    <a:pt x="418" y="1160"/>
                  </a:cubicBezTo>
                  <a:cubicBezTo>
                    <a:pt x="516" y="1160"/>
                    <a:pt x="617" y="1126"/>
                    <a:pt x="708" y="1047"/>
                  </a:cubicBezTo>
                  <a:cubicBezTo>
                    <a:pt x="810" y="959"/>
                    <a:pt x="807" y="787"/>
                    <a:pt x="847" y="672"/>
                  </a:cubicBezTo>
                  <a:cubicBezTo>
                    <a:pt x="939" y="406"/>
                    <a:pt x="1097" y="198"/>
                    <a:pt x="1292"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36"/>
            <p:cNvSpPr/>
            <p:nvPr/>
          </p:nvSpPr>
          <p:spPr>
            <a:xfrm>
              <a:off x="5107275" y="4653350"/>
              <a:ext cx="55125" cy="33700"/>
            </a:xfrm>
            <a:custGeom>
              <a:avLst/>
              <a:gdLst/>
              <a:ahLst/>
              <a:cxnLst/>
              <a:rect l="l" t="t" r="r" b="b"/>
              <a:pathLst>
                <a:path w="2205" h="1348" extrusionOk="0">
                  <a:moveTo>
                    <a:pt x="851" y="0"/>
                  </a:moveTo>
                  <a:cubicBezTo>
                    <a:pt x="456" y="0"/>
                    <a:pt x="1" y="242"/>
                    <a:pt x="37" y="684"/>
                  </a:cubicBezTo>
                  <a:cubicBezTo>
                    <a:pt x="60" y="921"/>
                    <a:pt x="258" y="991"/>
                    <a:pt x="472" y="994"/>
                  </a:cubicBezTo>
                  <a:cubicBezTo>
                    <a:pt x="534" y="994"/>
                    <a:pt x="627" y="984"/>
                    <a:pt x="726" y="974"/>
                  </a:cubicBezTo>
                  <a:cubicBezTo>
                    <a:pt x="798" y="1017"/>
                    <a:pt x="877" y="1056"/>
                    <a:pt x="953" y="1083"/>
                  </a:cubicBezTo>
                  <a:cubicBezTo>
                    <a:pt x="1065" y="1165"/>
                    <a:pt x="1186" y="1231"/>
                    <a:pt x="1315" y="1277"/>
                  </a:cubicBezTo>
                  <a:cubicBezTo>
                    <a:pt x="1341" y="1287"/>
                    <a:pt x="1371" y="1293"/>
                    <a:pt x="1400" y="1304"/>
                  </a:cubicBezTo>
                  <a:cubicBezTo>
                    <a:pt x="1425" y="1333"/>
                    <a:pt x="1461" y="1347"/>
                    <a:pt x="1497" y="1347"/>
                  </a:cubicBezTo>
                  <a:cubicBezTo>
                    <a:pt x="1517" y="1347"/>
                    <a:pt x="1537" y="1343"/>
                    <a:pt x="1555" y="1333"/>
                  </a:cubicBezTo>
                  <a:cubicBezTo>
                    <a:pt x="1591" y="1337"/>
                    <a:pt x="1626" y="1340"/>
                    <a:pt x="1662" y="1340"/>
                  </a:cubicBezTo>
                  <a:cubicBezTo>
                    <a:pt x="1815" y="1340"/>
                    <a:pt x="1964" y="1294"/>
                    <a:pt x="2049" y="1152"/>
                  </a:cubicBezTo>
                  <a:cubicBezTo>
                    <a:pt x="2204" y="889"/>
                    <a:pt x="1934" y="641"/>
                    <a:pt x="1759" y="471"/>
                  </a:cubicBezTo>
                  <a:cubicBezTo>
                    <a:pt x="1558" y="269"/>
                    <a:pt x="1318" y="85"/>
                    <a:pt x="1035" y="19"/>
                  </a:cubicBezTo>
                  <a:cubicBezTo>
                    <a:pt x="977" y="7"/>
                    <a:pt x="915" y="0"/>
                    <a:pt x="851"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36"/>
            <p:cNvSpPr/>
            <p:nvPr/>
          </p:nvSpPr>
          <p:spPr>
            <a:xfrm>
              <a:off x="4854600" y="4594800"/>
              <a:ext cx="46025" cy="72625"/>
            </a:xfrm>
            <a:custGeom>
              <a:avLst/>
              <a:gdLst/>
              <a:ahLst/>
              <a:cxnLst/>
              <a:rect l="l" t="t" r="r" b="b"/>
              <a:pathLst>
                <a:path w="1841" h="2905" extrusionOk="0">
                  <a:moveTo>
                    <a:pt x="1005" y="0"/>
                  </a:moveTo>
                  <a:cubicBezTo>
                    <a:pt x="915" y="129"/>
                    <a:pt x="833" y="260"/>
                    <a:pt x="754" y="392"/>
                  </a:cubicBezTo>
                  <a:lnTo>
                    <a:pt x="754" y="395"/>
                  </a:lnTo>
                  <a:cubicBezTo>
                    <a:pt x="774" y="531"/>
                    <a:pt x="771" y="672"/>
                    <a:pt x="843" y="794"/>
                  </a:cubicBezTo>
                  <a:cubicBezTo>
                    <a:pt x="889" y="870"/>
                    <a:pt x="945" y="916"/>
                    <a:pt x="1008" y="949"/>
                  </a:cubicBezTo>
                  <a:cubicBezTo>
                    <a:pt x="1076" y="1284"/>
                    <a:pt x="899" y="1676"/>
                    <a:pt x="869" y="2019"/>
                  </a:cubicBezTo>
                  <a:cubicBezTo>
                    <a:pt x="869" y="2124"/>
                    <a:pt x="856" y="2226"/>
                    <a:pt x="833" y="2328"/>
                  </a:cubicBezTo>
                  <a:cubicBezTo>
                    <a:pt x="665" y="2371"/>
                    <a:pt x="497" y="2414"/>
                    <a:pt x="329" y="2457"/>
                  </a:cubicBezTo>
                  <a:cubicBezTo>
                    <a:pt x="260" y="2421"/>
                    <a:pt x="240" y="2150"/>
                    <a:pt x="224" y="2071"/>
                  </a:cubicBezTo>
                  <a:cubicBezTo>
                    <a:pt x="198" y="1940"/>
                    <a:pt x="178" y="1811"/>
                    <a:pt x="151" y="1683"/>
                  </a:cubicBezTo>
                  <a:cubicBezTo>
                    <a:pt x="92" y="1857"/>
                    <a:pt x="43" y="2035"/>
                    <a:pt x="0" y="2213"/>
                  </a:cubicBezTo>
                  <a:cubicBezTo>
                    <a:pt x="91" y="2572"/>
                    <a:pt x="255" y="2905"/>
                    <a:pt x="528" y="2905"/>
                  </a:cubicBezTo>
                  <a:cubicBezTo>
                    <a:pt x="621" y="2905"/>
                    <a:pt x="727" y="2866"/>
                    <a:pt x="846" y="2776"/>
                  </a:cubicBezTo>
                  <a:cubicBezTo>
                    <a:pt x="1222" y="2497"/>
                    <a:pt x="1070" y="1891"/>
                    <a:pt x="1324" y="1532"/>
                  </a:cubicBezTo>
                  <a:cubicBezTo>
                    <a:pt x="1577" y="1173"/>
                    <a:pt x="1841" y="949"/>
                    <a:pt x="1528" y="494"/>
                  </a:cubicBezTo>
                  <a:cubicBezTo>
                    <a:pt x="1457" y="394"/>
                    <a:pt x="1338" y="331"/>
                    <a:pt x="1223" y="331"/>
                  </a:cubicBezTo>
                  <a:cubicBezTo>
                    <a:pt x="1188" y="331"/>
                    <a:pt x="1152" y="337"/>
                    <a:pt x="1119" y="350"/>
                  </a:cubicBezTo>
                  <a:cubicBezTo>
                    <a:pt x="1087" y="228"/>
                    <a:pt x="1067" y="119"/>
                    <a:pt x="1005"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36"/>
            <p:cNvSpPr/>
            <p:nvPr/>
          </p:nvSpPr>
          <p:spPr>
            <a:xfrm>
              <a:off x="5020550" y="4770825"/>
              <a:ext cx="76875" cy="81400"/>
            </a:xfrm>
            <a:custGeom>
              <a:avLst/>
              <a:gdLst/>
              <a:ahLst/>
              <a:cxnLst/>
              <a:rect l="l" t="t" r="r" b="b"/>
              <a:pathLst>
                <a:path w="3075" h="3256" extrusionOk="0">
                  <a:moveTo>
                    <a:pt x="717" y="0"/>
                  </a:moveTo>
                  <a:cubicBezTo>
                    <a:pt x="669" y="0"/>
                    <a:pt x="623" y="22"/>
                    <a:pt x="599" y="74"/>
                  </a:cubicBezTo>
                  <a:cubicBezTo>
                    <a:pt x="546" y="197"/>
                    <a:pt x="517" y="322"/>
                    <a:pt x="500" y="447"/>
                  </a:cubicBezTo>
                  <a:cubicBezTo>
                    <a:pt x="0" y="1231"/>
                    <a:pt x="82" y="2353"/>
                    <a:pt x="537" y="3255"/>
                  </a:cubicBezTo>
                  <a:cubicBezTo>
                    <a:pt x="1419" y="3147"/>
                    <a:pt x="2285" y="2857"/>
                    <a:pt x="3075" y="2390"/>
                  </a:cubicBezTo>
                  <a:cubicBezTo>
                    <a:pt x="2857" y="2363"/>
                    <a:pt x="2644" y="2327"/>
                    <a:pt x="2433" y="2274"/>
                  </a:cubicBezTo>
                  <a:cubicBezTo>
                    <a:pt x="1277" y="1978"/>
                    <a:pt x="1132" y="1095"/>
                    <a:pt x="879" y="114"/>
                  </a:cubicBezTo>
                  <a:cubicBezTo>
                    <a:pt x="860" y="46"/>
                    <a:pt x="786" y="0"/>
                    <a:pt x="7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36"/>
            <p:cNvSpPr/>
            <p:nvPr/>
          </p:nvSpPr>
          <p:spPr>
            <a:xfrm>
              <a:off x="4958475" y="4807575"/>
              <a:ext cx="58200" cy="45550"/>
            </a:xfrm>
            <a:custGeom>
              <a:avLst/>
              <a:gdLst/>
              <a:ahLst/>
              <a:cxnLst/>
              <a:rect l="l" t="t" r="r" b="b"/>
              <a:pathLst>
                <a:path w="2328" h="1822" extrusionOk="0">
                  <a:moveTo>
                    <a:pt x="2065" y="1"/>
                  </a:moveTo>
                  <a:cubicBezTo>
                    <a:pt x="2064" y="1"/>
                    <a:pt x="2063" y="1"/>
                    <a:pt x="2061" y="1"/>
                  </a:cubicBezTo>
                  <a:cubicBezTo>
                    <a:pt x="1528" y="14"/>
                    <a:pt x="1307" y="537"/>
                    <a:pt x="869" y="768"/>
                  </a:cubicBezTo>
                  <a:cubicBezTo>
                    <a:pt x="564" y="926"/>
                    <a:pt x="109" y="1008"/>
                    <a:pt x="155" y="1420"/>
                  </a:cubicBezTo>
                  <a:cubicBezTo>
                    <a:pt x="105" y="1430"/>
                    <a:pt x="53" y="1440"/>
                    <a:pt x="0" y="1449"/>
                  </a:cubicBezTo>
                  <a:cubicBezTo>
                    <a:pt x="583" y="1657"/>
                    <a:pt x="1185" y="1782"/>
                    <a:pt x="1798" y="1821"/>
                  </a:cubicBezTo>
                  <a:cubicBezTo>
                    <a:pt x="2140" y="1463"/>
                    <a:pt x="2269" y="607"/>
                    <a:pt x="2312" y="261"/>
                  </a:cubicBezTo>
                  <a:cubicBezTo>
                    <a:pt x="2328" y="131"/>
                    <a:pt x="2190" y="1"/>
                    <a:pt x="206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443" name="Google Shape;3443;p36"/>
          <p:cNvPicPr preferRelativeResize="0"/>
          <p:nvPr/>
        </p:nvPicPr>
        <p:blipFill>
          <a:blip r:embed="rId2">
            <a:alphaModFix amt="25000"/>
          </a:blip>
          <a:stretch>
            <a:fillRect/>
          </a:stretch>
        </p:blipFill>
        <p:spPr>
          <a:xfrm>
            <a:off x="0" y="0"/>
            <a:ext cx="9144000" cy="51828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3444"/>
        <p:cNvGrpSpPr/>
        <p:nvPr/>
      </p:nvGrpSpPr>
      <p:grpSpPr>
        <a:xfrm>
          <a:off x="0" y="0"/>
          <a:ext cx="0" cy="0"/>
          <a:chOff x="0" y="0"/>
          <a:chExt cx="0" cy="0"/>
        </a:xfrm>
      </p:grpSpPr>
      <p:sp>
        <p:nvSpPr>
          <p:cNvPr id="3445" name="Google Shape;3445;p37"/>
          <p:cNvSpPr/>
          <p:nvPr/>
        </p:nvSpPr>
        <p:spPr>
          <a:xfrm flipH="1">
            <a:off x="-698925" y="1385885"/>
            <a:ext cx="5723375" cy="4102000"/>
          </a:xfrm>
          <a:custGeom>
            <a:avLst/>
            <a:gdLst/>
            <a:ahLst/>
            <a:cxnLst/>
            <a:rect l="l" t="t" r="r" b="b"/>
            <a:pathLst>
              <a:path w="228935" h="164080" extrusionOk="0">
                <a:moveTo>
                  <a:pt x="215315" y="12574"/>
                </a:moveTo>
                <a:cubicBezTo>
                  <a:pt x="209286" y="-9901"/>
                  <a:pt x="196650" y="1529"/>
                  <a:pt x="176834" y="17527"/>
                </a:cubicBezTo>
                <a:cubicBezTo>
                  <a:pt x="157018" y="33526"/>
                  <a:pt x="119542" y="89268"/>
                  <a:pt x="96421" y="108565"/>
                </a:cubicBezTo>
                <a:cubicBezTo>
                  <a:pt x="73300" y="127862"/>
                  <a:pt x="53989" y="129951"/>
                  <a:pt x="38107" y="133309"/>
                </a:cubicBezTo>
                <a:cubicBezTo>
                  <a:pt x="22225" y="136668"/>
                  <a:pt x="2534" y="125358"/>
                  <a:pt x="1130" y="128716"/>
                </a:cubicBezTo>
                <a:cubicBezTo>
                  <a:pt x="-274" y="132075"/>
                  <a:pt x="-5629" y="149516"/>
                  <a:pt x="29684" y="153460"/>
                </a:cubicBezTo>
                <a:cubicBezTo>
                  <a:pt x="64997" y="157404"/>
                  <a:pt x="182069" y="175861"/>
                  <a:pt x="213007" y="152380"/>
                </a:cubicBezTo>
                <a:cubicBezTo>
                  <a:pt x="243946" y="128899"/>
                  <a:pt x="221344" y="35050"/>
                  <a:pt x="215315" y="12574"/>
                </a:cubicBezTo>
                <a:close/>
              </a:path>
            </a:pathLst>
          </a:custGeom>
          <a:gradFill>
            <a:gsLst>
              <a:gs pos="0">
                <a:schemeClr val="dk1"/>
              </a:gs>
              <a:gs pos="39000">
                <a:schemeClr val="accent1"/>
              </a:gs>
              <a:gs pos="78000">
                <a:srgbClr val="4949E7">
                  <a:alpha val="0"/>
                </a:srgbClr>
              </a:gs>
              <a:gs pos="100000">
                <a:srgbClr val="4949E7">
                  <a:alpha val="0"/>
                </a:srgbClr>
              </a:gs>
            </a:gsLst>
            <a:lin ang="8099331" scaled="0"/>
          </a:gradFill>
          <a:ln>
            <a:noFill/>
          </a:ln>
        </p:spPr>
      </p:sp>
      <p:sp>
        <p:nvSpPr>
          <p:cNvPr id="3446" name="Google Shape;3446;p37"/>
          <p:cNvSpPr/>
          <p:nvPr/>
        </p:nvSpPr>
        <p:spPr>
          <a:xfrm rot="231747" flipH="1">
            <a:off x="-646493" y="-171682"/>
            <a:ext cx="4410159" cy="4353307"/>
          </a:xfrm>
          <a:custGeom>
            <a:avLst/>
            <a:gdLst/>
            <a:ahLst/>
            <a:cxnLst/>
            <a:rect l="l" t="t" r="r" b="b"/>
            <a:pathLst>
              <a:path w="196413" h="193881" extrusionOk="0">
                <a:moveTo>
                  <a:pt x="19847" y="26883"/>
                </a:moveTo>
                <a:cubicBezTo>
                  <a:pt x="-9622" y="38504"/>
                  <a:pt x="-359" y="69171"/>
                  <a:pt x="10096" y="78733"/>
                </a:cubicBezTo>
                <a:cubicBezTo>
                  <a:pt x="20551" y="88296"/>
                  <a:pt x="64862" y="77799"/>
                  <a:pt x="82576" y="84258"/>
                </a:cubicBezTo>
                <a:cubicBezTo>
                  <a:pt x="100290" y="90717"/>
                  <a:pt x="109824" y="100325"/>
                  <a:pt x="116379" y="117488"/>
                </a:cubicBezTo>
                <a:cubicBezTo>
                  <a:pt x="122934" y="134652"/>
                  <a:pt x="112966" y="178346"/>
                  <a:pt x="121904" y="187239"/>
                </a:cubicBezTo>
                <a:cubicBezTo>
                  <a:pt x="130842" y="196132"/>
                  <a:pt x="159174" y="200552"/>
                  <a:pt x="170008" y="170846"/>
                </a:cubicBezTo>
                <a:cubicBezTo>
                  <a:pt x="180842" y="141141"/>
                  <a:pt x="211936" y="33000"/>
                  <a:pt x="186909" y="9006"/>
                </a:cubicBezTo>
                <a:cubicBezTo>
                  <a:pt x="161882" y="-14988"/>
                  <a:pt x="49316" y="15262"/>
                  <a:pt x="19847" y="26883"/>
                </a:cubicBezTo>
                <a:close/>
              </a:path>
            </a:pathLst>
          </a:custGeom>
          <a:gradFill>
            <a:gsLst>
              <a:gs pos="0">
                <a:schemeClr val="accent3"/>
              </a:gs>
              <a:gs pos="15000">
                <a:schemeClr val="accent6"/>
              </a:gs>
              <a:gs pos="34000">
                <a:schemeClr val="accent4"/>
              </a:gs>
              <a:gs pos="58999">
                <a:srgbClr val="FFD966">
                  <a:alpha val="10196"/>
                </a:srgbClr>
              </a:gs>
              <a:gs pos="65000">
                <a:srgbClr val="FFD966">
                  <a:alpha val="0"/>
                </a:srgbClr>
              </a:gs>
              <a:gs pos="100000">
                <a:srgbClr val="4949E7">
                  <a:alpha val="0"/>
                </a:srgbClr>
              </a:gs>
            </a:gsLst>
            <a:lin ang="8100019" scaled="0"/>
          </a:gradFill>
          <a:ln>
            <a:noFill/>
          </a:ln>
        </p:spPr>
      </p:sp>
      <p:grpSp>
        <p:nvGrpSpPr>
          <p:cNvPr id="3447" name="Google Shape;3447;p37"/>
          <p:cNvGrpSpPr/>
          <p:nvPr/>
        </p:nvGrpSpPr>
        <p:grpSpPr>
          <a:xfrm rot="607902" flipH="1">
            <a:off x="-769097" y="-3505432"/>
            <a:ext cx="10483594" cy="10279419"/>
            <a:chOff x="-1444750" y="-4153072"/>
            <a:chExt cx="10149600" cy="10279500"/>
          </a:xfrm>
        </p:grpSpPr>
        <p:sp>
          <p:nvSpPr>
            <p:cNvPr id="3448" name="Google Shape;3448;p37"/>
            <p:cNvSpPr/>
            <p:nvPr/>
          </p:nvSpPr>
          <p:spPr>
            <a:xfrm rot="-4510936">
              <a:off x="-562993" y="-3160529"/>
              <a:ext cx="8386085" cy="8294414"/>
            </a:xfrm>
            <a:prstGeom prst="chord">
              <a:avLst>
                <a:gd name="adj1" fmla="val 3561119"/>
                <a:gd name="adj2" fmla="val 16129306"/>
              </a:avLst>
            </a:prstGeom>
            <a:solidFill>
              <a:srgbClr val="FD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37"/>
            <p:cNvSpPr/>
            <p:nvPr/>
          </p:nvSpPr>
          <p:spPr>
            <a:xfrm>
              <a:off x="-710350" y="-38033"/>
              <a:ext cx="4144500" cy="5209200"/>
            </a:xfrm>
            <a:prstGeom prst="rect">
              <a:avLst/>
            </a:prstGeom>
            <a:solidFill>
              <a:srgbClr val="FD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0" name="Google Shape;3450;p37"/>
          <p:cNvGrpSpPr/>
          <p:nvPr/>
        </p:nvGrpSpPr>
        <p:grpSpPr>
          <a:xfrm rot="2238444" flipH="1">
            <a:off x="45664" y="781407"/>
            <a:ext cx="608517" cy="765070"/>
            <a:chOff x="5875275" y="4587600"/>
            <a:chExt cx="202025" cy="254000"/>
          </a:xfrm>
        </p:grpSpPr>
        <p:sp>
          <p:nvSpPr>
            <p:cNvPr id="3451" name="Google Shape;3451;p37"/>
            <p:cNvSpPr/>
            <p:nvPr/>
          </p:nvSpPr>
          <p:spPr>
            <a:xfrm>
              <a:off x="5875275" y="4587625"/>
              <a:ext cx="202025" cy="253975"/>
            </a:xfrm>
            <a:custGeom>
              <a:avLst/>
              <a:gdLst/>
              <a:ahLst/>
              <a:cxnLst/>
              <a:rect l="l" t="t" r="r" b="b"/>
              <a:pathLst>
                <a:path w="8081" h="10159" extrusionOk="0">
                  <a:moveTo>
                    <a:pt x="1884" y="1234"/>
                  </a:moveTo>
                  <a:cubicBezTo>
                    <a:pt x="2085" y="1234"/>
                    <a:pt x="2292" y="1297"/>
                    <a:pt x="2477" y="1361"/>
                  </a:cubicBezTo>
                  <a:cubicBezTo>
                    <a:pt x="2865" y="1496"/>
                    <a:pt x="3228" y="1650"/>
                    <a:pt x="3534" y="1934"/>
                  </a:cubicBezTo>
                  <a:cubicBezTo>
                    <a:pt x="3821" y="2197"/>
                    <a:pt x="4084" y="2487"/>
                    <a:pt x="4344" y="2770"/>
                  </a:cubicBezTo>
                  <a:cubicBezTo>
                    <a:pt x="4900" y="3372"/>
                    <a:pt x="5424" y="4012"/>
                    <a:pt x="5865" y="4703"/>
                  </a:cubicBezTo>
                  <a:cubicBezTo>
                    <a:pt x="6251" y="5312"/>
                    <a:pt x="6570" y="5967"/>
                    <a:pt x="6784" y="6656"/>
                  </a:cubicBezTo>
                  <a:cubicBezTo>
                    <a:pt x="6892" y="7007"/>
                    <a:pt x="6971" y="7370"/>
                    <a:pt x="7018" y="7735"/>
                  </a:cubicBezTo>
                  <a:cubicBezTo>
                    <a:pt x="7061" y="8081"/>
                    <a:pt x="7123" y="8506"/>
                    <a:pt x="6978" y="8835"/>
                  </a:cubicBezTo>
                  <a:cubicBezTo>
                    <a:pt x="6833" y="9163"/>
                    <a:pt x="6471" y="9313"/>
                    <a:pt x="6127" y="9313"/>
                  </a:cubicBezTo>
                  <a:cubicBezTo>
                    <a:pt x="6074" y="9313"/>
                    <a:pt x="6022" y="9310"/>
                    <a:pt x="5971" y="9303"/>
                  </a:cubicBezTo>
                  <a:cubicBezTo>
                    <a:pt x="5543" y="9244"/>
                    <a:pt x="5177" y="8960"/>
                    <a:pt x="4868" y="8674"/>
                  </a:cubicBezTo>
                  <a:cubicBezTo>
                    <a:pt x="4344" y="8186"/>
                    <a:pt x="3863" y="7650"/>
                    <a:pt x="3392" y="7106"/>
                  </a:cubicBezTo>
                  <a:cubicBezTo>
                    <a:pt x="3251" y="6853"/>
                    <a:pt x="3119" y="6589"/>
                    <a:pt x="2978" y="6329"/>
                  </a:cubicBezTo>
                  <a:cubicBezTo>
                    <a:pt x="2625" y="5674"/>
                    <a:pt x="2148" y="5111"/>
                    <a:pt x="1743" y="4489"/>
                  </a:cubicBezTo>
                  <a:cubicBezTo>
                    <a:pt x="1328" y="3857"/>
                    <a:pt x="1061" y="3159"/>
                    <a:pt x="1072" y="2395"/>
                  </a:cubicBezTo>
                  <a:cubicBezTo>
                    <a:pt x="1078" y="2019"/>
                    <a:pt x="1157" y="1542"/>
                    <a:pt x="1509" y="1331"/>
                  </a:cubicBezTo>
                  <a:cubicBezTo>
                    <a:pt x="1626" y="1261"/>
                    <a:pt x="1754" y="1234"/>
                    <a:pt x="1884" y="1234"/>
                  </a:cubicBezTo>
                  <a:close/>
                  <a:moveTo>
                    <a:pt x="1082" y="0"/>
                  </a:moveTo>
                  <a:cubicBezTo>
                    <a:pt x="844" y="0"/>
                    <a:pt x="610" y="66"/>
                    <a:pt x="413" y="228"/>
                  </a:cubicBezTo>
                  <a:cubicBezTo>
                    <a:pt x="8" y="564"/>
                    <a:pt x="1" y="1232"/>
                    <a:pt x="90" y="1687"/>
                  </a:cubicBezTo>
                  <a:cubicBezTo>
                    <a:pt x="153" y="2016"/>
                    <a:pt x="327" y="2468"/>
                    <a:pt x="505" y="2902"/>
                  </a:cubicBezTo>
                  <a:cubicBezTo>
                    <a:pt x="1131" y="4107"/>
                    <a:pt x="1822" y="5223"/>
                    <a:pt x="2625" y="6320"/>
                  </a:cubicBezTo>
                  <a:cubicBezTo>
                    <a:pt x="3093" y="6958"/>
                    <a:pt x="3590" y="7597"/>
                    <a:pt x="4015" y="8269"/>
                  </a:cubicBezTo>
                  <a:cubicBezTo>
                    <a:pt x="4400" y="8700"/>
                    <a:pt x="4805" y="9112"/>
                    <a:pt x="5253" y="9467"/>
                  </a:cubicBezTo>
                  <a:cubicBezTo>
                    <a:pt x="5668" y="9800"/>
                    <a:pt x="6155" y="10142"/>
                    <a:pt x="6705" y="10159"/>
                  </a:cubicBezTo>
                  <a:cubicBezTo>
                    <a:pt x="6713" y="10159"/>
                    <a:pt x="6722" y="10159"/>
                    <a:pt x="6730" y="10159"/>
                  </a:cubicBezTo>
                  <a:cubicBezTo>
                    <a:pt x="7235" y="10159"/>
                    <a:pt x="7636" y="9871"/>
                    <a:pt x="7781" y="9388"/>
                  </a:cubicBezTo>
                  <a:cubicBezTo>
                    <a:pt x="8081" y="8407"/>
                    <a:pt x="7798" y="7314"/>
                    <a:pt x="7403" y="6408"/>
                  </a:cubicBezTo>
                  <a:cubicBezTo>
                    <a:pt x="6922" y="5312"/>
                    <a:pt x="6248" y="4281"/>
                    <a:pt x="5513" y="3343"/>
                  </a:cubicBezTo>
                  <a:cubicBezTo>
                    <a:pt x="4815" y="2454"/>
                    <a:pt x="4011" y="1638"/>
                    <a:pt x="3090" y="979"/>
                  </a:cubicBezTo>
                  <a:cubicBezTo>
                    <a:pt x="2681" y="633"/>
                    <a:pt x="2198" y="334"/>
                    <a:pt x="1716" y="136"/>
                  </a:cubicBezTo>
                  <a:cubicBezTo>
                    <a:pt x="1517" y="54"/>
                    <a:pt x="1297" y="0"/>
                    <a:pt x="1082" y="0"/>
                  </a:cubicBezTo>
                  <a:close/>
                </a:path>
              </a:pathLst>
            </a:custGeom>
            <a:solidFill>
              <a:srgbClr val="2C8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37"/>
            <p:cNvSpPr/>
            <p:nvPr/>
          </p:nvSpPr>
          <p:spPr>
            <a:xfrm>
              <a:off x="5892675" y="4612300"/>
              <a:ext cx="167525" cy="210875"/>
            </a:xfrm>
            <a:custGeom>
              <a:avLst/>
              <a:gdLst/>
              <a:ahLst/>
              <a:cxnLst/>
              <a:rect l="l" t="t" r="r" b="b"/>
              <a:pathLst>
                <a:path w="6701" h="8435" extrusionOk="0">
                  <a:moveTo>
                    <a:pt x="1556" y="1024"/>
                  </a:moveTo>
                  <a:cubicBezTo>
                    <a:pt x="1722" y="1024"/>
                    <a:pt x="1894" y="1077"/>
                    <a:pt x="2048" y="1131"/>
                  </a:cubicBezTo>
                  <a:cubicBezTo>
                    <a:pt x="2374" y="1243"/>
                    <a:pt x="2674" y="1371"/>
                    <a:pt x="2927" y="1605"/>
                  </a:cubicBezTo>
                  <a:cubicBezTo>
                    <a:pt x="3164" y="1823"/>
                    <a:pt x="3382" y="2063"/>
                    <a:pt x="3599" y="2300"/>
                  </a:cubicBezTo>
                  <a:cubicBezTo>
                    <a:pt x="4063" y="2800"/>
                    <a:pt x="4497" y="3330"/>
                    <a:pt x="4860" y="3907"/>
                  </a:cubicBezTo>
                  <a:cubicBezTo>
                    <a:pt x="5183" y="4411"/>
                    <a:pt x="5449" y="4954"/>
                    <a:pt x="5623" y="5526"/>
                  </a:cubicBezTo>
                  <a:cubicBezTo>
                    <a:pt x="5716" y="5820"/>
                    <a:pt x="5781" y="6119"/>
                    <a:pt x="5821" y="6423"/>
                  </a:cubicBezTo>
                  <a:cubicBezTo>
                    <a:pt x="5857" y="6709"/>
                    <a:pt x="5907" y="7061"/>
                    <a:pt x="5785" y="7335"/>
                  </a:cubicBezTo>
                  <a:cubicBezTo>
                    <a:pt x="5665" y="7607"/>
                    <a:pt x="5370" y="7733"/>
                    <a:pt x="5084" y="7733"/>
                  </a:cubicBezTo>
                  <a:cubicBezTo>
                    <a:pt x="5038" y="7733"/>
                    <a:pt x="4993" y="7730"/>
                    <a:pt x="4949" y="7723"/>
                  </a:cubicBezTo>
                  <a:cubicBezTo>
                    <a:pt x="4593" y="7677"/>
                    <a:pt x="4290" y="7440"/>
                    <a:pt x="4037" y="7203"/>
                  </a:cubicBezTo>
                  <a:cubicBezTo>
                    <a:pt x="3599" y="6795"/>
                    <a:pt x="3201" y="6350"/>
                    <a:pt x="2809" y="5902"/>
                  </a:cubicBezTo>
                  <a:cubicBezTo>
                    <a:pt x="2690" y="5688"/>
                    <a:pt x="2581" y="5471"/>
                    <a:pt x="2466" y="5257"/>
                  </a:cubicBezTo>
                  <a:cubicBezTo>
                    <a:pt x="2173" y="4710"/>
                    <a:pt x="1774" y="4242"/>
                    <a:pt x="1438" y="3726"/>
                  </a:cubicBezTo>
                  <a:cubicBezTo>
                    <a:pt x="1096" y="3202"/>
                    <a:pt x="876" y="2622"/>
                    <a:pt x="882" y="1987"/>
                  </a:cubicBezTo>
                  <a:cubicBezTo>
                    <a:pt x="889" y="1678"/>
                    <a:pt x="952" y="1279"/>
                    <a:pt x="1245" y="1105"/>
                  </a:cubicBezTo>
                  <a:cubicBezTo>
                    <a:pt x="1342" y="1047"/>
                    <a:pt x="1448" y="1024"/>
                    <a:pt x="1556" y="1024"/>
                  </a:cubicBezTo>
                  <a:close/>
                  <a:moveTo>
                    <a:pt x="889" y="0"/>
                  </a:moveTo>
                  <a:cubicBezTo>
                    <a:pt x="692" y="0"/>
                    <a:pt x="498" y="54"/>
                    <a:pt x="336" y="189"/>
                  </a:cubicBezTo>
                  <a:cubicBezTo>
                    <a:pt x="0" y="469"/>
                    <a:pt x="40" y="960"/>
                    <a:pt x="112" y="1338"/>
                  </a:cubicBezTo>
                  <a:cubicBezTo>
                    <a:pt x="210" y="1842"/>
                    <a:pt x="411" y="2303"/>
                    <a:pt x="589" y="2780"/>
                  </a:cubicBezTo>
                  <a:cubicBezTo>
                    <a:pt x="764" y="3251"/>
                    <a:pt x="971" y="3713"/>
                    <a:pt x="1218" y="4154"/>
                  </a:cubicBezTo>
                  <a:cubicBezTo>
                    <a:pt x="1475" y="4611"/>
                    <a:pt x="1791" y="5020"/>
                    <a:pt x="2127" y="5425"/>
                  </a:cubicBezTo>
                  <a:cubicBezTo>
                    <a:pt x="2825" y="6265"/>
                    <a:pt x="3493" y="7176"/>
                    <a:pt x="4353" y="7862"/>
                  </a:cubicBezTo>
                  <a:cubicBezTo>
                    <a:pt x="4698" y="8134"/>
                    <a:pt x="5103" y="8421"/>
                    <a:pt x="5561" y="8434"/>
                  </a:cubicBezTo>
                  <a:cubicBezTo>
                    <a:pt x="5569" y="8435"/>
                    <a:pt x="5577" y="8435"/>
                    <a:pt x="5585" y="8435"/>
                  </a:cubicBezTo>
                  <a:cubicBezTo>
                    <a:pt x="6002" y="8435"/>
                    <a:pt x="6334" y="8196"/>
                    <a:pt x="6453" y="7792"/>
                  </a:cubicBezTo>
                  <a:cubicBezTo>
                    <a:pt x="6701" y="6979"/>
                    <a:pt x="6467" y="6073"/>
                    <a:pt x="6137" y="5319"/>
                  </a:cubicBezTo>
                  <a:cubicBezTo>
                    <a:pt x="5742" y="4411"/>
                    <a:pt x="5179" y="3555"/>
                    <a:pt x="4570" y="2777"/>
                  </a:cubicBezTo>
                  <a:cubicBezTo>
                    <a:pt x="3991" y="2037"/>
                    <a:pt x="3374" y="1283"/>
                    <a:pt x="2608" y="736"/>
                  </a:cubicBezTo>
                  <a:cubicBezTo>
                    <a:pt x="2272" y="449"/>
                    <a:pt x="1818" y="279"/>
                    <a:pt x="1419" y="113"/>
                  </a:cubicBezTo>
                  <a:cubicBezTo>
                    <a:pt x="1252" y="45"/>
                    <a:pt x="1069" y="0"/>
                    <a:pt x="889"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37"/>
            <p:cNvSpPr/>
            <p:nvPr/>
          </p:nvSpPr>
          <p:spPr>
            <a:xfrm>
              <a:off x="5890200" y="4637350"/>
              <a:ext cx="175025" cy="157625"/>
            </a:xfrm>
            <a:custGeom>
              <a:avLst/>
              <a:gdLst/>
              <a:ahLst/>
              <a:cxnLst/>
              <a:rect l="l" t="t" r="r" b="b"/>
              <a:pathLst>
                <a:path w="7001" h="6305" extrusionOk="0">
                  <a:moveTo>
                    <a:pt x="3736" y="0"/>
                  </a:moveTo>
                  <a:cubicBezTo>
                    <a:pt x="3523" y="0"/>
                    <a:pt x="3308" y="23"/>
                    <a:pt x="3092" y="70"/>
                  </a:cubicBezTo>
                  <a:cubicBezTo>
                    <a:pt x="2107" y="287"/>
                    <a:pt x="1215" y="949"/>
                    <a:pt x="741" y="1871"/>
                  </a:cubicBezTo>
                  <a:cubicBezTo>
                    <a:pt x="639" y="2079"/>
                    <a:pt x="554" y="2292"/>
                    <a:pt x="497" y="2513"/>
                  </a:cubicBezTo>
                  <a:cubicBezTo>
                    <a:pt x="0" y="4442"/>
                    <a:pt x="1709" y="6112"/>
                    <a:pt x="3481" y="6290"/>
                  </a:cubicBezTo>
                  <a:cubicBezTo>
                    <a:pt x="3578" y="6300"/>
                    <a:pt x="3674" y="6304"/>
                    <a:pt x="3768" y="6304"/>
                  </a:cubicBezTo>
                  <a:cubicBezTo>
                    <a:pt x="4800" y="6304"/>
                    <a:pt x="5666" y="5742"/>
                    <a:pt x="6197" y="4943"/>
                  </a:cubicBezTo>
                  <a:cubicBezTo>
                    <a:pt x="6845" y="3968"/>
                    <a:pt x="7000" y="2638"/>
                    <a:pt x="6368" y="1541"/>
                  </a:cubicBezTo>
                  <a:cubicBezTo>
                    <a:pt x="5818" y="589"/>
                    <a:pt x="4818" y="0"/>
                    <a:pt x="3736" y="0"/>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37"/>
            <p:cNvSpPr/>
            <p:nvPr/>
          </p:nvSpPr>
          <p:spPr>
            <a:xfrm>
              <a:off x="5903125" y="4641625"/>
              <a:ext cx="145800" cy="150425"/>
            </a:xfrm>
            <a:custGeom>
              <a:avLst/>
              <a:gdLst/>
              <a:ahLst/>
              <a:cxnLst/>
              <a:rect l="l" t="t" r="r" b="b"/>
              <a:pathLst>
                <a:path w="5832" h="6017" extrusionOk="0">
                  <a:moveTo>
                    <a:pt x="2538" y="1"/>
                  </a:moveTo>
                  <a:cubicBezTo>
                    <a:pt x="2789" y="429"/>
                    <a:pt x="2855" y="1022"/>
                    <a:pt x="2822" y="1486"/>
                  </a:cubicBezTo>
                  <a:cubicBezTo>
                    <a:pt x="2809" y="1694"/>
                    <a:pt x="2753" y="1920"/>
                    <a:pt x="2651" y="2105"/>
                  </a:cubicBezTo>
                  <a:cubicBezTo>
                    <a:pt x="2614" y="2118"/>
                    <a:pt x="2575" y="2128"/>
                    <a:pt x="2535" y="2138"/>
                  </a:cubicBezTo>
                  <a:cubicBezTo>
                    <a:pt x="2485" y="2148"/>
                    <a:pt x="2436" y="2153"/>
                    <a:pt x="2386" y="2153"/>
                  </a:cubicBezTo>
                  <a:cubicBezTo>
                    <a:pt x="2341" y="2153"/>
                    <a:pt x="2296" y="2149"/>
                    <a:pt x="2252" y="2141"/>
                  </a:cubicBezTo>
                  <a:cubicBezTo>
                    <a:pt x="2015" y="1773"/>
                    <a:pt x="1847" y="1328"/>
                    <a:pt x="1739" y="966"/>
                  </a:cubicBezTo>
                  <a:cubicBezTo>
                    <a:pt x="1103" y="1493"/>
                    <a:pt x="0" y="2609"/>
                    <a:pt x="576" y="3442"/>
                  </a:cubicBezTo>
                  <a:cubicBezTo>
                    <a:pt x="728" y="3284"/>
                    <a:pt x="912" y="3195"/>
                    <a:pt x="1113" y="3159"/>
                  </a:cubicBezTo>
                  <a:lnTo>
                    <a:pt x="1113" y="3159"/>
                  </a:lnTo>
                  <a:cubicBezTo>
                    <a:pt x="1067" y="3449"/>
                    <a:pt x="1067" y="3745"/>
                    <a:pt x="1107" y="4034"/>
                  </a:cubicBezTo>
                  <a:cubicBezTo>
                    <a:pt x="1112" y="4071"/>
                    <a:pt x="1145" y="4091"/>
                    <a:pt x="1178" y="4091"/>
                  </a:cubicBezTo>
                  <a:cubicBezTo>
                    <a:pt x="1207" y="4091"/>
                    <a:pt x="1236" y="4076"/>
                    <a:pt x="1245" y="4044"/>
                  </a:cubicBezTo>
                  <a:cubicBezTo>
                    <a:pt x="1330" y="3712"/>
                    <a:pt x="1479" y="3435"/>
                    <a:pt x="1666" y="3172"/>
                  </a:cubicBezTo>
                  <a:cubicBezTo>
                    <a:pt x="1887" y="3221"/>
                    <a:pt x="2101" y="3317"/>
                    <a:pt x="2278" y="3438"/>
                  </a:cubicBezTo>
                  <a:cubicBezTo>
                    <a:pt x="2776" y="3781"/>
                    <a:pt x="3079" y="4390"/>
                    <a:pt x="2842" y="4973"/>
                  </a:cubicBezTo>
                  <a:cubicBezTo>
                    <a:pt x="3039" y="5035"/>
                    <a:pt x="3217" y="5171"/>
                    <a:pt x="3375" y="5295"/>
                  </a:cubicBezTo>
                  <a:cubicBezTo>
                    <a:pt x="3596" y="5473"/>
                    <a:pt x="3803" y="5677"/>
                    <a:pt x="3971" y="5905"/>
                  </a:cubicBezTo>
                  <a:cubicBezTo>
                    <a:pt x="3997" y="5938"/>
                    <a:pt x="4023" y="5973"/>
                    <a:pt x="4047" y="6017"/>
                  </a:cubicBezTo>
                  <a:cubicBezTo>
                    <a:pt x="4178" y="5973"/>
                    <a:pt x="4304" y="5924"/>
                    <a:pt x="4429" y="5868"/>
                  </a:cubicBezTo>
                  <a:cubicBezTo>
                    <a:pt x="4122" y="5434"/>
                    <a:pt x="3747" y="5042"/>
                    <a:pt x="3329" y="4716"/>
                  </a:cubicBezTo>
                  <a:cubicBezTo>
                    <a:pt x="3319" y="4706"/>
                    <a:pt x="3309" y="4689"/>
                    <a:pt x="3309" y="4677"/>
                  </a:cubicBezTo>
                  <a:cubicBezTo>
                    <a:pt x="3365" y="4387"/>
                    <a:pt x="3375" y="4090"/>
                    <a:pt x="3441" y="3800"/>
                  </a:cubicBezTo>
                  <a:cubicBezTo>
                    <a:pt x="3194" y="3751"/>
                    <a:pt x="2950" y="3695"/>
                    <a:pt x="2704" y="3642"/>
                  </a:cubicBezTo>
                  <a:cubicBezTo>
                    <a:pt x="2670" y="3636"/>
                    <a:pt x="2664" y="3593"/>
                    <a:pt x="2680" y="3570"/>
                  </a:cubicBezTo>
                  <a:cubicBezTo>
                    <a:pt x="2838" y="3277"/>
                    <a:pt x="3075" y="3046"/>
                    <a:pt x="3356" y="2879"/>
                  </a:cubicBezTo>
                  <a:lnTo>
                    <a:pt x="3356" y="2879"/>
                  </a:lnTo>
                  <a:cubicBezTo>
                    <a:pt x="3350" y="2879"/>
                    <a:pt x="3344" y="2879"/>
                    <a:pt x="3339" y="2879"/>
                  </a:cubicBezTo>
                  <a:cubicBezTo>
                    <a:pt x="3161" y="2879"/>
                    <a:pt x="2999" y="2830"/>
                    <a:pt x="2851" y="2747"/>
                  </a:cubicBezTo>
                  <a:cubicBezTo>
                    <a:pt x="3049" y="2434"/>
                    <a:pt x="3306" y="2187"/>
                    <a:pt x="3596" y="1957"/>
                  </a:cubicBezTo>
                  <a:cubicBezTo>
                    <a:pt x="3699" y="1916"/>
                    <a:pt x="3825" y="1883"/>
                    <a:pt x="3943" y="1883"/>
                  </a:cubicBezTo>
                  <a:cubicBezTo>
                    <a:pt x="4005" y="1883"/>
                    <a:pt x="4065" y="1892"/>
                    <a:pt x="4119" y="1914"/>
                  </a:cubicBezTo>
                  <a:cubicBezTo>
                    <a:pt x="4116" y="1904"/>
                    <a:pt x="4116" y="1897"/>
                    <a:pt x="4119" y="1888"/>
                  </a:cubicBezTo>
                  <a:cubicBezTo>
                    <a:pt x="4274" y="2029"/>
                    <a:pt x="4409" y="2191"/>
                    <a:pt x="4521" y="2395"/>
                  </a:cubicBezTo>
                  <a:cubicBezTo>
                    <a:pt x="4695" y="2718"/>
                    <a:pt x="4784" y="3083"/>
                    <a:pt x="4774" y="3449"/>
                  </a:cubicBezTo>
                  <a:cubicBezTo>
                    <a:pt x="4722" y="3619"/>
                    <a:pt x="4633" y="3777"/>
                    <a:pt x="4517" y="3926"/>
                  </a:cubicBezTo>
                  <a:cubicBezTo>
                    <a:pt x="4809" y="4125"/>
                    <a:pt x="5177" y="4248"/>
                    <a:pt x="5537" y="4248"/>
                  </a:cubicBezTo>
                  <a:cubicBezTo>
                    <a:pt x="5636" y="4248"/>
                    <a:pt x="5735" y="4239"/>
                    <a:pt x="5831" y="4219"/>
                  </a:cubicBezTo>
                  <a:cubicBezTo>
                    <a:pt x="5752" y="4195"/>
                    <a:pt x="5673" y="4173"/>
                    <a:pt x="5594" y="4146"/>
                  </a:cubicBezTo>
                  <a:cubicBezTo>
                    <a:pt x="5275" y="4034"/>
                    <a:pt x="5015" y="3886"/>
                    <a:pt x="4926" y="3543"/>
                  </a:cubicBezTo>
                  <a:cubicBezTo>
                    <a:pt x="4919" y="3508"/>
                    <a:pt x="4912" y="3472"/>
                    <a:pt x="4903" y="3435"/>
                  </a:cubicBezTo>
                  <a:cubicBezTo>
                    <a:pt x="4919" y="3043"/>
                    <a:pt x="4827" y="2654"/>
                    <a:pt x="4636" y="2309"/>
                  </a:cubicBezTo>
                  <a:cubicBezTo>
                    <a:pt x="4531" y="2118"/>
                    <a:pt x="4389" y="1920"/>
                    <a:pt x="4218" y="1756"/>
                  </a:cubicBezTo>
                  <a:cubicBezTo>
                    <a:pt x="4201" y="1634"/>
                    <a:pt x="4221" y="1499"/>
                    <a:pt x="4287" y="1347"/>
                  </a:cubicBezTo>
                  <a:cubicBezTo>
                    <a:pt x="4297" y="1322"/>
                    <a:pt x="4318" y="1308"/>
                    <a:pt x="4343" y="1308"/>
                  </a:cubicBezTo>
                  <a:cubicBezTo>
                    <a:pt x="4349" y="1308"/>
                    <a:pt x="4356" y="1309"/>
                    <a:pt x="4363" y="1311"/>
                  </a:cubicBezTo>
                  <a:cubicBezTo>
                    <a:pt x="4392" y="1315"/>
                    <a:pt x="4719" y="1367"/>
                    <a:pt x="4883" y="1443"/>
                  </a:cubicBezTo>
                  <a:cubicBezTo>
                    <a:pt x="4324" y="696"/>
                    <a:pt x="3356" y="409"/>
                    <a:pt x="253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37"/>
            <p:cNvSpPr/>
            <p:nvPr/>
          </p:nvSpPr>
          <p:spPr>
            <a:xfrm>
              <a:off x="5896525" y="4587600"/>
              <a:ext cx="180775" cy="252525"/>
            </a:xfrm>
            <a:custGeom>
              <a:avLst/>
              <a:gdLst/>
              <a:ahLst/>
              <a:cxnLst/>
              <a:rect l="l" t="t" r="r" b="b"/>
              <a:pathLst>
                <a:path w="7231" h="10101" extrusionOk="0">
                  <a:moveTo>
                    <a:pt x="227" y="1"/>
                  </a:moveTo>
                  <a:cubicBezTo>
                    <a:pt x="151" y="1"/>
                    <a:pt x="75" y="7"/>
                    <a:pt x="0" y="22"/>
                  </a:cubicBezTo>
                  <a:cubicBezTo>
                    <a:pt x="274" y="443"/>
                    <a:pt x="570" y="849"/>
                    <a:pt x="870" y="1250"/>
                  </a:cubicBezTo>
                  <a:cubicBezTo>
                    <a:pt x="923" y="1239"/>
                    <a:pt x="978" y="1235"/>
                    <a:pt x="1033" y="1235"/>
                  </a:cubicBezTo>
                  <a:cubicBezTo>
                    <a:pt x="1233" y="1235"/>
                    <a:pt x="1441" y="1297"/>
                    <a:pt x="1627" y="1362"/>
                  </a:cubicBezTo>
                  <a:cubicBezTo>
                    <a:pt x="2015" y="1497"/>
                    <a:pt x="2378" y="1651"/>
                    <a:pt x="2684" y="1935"/>
                  </a:cubicBezTo>
                  <a:cubicBezTo>
                    <a:pt x="2971" y="2198"/>
                    <a:pt x="3234" y="2488"/>
                    <a:pt x="3494" y="2771"/>
                  </a:cubicBezTo>
                  <a:cubicBezTo>
                    <a:pt x="4050" y="3373"/>
                    <a:pt x="4574" y="4013"/>
                    <a:pt x="5015" y="4704"/>
                  </a:cubicBezTo>
                  <a:cubicBezTo>
                    <a:pt x="5401" y="5313"/>
                    <a:pt x="5720" y="5968"/>
                    <a:pt x="5934" y="6657"/>
                  </a:cubicBezTo>
                  <a:cubicBezTo>
                    <a:pt x="6042" y="7008"/>
                    <a:pt x="6121" y="7371"/>
                    <a:pt x="6168" y="7736"/>
                  </a:cubicBezTo>
                  <a:cubicBezTo>
                    <a:pt x="6211" y="8082"/>
                    <a:pt x="6273" y="8507"/>
                    <a:pt x="6128" y="8836"/>
                  </a:cubicBezTo>
                  <a:cubicBezTo>
                    <a:pt x="6062" y="8981"/>
                    <a:pt x="5957" y="9090"/>
                    <a:pt x="5828" y="9169"/>
                  </a:cubicBezTo>
                  <a:cubicBezTo>
                    <a:pt x="5875" y="9264"/>
                    <a:pt x="5918" y="9356"/>
                    <a:pt x="5960" y="9452"/>
                  </a:cubicBezTo>
                  <a:cubicBezTo>
                    <a:pt x="6059" y="9669"/>
                    <a:pt x="6151" y="9886"/>
                    <a:pt x="6257" y="10101"/>
                  </a:cubicBezTo>
                  <a:cubicBezTo>
                    <a:pt x="6579" y="9995"/>
                    <a:pt x="6826" y="9745"/>
                    <a:pt x="6931" y="9389"/>
                  </a:cubicBezTo>
                  <a:cubicBezTo>
                    <a:pt x="7231" y="8408"/>
                    <a:pt x="6948" y="7315"/>
                    <a:pt x="6553" y="6409"/>
                  </a:cubicBezTo>
                  <a:cubicBezTo>
                    <a:pt x="6072" y="5313"/>
                    <a:pt x="5398" y="4282"/>
                    <a:pt x="4663" y="3344"/>
                  </a:cubicBezTo>
                  <a:cubicBezTo>
                    <a:pt x="3965" y="2455"/>
                    <a:pt x="3161" y="1639"/>
                    <a:pt x="2240" y="980"/>
                  </a:cubicBezTo>
                  <a:cubicBezTo>
                    <a:pt x="1831" y="634"/>
                    <a:pt x="1348" y="335"/>
                    <a:pt x="866" y="137"/>
                  </a:cubicBezTo>
                  <a:cubicBezTo>
                    <a:pt x="665" y="55"/>
                    <a:pt x="443" y="1"/>
                    <a:pt x="227"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37"/>
            <p:cNvSpPr/>
            <p:nvPr/>
          </p:nvSpPr>
          <p:spPr>
            <a:xfrm>
              <a:off x="5913400" y="4612300"/>
              <a:ext cx="146800" cy="207900"/>
            </a:xfrm>
            <a:custGeom>
              <a:avLst/>
              <a:gdLst/>
              <a:ahLst/>
              <a:cxnLst/>
              <a:rect l="l" t="t" r="r" b="b"/>
              <a:pathLst>
                <a:path w="5872" h="8316" extrusionOk="0">
                  <a:moveTo>
                    <a:pt x="60" y="1"/>
                  </a:moveTo>
                  <a:cubicBezTo>
                    <a:pt x="40" y="1"/>
                    <a:pt x="20" y="1"/>
                    <a:pt x="1" y="2"/>
                  </a:cubicBezTo>
                  <a:cubicBezTo>
                    <a:pt x="251" y="341"/>
                    <a:pt x="504" y="680"/>
                    <a:pt x="748" y="1026"/>
                  </a:cubicBezTo>
                  <a:cubicBezTo>
                    <a:pt x="910" y="1029"/>
                    <a:pt x="1074" y="1078"/>
                    <a:pt x="1219" y="1131"/>
                  </a:cubicBezTo>
                  <a:cubicBezTo>
                    <a:pt x="1545" y="1243"/>
                    <a:pt x="1845" y="1371"/>
                    <a:pt x="2098" y="1605"/>
                  </a:cubicBezTo>
                  <a:cubicBezTo>
                    <a:pt x="2335" y="1823"/>
                    <a:pt x="2553" y="2063"/>
                    <a:pt x="2770" y="2300"/>
                  </a:cubicBezTo>
                  <a:cubicBezTo>
                    <a:pt x="3234" y="2800"/>
                    <a:pt x="3668" y="3330"/>
                    <a:pt x="4031" y="3907"/>
                  </a:cubicBezTo>
                  <a:cubicBezTo>
                    <a:pt x="4354" y="4411"/>
                    <a:pt x="4620" y="4954"/>
                    <a:pt x="4794" y="5526"/>
                  </a:cubicBezTo>
                  <a:cubicBezTo>
                    <a:pt x="4887" y="5820"/>
                    <a:pt x="4952" y="6119"/>
                    <a:pt x="4992" y="6423"/>
                  </a:cubicBezTo>
                  <a:cubicBezTo>
                    <a:pt x="5028" y="6709"/>
                    <a:pt x="5078" y="7061"/>
                    <a:pt x="4956" y="7335"/>
                  </a:cubicBezTo>
                  <a:cubicBezTo>
                    <a:pt x="4923" y="7414"/>
                    <a:pt x="4870" y="7482"/>
                    <a:pt x="4811" y="7535"/>
                  </a:cubicBezTo>
                  <a:cubicBezTo>
                    <a:pt x="4956" y="7792"/>
                    <a:pt x="5094" y="8052"/>
                    <a:pt x="5220" y="8316"/>
                  </a:cubicBezTo>
                  <a:cubicBezTo>
                    <a:pt x="5410" y="8210"/>
                    <a:pt x="5555" y="8029"/>
                    <a:pt x="5624" y="7792"/>
                  </a:cubicBezTo>
                  <a:cubicBezTo>
                    <a:pt x="5872" y="6979"/>
                    <a:pt x="5638" y="6073"/>
                    <a:pt x="5308" y="5319"/>
                  </a:cubicBezTo>
                  <a:cubicBezTo>
                    <a:pt x="4913" y="4411"/>
                    <a:pt x="4350" y="3555"/>
                    <a:pt x="3741" y="2777"/>
                  </a:cubicBezTo>
                  <a:cubicBezTo>
                    <a:pt x="3162" y="2037"/>
                    <a:pt x="2545" y="1283"/>
                    <a:pt x="1779" y="736"/>
                  </a:cubicBezTo>
                  <a:cubicBezTo>
                    <a:pt x="1443" y="449"/>
                    <a:pt x="989" y="279"/>
                    <a:pt x="590" y="113"/>
                  </a:cubicBezTo>
                  <a:cubicBezTo>
                    <a:pt x="421" y="42"/>
                    <a:pt x="239" y="1"/>
                    <a:pt x="60"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7" name="Google Shape;3457;p37"/>
          <p:cNvGrpSpPr/>
          <p:nvPr/>
        </p:nvGrpSpPr>
        <p:grpSpPr>
          <a:xfrm flipH="1">
            <a:off x="171844" y="4403198"/>
            <a:ext cx="400522" cy="400598"/>
            <a:chOff x="5715100" y="2545000"/>
            <a:chExt cx="379750" cy="379750"/>
          </a:xfrm>
        </p:grpSpPr>
        <p:sp>
          <p:nvSpPr>
            <p:cNvPr id="3458" name="Google Shape;3458;p37"/>
            <p:cNvSpPr/>
            <p:nvPr/>
          </p:nvSpPr>
          <p:spPr>
            <a:xfrm>
              <a:off x="5715100" y="2545000"/>
              <a:ext cx="379750" cy="379750"/>
            </a:xfrm>
            <a:custGeom>
              <a:avLst/>
              <a:gdLst/>
              <a:ahLst/>
              <a:cxnLst/>
              <a:rect l="l" t="t" r="r" b="b"/>
              <a:pathLst>
                <a:path w="15190" h="15190" extrusionOk="0">
                  <a:moveTo>
                    <a:pt x="7597" y="0"/>
                  </a:moveTo>
                  <a:cubicBezTo>
                    <a:pt x="3402" y="0"/>
                    <a:pt x="1" y="3398"/>
                    <a:pt x="1" y="7593"/>
                  </a:cubicBezTo>
                  <a:cubicBezTo>
                    <a:pt x="1" y="11788"/>
                    <a:pt x="3402" y="15189"/>
                    <a:pt x="7597" y="15189"/>
                  </a:cubicBezTo>
                  <a:cubicBezTo>
                    <a:pt x="11792" y="15189"/>
                    <a:pt x="15190" y="11788"/>
                    <a:pt x="15190" y="7593"/>
                  </a:cubicBezTo>
                  <a:cubicBezTo>
                    <a:pt x="15190" y="3398"/>
                    <a:pt x="11792" y="0"/>
                    <a:pt x="7597" y="0"/>
                  </a:cubicBezTo>
                  <a:close/>
                </a:path>
              </a:pathLst>
            </a:custGeom>
            <a:solidFill>
              <a:srgbClr val="E4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37"/>
            <p:cNvSpPr/>
            <p:nvPr/>
          </p:nvSpPr>
          <p:spPr>
            <a:xfrm>
              <a:off x="5940900" y="2714025"/>
              <a:ext cx="147025" cy="111450"/>
            </a:xfrm>
            <a:custGeom>
              <a:avLst/>
              <a:gdLst/>
              <a:ahLst/>
              <a:cxnLst/>
              <a:rect l="l" t="t" r="r" b="b"/>
              <a:pathLst>
                <a:path w="5881" h="4458" extrusionOk="0">
                  <a:moveTo>
                    <a:pt x="59" y="0"/>
                  </a:moveTo>
                  <a:cubicBezTo>
                    <a:pt x="0" y="0"/>
                    <a:pt x="11" y="66"/>
                    <a:pt x="109" y="140"/>
                  </a:cubicBezTo>
                  <a:cubicBezTo>
                    <a:pt x="395" y="358"/>
                    <a:pt x="666" y="585"/>
                    <a:pt x="936" y="822"/>
                  </a:cubicBezTo>
                  <a:cubicBezTo>
                    <a:pt x="1611" y="1418"/>
                    <a:pt x="2292" y="2004"/>
                    <a:pt x="2997" y="2561"/>
                  </a:cubicBezTo>
                  <a:cubicBezTo>
                    <a:pt x="3754" y="3157"/>
                    <a:pt x="4455" y="3865"/>
                    <a:pt x="5226" y="4457"/>
                  </a:cubicBezTo>
                  <a:cubicBezTo>
                    <a:pt x="5502" y="3953"/>
                    <a:pt x="5723" y="3417"/>
                    <a:pt x="5881" y="2850"/>
                  </a:cubicBezTo>
                  <a:cubicBezTo>
                    <a:pt x="4907" y="2449"/>
                    <a:pt x="3948" y="2011"/>
                    <a:pt x="3010" y="1533"/>
                  </a:cubicBezTo>
                  <a:cubicBezTo>
                    <a:pt x="2361" y="1201"/>
                    <a:pt x="1729" y="835"/>
                    <a:pt x="1084" y="496"/>
                  </a:cubicBezTo>
                  <a:cubicBezTo>
                    <a:pt x="774" y="332"/>
                    <a:pt x="458" y="180"/>
                    <a:pt x="142" y="25"/>
                  </a:cubicBezTo>
                  <a:cubicBezTo>
                    <a:pt x="107" y="8"/>
                    <a:pt x="79" y="0"/>
                    <a:pt x="5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37"/>
            <p:cNvSpPr/>
            <p:nvPr/>
          </p:nvSpPr>
          <p:spPr>
            <a:xfrm>
              <a:off x="5715100" y="2589675"/>
              <a:ext cx="322800" cy="335075"/>
            </a:xfrm>
            <a:custGeom>
              <a:avLst/>
              <a:gdLst/>
              <a:ahLst/>
              <a:cxnLst/>
              <a:rect l="l" t="t" r="r" b="b"/>
              <a:pathLst>
                <a:path w="12912" h="13403" extrusionOk="0">
                  <a:moveTo>
                    <a:pt x="2704" y="1"/>
                  </a:moveTo>
                  <a:cubicBezTo>
                    <a:pt x="1054" y="1397"/>
                    <a:pt x="1" y="3478"/>
                    <a:pt x="1" y="5806"/>
                  </a:cubicBezTo>
                  <a:cubicBezTo>
                    <a:pt x="1" y="10001"/>
                    <a:pt x="3402" y="13402"/>
                    <a:pt x="7597" y="13402"/>
                  </a:cubicBezTo>
                  <a:cubicBezTo>
                    <a:pt x="7735" y="13402"/>
                    <a:pt x="7867" y="13392"/>
                    <a:pt x="8002" y="13382"/>
                  </a:cubicBezTo>
                  <a:cubicBezTo>
                    <a:pt x="7731" y="13227"/>
                    <a:pt x="7531" y="13010"/>
                    <a:pt x="7353" y="12727"/>
                  </a:cubicBezTo>
                  <a:cubicBezTo>
                    <a:pt x="7060" y="12259"/>
                    <a:pt x="6777" y="11792"/>
                    <a:pt x="6487" y="11325"/>
                  </a:cubicBezTo>
                  <a:cubicBezTo>
                    <a:pt x="6194" y="10851"/>
                    <a:pt x="5904" y="10380"/>
                    <a:pt x="5608" y="9909"/>
                  </a:cubicBezTo>
                  <a:cubicBezTo>
                    <a:pt x="5328" y="9468"/>
                    <a:pt x="5058" y="9016"/>
                    <a:pt x="4910" y="8512"/>
                  </a:cubicBezTo>
                  <a:cubicBezTo>
                    <a:pt x="4710" y="7848"/>
                    <a:pt x="4623" y="7565"/>
                    <a:pt x="4651" y="7565"/>
                  </a:cubicBezTo>
                  <a:lnTo>
                    <a:pt x="4651" y="7565"/>
                  </a:lnTo>
                  <a:cubicBezTo>
                    <a:pt x="4661" y="7565"/>
                    <a:pt x="4686" y="7600"/>
                    <a:pt x="4725" y="7666"/>
                  </a:cubicBezTo>
                  <a:cubicBezTo>
                    <a:pt x="5140" y="8368"/>
                    <a:pt x="6181" y="9658"/>
                    <a:pt x="6669" y="10310"/>
                  </a:cubicBezTo>
                  <a:cubicBezTo>
                    <a:pt x="7189" y="11009"/>
                    <a:pt x="8430" y="13056"/>
                    <a:pt x="8439" y="13307"/>
                  </a:cubicBezTo>
                  <a:cubicBezTo>
                    <a:pt x="8439" y="13323"/>
                    <a:pt x="8433" y="13336"/>
                    <a:pt x="8430" y="13349"/>
                  </a:cubicBezTo>
                  <a:cubicBezTo>
                    <a:pt x="8980" y="13287"/>
                    <a:pt x="9517" y="13168"/>
                    <a:pt x="10023" y="12997"/>
                  </a:cubicBezTo>
                  <a:cubicBezTo>
                    <a:pt x="9849" y="12605"/>
                    <a:pt x="9698" y="12200"/>
                    <a:pt x="9566" y="11788"/>
                  </a:cubicBezTo>
                  <a:cubicBezTo>
                    <a:pt x="9365" y="11159"/>
                    <a:pt x="9154" y="10534"/>
                    <a:pt x="8947" y="9909"/>
                  </a:cubicBezTo>
                  <a:cubicBezTo>
                    <a:pt x="8903" y="9782"/>
                    <a:pt x="8750" y="9373"/>
                    <a:pt x="8853" y="9373"/>
                  </a:cubicBezTo>
                  <a:cubicBezTo>
                    <a:pt x="8857" y="9373"/>
                    <a:pt x="8862" y="9373"/>
                    <a:pt x="8868" y="9375"/>
                  </a:cubicBezTo>
                  <a:cubicBezTo>
                    <a:pt x="9207" y="9480"/>
                    <a:pt x="9766" y="10030"/>
                    <a:pt x="10053" y="10225"/>
                  </a:cubicBezTo>
                  <a:cubicBezTo>
                    <a:pt x="10398" y="10465"/>
                    <a:pt x="10761" y="10682"/>
                    <a:pt x="11117" y="10910"/>
                  </a:cubicBezTo>
                  <a:cubicBezTo>
                    <a:pt x="11479" y="11140"/>
                    <a:pt x="11841" y="11374"/>
                    <a:pt x="12206" y="11597"/>
                  </a:cubicBezTo>
                  <a:cubicBezTo>
                    <a:pt x="12263" y="11634"/>
                    <a:pt x="12319" y="11670"/>
                    <a:pt x="12371" y="11706"/>
                  </a:cubicBezTo>
                  <a:cubicBezTo>
                    <a:pt x="12559" y="11555"/>
                    <a:pt x="12740" y="11397"/>
                    <a:pt x="12911" y="11226"/>
                  </a:cubicBezTo>
                  <a:cubicBezTo>
                    <a:pt x="12710" y="11021"/>
                    <a:pt x="12506" y="10820"/>
                    <a:pt x="12299" y="10620"/>
                  </a:cubicBezTo>
                  <a:cubicBezTo>
                    <a:pt x="11841" y="10182"/>
                    <a:pt x="11393" y="9731"/>
                    <a:pt x="10929" y="9299"/>
                  </a:cubicBezTo>
                  <a:cubicBezTo>
                    <a:pt x="10099" y="8532"/>
                    <a:pt x="9269" y="7788"/>
                    <a:pt x="8541" y="6919"/>
                  </a:cubicBezTo>
                  <a:cubicBezTo>
                    <a:pt x="7821" y="6056"/>
                    <a:pt x="7096" y="5193"/>
                    <a:pt x="6481" y="4252"/>
                  </a:cubicBezTo>
                  <a:cubicBezTo>
                    <a:pt x="6006" y="3534"/>
                    <a:pt x="5565" y="2974"/>
                    <a:pt x="5309" y="2707"/>
                  </a:cubicBezTo>
                  <a:cubicBezTo>
                    <a:pt x="5245" y="2642"/>
                    <a:pt x="5203" y="2613"/>
                    <a:pt x="5179" y="2613"/>
                  </a:cubicBezTo>
                  <a:cubicBezTo>
                    <a:pt x="4999" y="2613"/>
                    <a:pt x="5824" y="4265"/>
                    <a:pt x="6062" y="4904"/>
                  </a:cubicBezTo>
                  <a:cubicBezTo>
                    <a:pt x="6092" y="4979"/>
                    <a:pt x="6748" y="6056"/>
                    <a:pt x="7034" y="6520"/>
                  </a:cubicBezTo>
                  <a:cubicBezTo>
                    <a:pt x="7264" y="6892"/>
                    <a:pt x="7482" y="7268"/>
                    <a:pt x="7719" y="7634"/>
                  </a:cubicBezTo>
                  <a:cubicBezTo>
                    <a:pt x="7965" y="8012"/>
                    <a:pt x="8222" y="8384"/>
                    <a:pt x="8439" y="8779"/>
                  </a:cubicBezTo>
                  <a:cubicBezTo>
                    <a:pt x="8513" y="8912"/>
                    <a:pt x="8389" y="9067"/>
                    <a:pt x="8265" y="9067"/>
                  </a:cubicBezTo>
                  <a:cubicBezTo>
                    <a:pt x="8223" y="9067"/>
                    <a:pt x="8181" y="9049"/>
                    <a:pt x="8146" y="9006"/>
                  </a:cubicBezTo>
                  <a:cubicBezTo>
                    <a:pt x="7623" y="8338"/>
                    <a:pt x="7116" y="7660"/>
                    <a:pt x="6672" y="6935"/>
                  </a:cubicBezTo>
                  <a:cubicBezTo>
                    <a:pt x="6353" y="6415"/>
                    <a:pt x="5411" y="4640"/>
                    <a:pt x="5207" y="4301"/>
                  </a:cubicBezTo>
                  <a:cubicBezTo>
                    <a:pt x="4716" y="3478"/>
                    <a:pt x="4219" y="2655"/>
                    <a:pt x="3721" y="1835"/>
                  </a:cubicBezTo>
                  <a:cubicBezTo>
                    <a:pt x="3356" y="1230"/>
                    <a:pt x="3007" y="633"/>
                    <a:pt x="270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37"/>
            <p:cNvSpPr/>
            <p:nvPr/>
          </p:nvSpPr>
          <p:spPr>
            <a:xfrm>
              <a:off x="5879000" y="2612050"/>
              <a:ext cx="80450" cy="63225"/>
            </a:xfrm>
            <a:custGeom>
              <a:avLst/>
              <a:gdLst/>
              <a:ahLst/>
              <a:cxnLst/>
              <a:rect l="l" t="t" r="r" b="b"/>
              <a:pathLst>
                <a:path w="3218" h="2529" extrusionOk="0">
                  <a:moveTo>
                    <a:pt x="780" y="0"/>
                  </a:moveTo>
                  <a:cubicBezTo>
                    <a:pt x="763" y="0"/>
                    <a:pt x="746" y="1"/>
                    <a:pt x="728" y="2"/>
                  </a:cubicBezTo>
                  <a:cubicBezTo>
                    <a:pt x="0" y="41"/>
                    <a:pt x="56" y="1032"/>
                    <a:pt x="323" y="1490"/>
                  </a:cubicBezTo>
                  <a:cubicBezTo>
                    <a:pt x="547" y="1882"/>
                    <a:pt x="938" y="2155"/>
                    <a:pt x="1360" y="2323"/>
                  </a:cubicBezTo>
                  <a:cubicBezTo>
                    <a:pt x="1706" y="2460"/>
                    <a:pt x="2080" y="2528"/>
                    <a:pt x="2452" y="2528"/>
                  </a:cubicBezTo>
                  <a:cubicBezTo>
                    <a:pt x="2509" y="2528"/>
                    <a:pt x="2565" y="2527"/>
                    <a:pt x="2622" y="2523"/>
                  </a:cubicBezTo>
                  <a:cubicBezTo>
                    <a:pt x="2763" y="2514"/>
                    <a:pt x="2911" y="2491"/>
                    <a:pt x="3020" y="2405"/>
                  </a:cubicBezTo>
                  <a:cubicBezTo>
                    <a:pt x="3198" y="2260"/>
                    <a:pt x="3217" y="1997"/>
                    <a:pt x="3171" y="1777"/>
                  </a:cubicBezTo>
                  <a:cubicBezTo>
                    <a:pt x="3082" y="1329"/>
                    <a:pt x="2792" y="937"/>
                    <a:pt x="2430" y="660"/>
                  </a:cubicBezTo>
                  <a:cubicBezTo>
                    <a:pt x="2196" y="479"/>
                    <a:pt x="1933" y="341"/>
                    <a:pt x="1657" y="232"/>
                  </a:cubicBezTo>
                  <a:cubicBezTo>
                    <a:pt x="1508" y="173"/>
                    <a:pt x="1353" y="120"/>
                    <a:pt x="1202" y="78"/>
                  </a:cubicBezTo>
                  <a:cubicBezTo>
                    <a:pt x="1064" y="36"/>
                    <a:pt x="924" y="0"/>
                    <a:pt x="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37"/>
            <p:cNvSpPr/>
            <p:nvPr/>
          </p:nvSpPr>
          <p:spPr>
            <a:xfrm>
              <a:off x="5959625" y="2577100"/>
              <a:ext cx="26400" cy="18825"/>
            </a:xfrm>
            <a:custGeom>
              <a:avLst/>
              <a:gdLst/>
              <a:ahLst/>
              <a:cxnLst/>
              <a:rect l="l" t="t" r="r" b="b"/>
              <a:pathLst>
                <a:path w="1056" h="753" extrusionOk="0">
                  <a:moveTo>
                    <a:pt x="505" y="0"/>
                  </a:moveTo>
                  <a:cubicBezTo>
                    <a:pt x="412" y="0"/>
                    <a:pt x="319" y="25"/>
                    <a:pt x="236" y="79"/>
                  </a:cubicBezTo>
                  <a:cubicBezTo>
                    <a:pt x="0" y="234"/>
                    <a:pt x="135" y="541"/>
                    <a:pt x="380" y="541"/>
                  </a:cubicBezTo>
                  <a:cubicBezTo>
                    <a:pt x="395" y="541"/>
                    <a:pt x="411" y="539"/>
                    <a:pt x="427" y="537"/>
                  </a:cubicBezTo>
                  <a:cubicBezTo>
                    <a:pt x="459" y="534"/>
                    <a:pt x="486" y="523"/>
                    <a:pt x="512" y="514"/>
                  </a:cubicBezTo>
                  <a:lnTo>
                    <a:pt x="516" y="517"/>
                  </a:lnTo>
                  <a:cubicBezTo>
                    <a:pt x="532" y="537"/>
                    <a:pt x="555" y="554"/>
                    <a:pt x="565" y="580"/>
                  </a:cubicBezTo>
                  <a:cubicBezTo>
                    <a:pt x="610" y="694"/>
                    <a:pt x="719" y="753"/>
                    <a:pt x="823" y="753"/>
                  </a:cubicBezTo>
                  <a:cubicBezTo>
                    <a:pt x="943" y="753"/>
                    <a:pt x="1056" y="675"/>
                    <a:pt x="1052" y="514"/>
                  </a:cubicBezTo>
                  <a:cubicBezTo>
                    <a:pt x="1047" y="218"/>
                    <a:pt x="779" y="0"/>
                    <a:pt x="505"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37"/>
            <p:cNvSpPr/>
            <p:nvPr/>
          </p:nvSpPr>
          <p:spPr>
            <a:xfrm>
              <a:off x="6005475" y="2641775"/>
              <a:ext cx="52075" cy="61725"/>
            </a:xfrm>
            <a:custGeom>
              <a:avLst/>
              <a:gdLst/>
              <a:ahLst/>
              <a:cxnLst/>
              <a:rect l="l" t="t" r="r" b="b"/>
              <a:pathLst>
                <a:path w="2083" h="2469" extrusionOk="0">
                  <a:moveTo>
                    <a:pt x="358" y="1"/>
                  </a:moveTo>
                  <a:cubicBezTo>
                    <a:pt x="0" y="1"/>
                    <a:pt x="51" y="559"/>
                    <a:pt x="111" y="792"/>
                  </a:cubicBezTo>
                  <a:cubicBezTo>
                    <a:pt x="282" y="1480"/>
                    <a:pt x="766" y="2082"/>
                    <a:pt x="1398" y="2398"/>
                  </a:cubicBezTo>
                  <a:cubicBezTo>
                    <a:pt x="1470" y="2435"/>
                    <a:pt x="1552" y="2469"/>
                    <a:pt x="1630" y="2469"/>
                  </a:cubicBezTo>
                  <a:cubicBezTo>
                    <a:pt x="1664" y="2469"/>
                    <a:pt x="1696" y="2463"/>
                    <a:pt x="1727" y="2448"/>
                  </a:cubicBezTo>
                  <a:cubicBezTo>
                    <a:pt x="1803" y="2412"/>
                    <a:pt x="1853" y="2332"/>
                    <a:pt x="1892" y="2260"/>
                  </a:cubicBezTo>
                  <a:cubicBezTo>
                    <a:pt x="1988" y="2099"/>
                    <a:pt x="2083" y="1921"/>
                    <a:pt x="2073" y="1734"/>
                  </a:cubicBezTo>
                  <a:cubicBezTo>
                    <a:pt x="2063" y="1579"/>
                    <a:pt x="1984" y="1440"/>
                    <a:pt x="1899" y="1312"/>
                  </a:cubicBezTo>
                  <a:cubicBezTo>
                    <a:pt x="1780" y="1134"/>
                    <a:pt x="1648" y="966"/>
                    <a:pt x="1503" y="811"/>
                  </a:cubicBezTo>
                  <a:cubicBezTo>
                    <a:pt x="1260" y="544"/>
                    <a:pt x="976" y="307"/>
                    <a:pt x="671" y="117"/>
                  </a:cubicBezTo>
                  <a:cubicBezTo>
                    <a:pt x="588" y="64"/>
                    <a:pt x="506" y="18"/>
                    <a:pt x="411" y="4"/>
                  </a:cubicBezTo>
                  <a:cubicBezTo>
                    <a:pt x="392" y="2"/>
                    <a:pt x="375" y="1"/>
                    <a:pt x="358"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37"/>
            <p:cNvSpPr/>
            <p:nvPr/>
          </p:nvSpPr>
          <p:spPr>
            <a:xfrm>
              <a:off x="6014600" y="2603350"/>
              <a:ext cx="30775" cy="20850"/>
            </a:xfrm>
            <a:custGeom>
              <a:avLst/>
              <a:gdLst/>
              <a:ahLst/>
              <a:cxnLst/>
              <a:rect l="l" t="t" r="r" b="b"/>
              <a:pathLst>
                <a:path w="1231" h="834" extrusionOk="0">
                  <a:moveTo>
                    <a:pt x="549" y="0"/>
                  </a:moveTo>
                  <a:cubicBezTo>
                    <a:pt x="493" y="0"/>
                    <a:pt x="437" y="25"/>
                    <a:pt x="391" y="63"/>
                  </a:cubicBezTo>
                  <a:cubicBezTo>
                    <a:pt x="1" y="395"/>
                    <a:pt x="433" y="833"/>
                    <a:pt x="816" y="833"/>
                  </a:cubicBezTo>
                  <a:cubicBezTo>
                    <a:pt x="949" y="833"/>
                    <a:pt x="1077" y="780"/>
                    <a:pt x="1161" y="649"/>
                  </a:cubicBezTo>
                  <a:cubicBezTo>
                    <a:pt x="1231" y="544"/>
                    <a:pt x="1178" y="412"/>
                    <a:pt x="1082" y="347"/>
                  </a:cubicBezTo>
                  <a:cubicBezTo>
                    <a:pt x="1013" y="301"/>
                    <a:pt x="918" y="288"/>
                    <a:pt x="829" y="288"/>
                  </a:cubicBezTo>
                  <a:cubicBezTo>
                    <a:pt x="803" y="288"/>
                    <a:pt x="778" y="289"/>
                    <a:pt x="754" y="291"/>
                  </a:cubicBezTo>
                  <a:cubicBezTo>
                    <a:pt x="757" y="287"/>
                    <a:pt x="763" y="283"/>
                    <a:pt x="769" y="280"/>
                  </a:cubicBezTo>
                  <a:cubicBezTo>
                    <a:pt x="809" y="264"/>
                    <a:pt x="829" y="201"/>
                    <a:pt x="819" y="162"/>
                  </a:cubicBezTo>
                  <a:cubicBezTo>
                    <a:pt x="813" y="149"/>
                    <a:pt x="809" y="136"/>
                    <a:pt x="806" y="122"/>
                  </a:cubicBezTo>
                  <a:cubicBezTo>
                    <a:pt x="789" y="73"/>
                    <a:pt x="750" y="23"/>
                    <a:pt x="697" y="14"/>
                  </a:cubicBezTo>
                  <a:cubicBezTo>
                    <a:pt x="673" y="9"/>
                    <a:pt x="649" y="6"/>
                    <a:pt x="624" y="6"/>
                  </a:cubicBezTo>
                  <a:cubicBezTo>
                    <a:pt x="616" y="6"/>
                    <a:pt x="607" y="6"/>
                    <a:pt x="599" y="7"/>
                  </a:cubicBezTo>
                  <a:cubicBezTo>
                    <a:pt x="582" y="2"/>
                    <a:pt x="566" y="0"/>
                    <a:pt x="54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37"/>
            <p:cNvSpPr/>
            <p:nvPr/>
          </p:nvSpPr>
          <p:spPr>
            <a:xfrm>
              <a:off x="5982875" y="2757825"/>
              <a:ext cx="76250" cy="66250"/>
            </a:xfrm>
            <a:custGeom>
              <a:avLst/>
              <a:gdLst/>
              <a:ahLst/>
              <a:cxnLst/>
              <a:rect l="l" t="t" r="r" b="b"/>
              <a:pathLst>
                <a:path w="3050" h="2650" extrusionOk="0">
                  <a:moveTo>
                    <a:pt x="1816" y="1"/>
                  </a:moveTo>
                  <a:cubicBezTo>
                    <a:pt x="923" y="1"/>
                    <a:pt x="45" y="761"/>
                    <a:pt x="7" y="1675"/>
                  </a:cubicBezTo>
                  <a:cubicBezTo>
                    <a:pt x="4" y="1687"/>
                    <a:pt x="4" y="1698"/>
                    <a:pt x="4" y="1707"/>
                  </a:cubicBezTo>
                  <a:cubicBezTo>
                    <a:pt x="0" y="2066"/>
                    <a:pt x="185" y="2448"/>
                    <a:pt x="517" y="2587"/>
                  </a:cubicBezTo>
                  <a:cubicBezTo>
                    <a:pt x="628" y="2632"/>
                    <a:pt x="745" y="2650"/>
                    <a:pt x="864" y="2650"/>
                  </a:cubicBezTo>
                  <a:cubicBezTo>
                    <a:pt x="969" y="2650"/>
                    <a:pt x="1074" y="2636"/>
                    <a:pt x="1176" y="2616"/>
                  </a:cubicBezTo>
                  <a:cubicBezTo>
                    <a:pt x="1742" y="2508"/>
                    <a:pt x="2269" y="2195"/>
                    <a:pt x="2638" y="1750"/>
                  </a:cubicBezTo>
                  <a:cubicBezTo>
                    <a:pt x="2872" y="1470"/>
                    <a:pt x="3050" y="1108"/>
                    <a:pt x="2967" y="753"/>
                  </a:cubicBezTo>
                  <a:cubicBezTo>
                    <a:pt x="2868" y="327"/>
                    <a:pt x="2427" y="61"/>
                    <a:pt x="1996" y="11"/>
                  </a:cubicBezTo>
                  <a:cubicBezTo>
                    <a:pt x="1936" y="4"/>
                    <a:pt x="1876" y="1"/>
                    <a:pt x="181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37"/>
            <p:cNvSpPr/>
            <p:nvPr/>
          </p:nvSpPr>
          <p:spPr>
            <a:xfrm>
              <a:off x="5913900" y="2778325"/>
              <a:ext cx="26925" cy="25775"/>
            </a:xfrm>
            <a:custGeom>
              <a:avLst/>
              <a:gdLst/>
              <a:ahLst/>
              <a:cxnLst/>
              <a:rect l="l" t="t" r="r" b="b"/>
              <a:pathLst>
                <a:path w="1077" h="1031" extrusionOk="0">
                  <a:moveTo>
                    <a:pt x="501" y="1"/>
                  </a:moveTo>
                  <a:cubicBezTo>
                    <a:pt x="412" y="1"/>
                    <a:pt x="323" y="21"/>
                    <a:pt x="244" y="61"/>
                  </a:cubicBezTo>
                  <a:cubicBezTo>
                    <a:pt x="168" y="104"/>
                    <a:pt x="99" y="163"/>
                    <a:pt x="60" y="238"/>
                  </a:cubicBezTo>
                  <a:cubicBezTo>
                    <a:pt x="1" y="347"/>
                    <a:pt x="4" y="483"/>
                    <a:pt x="47" y="598"/>
                  </a:cubicBezTo>
                  <a:cubicBezTo>
                    <a:pt x="92" y="713"/>
                    <a:pt x="175" y="808"/>
                    <a:pt x="273" y="884"/>
                  </a:cubicBezTo>
                  <a:cubicBezTo>
                    <a:pt x="380" y="968"/>
                    <a:pt x="514" y="1030"/>
                    <a:pt x="647" y="1030"/>
                  </a:cubicBezTo>
                  <a:cubicBezTo>
                    <a:pt x="687" y="1030"/>
                    <a:pt x="726" y="1025"/>
                    <a:pt x="764" y="1013"/>
                  </a:cubicBezTo>
                  <a:cubicBezTo>
                    <a:pt x="890" y="969"/>
                    <a:pt x="985" y="861"/>
                    <a:pt x="1024" y="736"/>
                  </a:cubicBezTo>
                  <a:cubicBezTo>
                    <a:pt x="1077" y="574"/>
                    <a:pt x="1048" y="400"/>
                    <a:pt x="962" y="262"/>
                  </a:cubicBezTo>
                  <a:cubicBezTo>
                    <a:pt x="896" y="156"/>
                    <a:pt x="797" y="71"/>
                    <a:pt x="676" y="28"/>
                  </a:cubicBezTo>
                  <a:cubicBezTo>
                    <a:pt x="619" y="10"/>
                    <a:pt x="560" y="1"/>
                    <a:pt x="501"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37"/>
            <p:cNvSpPr/>
            <p:nvPr/>
          </p:nvSpPr>
          <p:spPr>
            <a:xfrm>
              <a:off x="5833075" y="2618625"/>
              <a:ext cx="15400" cy="14750"/>
            </a:xfrm>
            <a:custGeom>
              <a:avLst/>
              <a:gdLst/>
              <a:ahLst/>
              <a:cxnLst/>
              <a:rect l="l" t="t" r="r" b="b"/>
              <a:pathLst>
                <a:path w="616" h="590" extrusionOk="0">
                  <a:moveTo>
                    <a:pt x="282" y="0"/>
                  </a:moveTo>
                  <a:cubicBezTo>
                    <a:pt x="233" y="0"/>
                    <a:pt x="183" y="12"/>
                    <a:pt x="138" y="35"/>
                  </a:cubicBezTo>
                  <a:cubicBezTo>
                    <a:pt x="96" y="58"/>
                    <a:pt x="56" y="94"/>
                    <a:pt x="33" y="137"/>
                  </a:cubicBezTo>
                  <a:cubicBezTo>
                    <a:pt x="0" y="200"/>
                    <a:pt x="0" y="275"/>
                    <a:pt x="26" y="341"/>
                  </a:cubicBezTo>
                  <a:cubicBezTo>
                    <a:pt x="53" y="407"/>
                    <a:pt x="99" y="463"/>
                    <a:pt x="155" y="506"/>
                  </a:cubicBezTo>
                  <a:cubicBezTo>
                    <a:pt x="215" y="554"/>
                    <a:pt x="290" y="590"/>
                    <a:pt x="365" y="590"/>
                  </a:cubicBezTo>
                  <a:cubicBezTo>
                    <a:pt x="388" y="590"/>
                    <a:pt x="412" y="586"/>
                    <a:pt x="435" y="578"/>
                  </a:cubicBezTo>
                  <a:cubicBezTo>
                    <a:pt x="507" y="555"/>
                    <a:pt x="563" y="493"/>
                    <a:pt x="586" y="420"/>
                  </a:cubicBezTo>
                  <a:cubicBezTo>
                    <a:pt x="616" y="328"/>
                    <a:pt x="599" y="230"/>
                    <a:pt x="550" y="151"/>
                  </a:cubicBezTo>
                  <a:cubicBezTo>
                    <a:pt x="511" y="91"/>
                    <a:pt x="454" y="41"/>
                    <a:pt x="385" y="19"/>
                  </a:cubicBezTo>
                  <a:cubicBezTo>
                    <a:pt x="352" y="6"/>
                    <a:pt x="317" y="0"/>
                    <a:pt x="282"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37"/>
            <p:cNvSpPr/>
            <p:nvPr/>
          </p:nvSpPr>
          <p:spPr>
            <a:xfrm>
              <a:off x="5844500" y="2725150"/>
              <a:ext cx="35850" cy="24875"/>
            </a:xfrm>
            <a:custGeom>
              <a:avLst/>
              <a:gdLst/>
              <a:ahLst/>
              <a:cxnLst/>
              <a:rect l="l" t="t" r="r" b="b"/>
              <a:pathLst>
                <a:path w="1434" h="995" extrusionOk="0">
                  <a:moveTo>
                    <a:pt x="614" y="0"/>
                  </a:moveTo>
                  <a:cubicBezTo>
                    <a:pt x="521" y="0"/>
                    <a:pt x="428" y="10"/>
                    <a:pt x="359" y="15"/>
                  </a:cubicBezTo>
                  <a:cubicBezTo>
                    <a:pt x="231" y="22"/>
                    <a:pt x="152" y="94"/>
                    <a:pt x="106" y="206"/>
                  </a:cubicBezTo>
                  <a:cubicBezTo>
                    <a:pt x="1" y="456"/>
                    <a:pt x="133" y="753"/>
                    <a:pt x="353" y="897"/>
                  </a:cubicBezTo>
                  <a:cubicBezTo>
                    <a:pt x="462" y="968"/>
                    <a:pt x="580" y="994"/>
                    <a:pt x="700" y="994"/>
                  </a:cubicBezTo>
                  <a:cubicBezTo>
                    <a:pt x="880" y="994"/>
                    <a:pt x="1067" y="936"/>
                    <a:pt x="1239" y="884"/>
                  </a:cubicBezTo>
                  <a:cubicBezTo>
                    <a:pt x="1434" y="825"/>
                    <a:pt x="1367" y="561"/>
                    <a:pt x="1185" y="561"/>
                  </a:cubicBezTo>
                  <a:cubicBezTo>
                    <a:pt x="1173" y="561"/>
                    <a:pt x="1162" y="562"/>
                    <a:pt x="1150" y="565"/>
                  </a:cubicBezTo>
                  <a:cubicBezTo>
                    <a:pt x="1077" y="578"/>
                    <a:pt x="1000" y="591"/>
                    <a:pt x="924" y="591"/>
                  </a:cubicBezTo>
                  <a:cubicBezTo>
                    <a:pt x="846" y="591"/>
                    <a:pt x="769" y="577"/>
                    <a:pt x="698" y="535"/>
                  </a:cubicBezTo>
                  <a:cubicBezTo>
                    <a:pt x="695" y="535"/>
                    <a:pt x="692" y="532"/>
                    <a:pt x="689" y="528"/>
                  </a:cubicBezTo>
                  <a:cubicBezTo>
                    <a:pt x="758" y="519"/>
                    <a:pt x="824" y="505"/>
                    <a:pt x="886" y="466"/>
                  </a:cubicBezTo>
                  <a:cubicBezTo>
                    <a:pt x="959" y="426"/>
                    <a:pt x="1008" y="344"/>
                    <a:pt x="1005" y="262"/>
                  </a:cubicBezTo>
                  <a:cubicBezTo>
                    <a:pt x="1001" y="42"/>
                    <a:pt x="806" y="0"/>
                    <a:pt x="61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37"/>
            <p:cNvSpPr/>
            <p:nvPr/>
          </p:nvSpPr>
          <p:spPr>
            <a:xfrm>
              <a:off x="5962100" y="2689825"/>
              <a:ext cx="17350" cy="17050"/>
            </a:xfrm>
            <a:custGeom>
              <a:avLst/>
              <a:gdLst/>
              <a:ahLst/>
              <a:cxnLst/>
              <a:rect l="l" t="t" r="r" b="b"/>
              <a:pathLst>
                <a:path w="694" h="682" extrusionOk="0">
                  <a:moveTo>
                    <a:pt x="386" y="1"/>
                  </a:moveTo>
                  <a:cubicBezTo>
                    <a:pt x="377" y="1"/>
                    <a:pt x="367" y="1"/>
                    <a:pt x="357" y="2"/>
                  </a:cubicBezTo>
                  <a:cubicBezTo>
                    <a:pt x="350" y="4"/>
                    <a:pt x="272" y="22"/>
                    <a:pt x="272" y="22"/>
                  </a:cubicBezTo>
                  <a:cubicBezTo>
                    <a:pt x="272" y="22"/>
                    <a:pt x="275" y="22"/>
                    <a:pt x="283" y="20"/>
                  </a:cubicBezTo>
                  <a:lnTo>
                    <a:pt x="283" y="20"/>
                  </a:lnTo>
                  <a:cubicBezTo>
                    <a:pt x="178" y="45"/>
                    <a:pt x="128" y="162"/>
                    <a:pt x="147" y="262"/>
                  </a:cubicBezTo>
                  <a:cubicBezTo>
                    <a:pt x="143" y="262"/>
                    <a:pt x="143" y="262"/>
                    <a:pt x="140" y="266"/>
                  </a:cubicBezTo>
                  <a:cubicBezTo>
                    <a:pt x="1" y="395"/>
                    <a:pt x="90" y="682"/>
                    <a:pt x="289" y="682"/>
                  </a:cubicBezTo>
                  <a:cubicBezTo>
                    <a:pt x="296" y="682"/>
                    <a:pt x="304" y="682"/>
                    <a:pt x="311" y="681"/>
                  </a:cubicBezTo>
                  <a:cubicBezTo>
                    <a:pt x="562" y="654"/>
                    <a:pt x="693" y="430"/>
                    <a:pt x="647" y="190"/>
                  </a:cubicBezTo>
                  <a:cubicBezTo>
                    <a:pt x="631" y="104"/>
                    <a:pt x="552" y="35"/>
                    <a:pt x="469" y="12"/>
                  </a:cubicBezTo>
                  <a:cubicBezTo>
                    <a:pt x="442" y="4"/>
                    <a:pt x="415" y="1"/>
                    <a:pt x="38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37"/>
            <p:cNvSpPr/>
            <p:nvPr/>
          </p:nvSpPr>
          <p:spPr>
            <a:xfrm>
              <a:off x="5789525" y="2627625"/>
              <a:ext cx="20700" cy="18425"/>
            </a:xfrm>
            <a:custGeom>
              <a:avLst/>
              <a:gdLst/>
              <a:ahLst/>
              <a:cxnLst/>
              <a:rect l="l" t="t" r="r" b="b"/>
              <a:pathLst>
                <a:path w="828" h="737" extrusionOk="0">
                  <a:moveTo>
                    <a:pt x="407" y="1"/>
                  </a:moveTo>
                  <a:cubicBezTo>
                    <a:pt x="224" y="1"/>
                    <a:pt x="44" y="48"/>
                    <a:pt x="20" y="274"/>
                  </a:cubicBezTo>
                  <a:cubicBezTo>
                    <a:pt x="0" y="438"/>
                    <a:pt x="118" y="591"/>
                    <a:pt x="279" y="591"/>
                  </a:cubicBezTo>
                  <a:cubicBezTo>
                    <a:pt x="303" y="591"/>
                    <a:pt x="328" y="588"/>
                    <a:pt x="353" y="581"/>
                  </a:cubicBezTo>
                  <a:cubicBezTo>
                    <a:pt x="353" y="581"/>
                    <a:pt x="356" y="581"/>
                    <a:pt x="359" y="577"/>
                  </a:cubicBezTo>
                  <a:cubicBezTo>
                    <a:pt x="379" y="620"/>
                    <a:pt x="405" y="656"/>
                    <a:pt x="445" y="689"/>
                  </a:cubicBezTo>
                  <a:cubicBezTo>
                    <a:pt x="481" y="719"/>
                    <a:pt x="527" y="736"/>
                    <a:pt x="572" y="736"/>
                  </a:cubicBezTo>
                  <a:cubicBezTo>
                    <a:pt x="612" y="736"/>
                    <a:pt x="652" y="722"/>
                    <a:pt x="685" y="689"/>
                  </a:cubicBezTo>
                  <a:cubicBezTo>
                    <a:pt x="827" y="541"/>
                    <a:pt x="797" y="347"/>
                    <a:pt x="751" y="162"/>
                  </a:cubicBezTo>
                  <a:cubicBezTo>
                    <a:pt x="724" y="67"/>
                    <a:pt x="639" y="17"/>
                    <a:pt x="543" y="8"/>
                  </a:cubicBezTo>
                  <a:cubicBezTo>
                    <a:pt x="499" y="4"/>
                    <a:pt x="453" y="1"/>
                    <a:pt x="40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37"/>
            <p:cNvSpPr/>
            <p:nvPr/>
          </p:nvSpPr>
          <p:spPr>
            <a:xfrm>
              <a:off x="5873075" y="2564675"/>
              <a:ext cx="43975" cy="31175"/>
            </a:xfrm>
            <a:custGeom>
              <a:avLst/>
              <a:gdLst/>
              <a:ahLst/>
              <a:cxnLst/>
              <a:rect l="l" t="t" r="r" b="b"/>
              <a:pathLst>
                <a:path w="1759" h="1247" extrusionOk="0">
                  <a:moveTo>
                    <a:pt x="633" y="0"/>
                  </a:moveTo>
                  <a:cubicBezTo>
                    <a:pt x="629" y="0"/>
                    <a:pt x="624" y="0"/>
                    <a:pt x="619" y="0"/>
                  </a:cubicBezTo>
                  <a:cubicBezTo>
                    <a:pt x="83" y="10"/>
                    <a:pt x="0" y="701"/>
                    <a:pt x="165" y="1093"/>
                  </a:cubicBezTo>
                  <a:cubicBezTo>
                    <a:pt x="192" y="1156"/>
                    <a:pt x="231" y="1222"/>
                    <a:pt x="293" y="1242"/>
                  </a:cubicBezTo>
                  <a:cubicBezTo>
                    <a:pt x="306" y="1245"/>
                    <a:pt x="318" y="1247"/>
                    <a:pt x="330" y="1247"/>
                  </a:cubicBezTo>
                  <a:cubicBezTo>
                    <a:pt x="423" y="1247"/>
                    <a:pt x="501" y="1151"/>
                    <a:pt x="534" y="1057"/>
                  </a:cubicBezTo>
                  <a:cubicBezTo>
                    <a:pt x="540" y="1034"/>
                    <a:pt x="550" y="1008"/>
                    <a:pt x="570" y="991"/>
                  </a:cubicBezTo>
                  <a:cubicBezTo>
                    <a:pt x="581" y="983"/>
                    <a:pt x="594" y="981"/>
                    <a:pt x="608" y="981"/>
                  </a:cubicBezTo>
                  <a:cubicBezTo>
                    <a:pt x="623" y="981"/>
                    <a:pt x="640" y="984"/>
                    <a:pt x="655" y="988"/>
                  </a:cubicBezTo>
                  <a:cubicBezTo>
                    <a:pt x="807" y="1015"/>
                    <a:pt x="962" y="1037"/>
                    <a:pt x="1116" y="1037"/>
                  </a:cubicBezTo>
                  <a:cubicBezTo>
                    <a:pt x="1257" y="1037"/>
                    <a:pt x="1397" y="1019"/>
                    <a:pt x="1531" y="968"/>
                  </a:cubicBezTo>
                  <a:cubicBezTo>
                    <a:pt x="1640" y="929"/>
                    <a:pt x="1759" y="840"/>
                    <a:pt x="1748" y="721"/>
                  </a:cubicBezTo>
                  <a:cubicBezTo>
                    <a:pt x="1742" y="659"/>
                    <a:pt x="1702" y="610"/>
                    <a:pt x="1660" y="563"/>
                  </a:cubicBezTo>
                  <a:cubicBezTo>
                    <a:pt x="1653" y="557"/>
                    <a:pt x="1646" y="546"/>
                    <a:pt x="1637" y="540"/>
                  </a:cubicBezTo>
                  <a:cubicBezTo>
                    <a:pt x="1469" y="356"/>
                    <a:pt x="1262" y="204"/>
                    <a:pt x="1031" y="102"/>
                  </a:cubicBezTo>
                  <a:cubicBezTo>
                    <a:pt x="907" y="45"/>
                    <a:pt x="773" y="0"/>
                    <a:pt x="63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37"/>
            <p:cNvSpPr/>
            <p:nvPr/>
          </p:nvSpPr>
          <p:spPr>
            <a:xfrm>
              <a:off x="5922600" y="2571600"/>
              <a:ext cx="14300" cy="14850"/>
            </a:xfrm>
            <a:custGeom>
              <a:avLst/>
              <a:gdLst/>
              <a:ahLst/>
              <a:cxnLst/>
              <a:rect l="l" t="t" r="r" b="b"/>
              <a:pathLst>
                <a:path w="572" h="594" extrusionOk="0">
                  <a:moveTo>
                    <a:pt x="304" y="0"/>
                  </a:moveTo>
                  <a:cubicBezTo>
                    <a:pt x="150" y="0"/>
                    <a:pt x="0" y="148"/>
                    <a:pt x="107" y="325"/>
                  </a:cubicBezTo>
                  <a:cubicBezTo>
                    <a:pt x="166" y="421"/>
                    <a:pt x="241" y="491"/>
                    <a:pt x="328" y="559"/>
                  </a:cubicBezTo>
                  <a:cubicBezTo>
                    <a:pt x="357" y="583"/>
                    <a:pt x="394" y="594"/>
                    <a:pt x="431" y="594"/>
                  </a:cubicBezTo>
                  <a:cubicBezTo>
                    <a:pt x="503" y="594"/>
                    <a:pt x="572" y="549"/>
                    <a:pt x="568" y="461"/>
                  </a:cubicBezTo>
                  <a:cubicBezTo>
                    <a:pt x="565" y="355"/>
                    <a:pt x="558" y="250"/>
                    <a:pt x="518" y="151"/>
                  </a:cubicBezTo>
                  <a:cubicBezTo>
                    <a:pt x="473" y="44"/>
                    <a:pt x="388" y="0"/>
                    <a:pt x="30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37"/>
            <p:cNvSpPr/>
            <p:nvPr/>
          </p:nvSpPr>
          <p:spPr>
            <a:xfrm>
              <a:off x="5955175" y="2604225"/>
              <a:ext cx="35475" cy="31250"/>
            </a:xfrm>
            <a:custGeom>
              <a:avLst/>
              <a:gdLst/>
              <a:ahLst/>
              <a:cxnLst/>
              <a:rect l="l" t="t" r="r" b="b"/>
              <a:pathLst>
                <a:path w="1419" h="1250" extrusionOk="0">
                  <a:moveTo>
                    <a:pt x="250" y="0"/>
                  </a:moveTo>
                  <a:cubicBezTo>
                    <a:pt x="124" y="0"/>
                    <a:pt x="0" y="102"/>
                    <a:pt x="9" y="236"/>
                  </a:cubicBezTo>
                  <a:cubicBezTo>
                    <a:pt x="22" y="509"/>
                    <a:pt x="137" y="776"/>
                    <a:pt x="325" y="970"/>
                  </a:cubicBezTo>
                  <a:cubicBezTo>
                    <a:pt x="335" y="993"/>
                    <a:pt x="348" y="1016"/>
                    <a:pt x="368" y="1036"/>
                  </a:cubicBezTo>
                  <a:cubicBezTo>
                    <a:pt x="496" y="1164"/>
                    <a:pt x="651" y="1230"/>
                    <a:pt x="809" y="1240"/>
                  </a:cubicBezTo>
                  <a:cubicBezTo>
                    <a:pt x="819" y="1243"/>
                    <a:pt x="829" y="1247"/>
                    <a:pt x="839" y="1247"/>
                  </a:cubicBezTo>
                  <a:cubicBezTo>
                    <a:pt x="847" y="1248"/>
                    <a:pt x="855" y="1249"/>
                    <a:pt x="862" y="1249"/>
                  </a:cubicBezTo>
                  <a:cubicBezTo>
                    <a:pt x="882" y="1249"/>
                    <a:pt x="901" y="1244"/>
                    <a:pt x="918" y="1236"/>
                  </a:cubicBezTo>
                  <a:cubicBezTo>
                    <a:pt x="1059" y="1224"/>
                    <a:pt x="1201" y="1171"/>
                    <a:pt x="1323" y="1075"/>
                  </a:cubicBezTo>
                  <a:cubicBezTo>
                    <a:pt x="1405" y="1013"/>
                    <a:pt x="1418" y="855"/>
                    <a:pt x="1362" y="772"/>
                  </a:cubicBezTo>
                  <a:cubicBezTo>
                    <a:pt x="1108" y="400"/>
                    <a:pt x="746" y="127"/>
                    <a:pt x="309" y="8"/>
                  </a:cubicBezTo>
                  <a:cubicBezTo>
                    <a:pt x="289" y="3"/>
                    <a:pt x="269" y="0"/>
                    <a:pt x="25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37"/>
            <p:cNvSpPr/>
            <p:nvPr/>
          </p:nvSpPr>
          <p:spPr>
            <a:xfrm>
              <a:off x="5865650" y="2677875"/>
              <a:ext cx="59725" cy="36825"/>
            </a:xfrm>
            <a:custGeom>
              <a:avLst/>
              <a:gdLst/>
              <a:ahLst/>
              <a:cxnLst/>
              <a:rect l="l" t="t" r="r" b="b"/>
              <a:pathLst>
                <a:path w="2389" h="1473" extrusionOk="0">
                  <a:moveTo>
                    <a:pt x="754" y="0"/>
                  </a:moveTo>
                  <a:cubicBezTo>
                    <a:pt x="730" y="0"/>
                    <a:pt x="706" y="1"/>
                    <a:pt x="682" y="3"/>
                  </a:cubicBezTo>
                  <a:cubicBezTo>
                    <a:pt x="340" y="29"/>
                    <a:pt x="1" y="309"/>
                    <a:pt x="120" y="681"/>
                  </a:cubicBezTo>
                  <a:cubicBezTo>
                    <a:pt x="172" y="836"/>
                    <a:pt x="284" y="961"/>
                    <a:pt x="410" y="1066"/>
                  </a:cubicBezTo>
                  <a:cubicBezTo>
                    <a:pt x="727" y="1331"/>
                    <a:pt x="1140" y="1473"/>
                    <a:pt x="1552" y="1473"/>
                  </a:cubicBezTo>
                  <a:cubicBezTo>
                    <a:pt x="1734" y="1473"/>
                    <a:pt x="1915" y="1445"/>
                    <a:pt x="2089" y="1389"/>
                  </a:cubicBezTo>
                  <a:cubicBezTo>
                    <a:pt x="2174" y="1359"/>
                    <a:pt x="2263" y="1320"/>
                    <a:pt x="2312" y="1244"/>
                  </a:cubicBezTo>
                  <a:cubicBezTo>
                    <a:pt x="2388" y="1132"/>
                    <a:pt x="2349" y="977"/>
                    <a:pt x="2282" y="858"/>
                  </a:cubicBezTo>
                  <a:cubicBezTo>
                    <a:pt x="2115" y="536"/>
                    <a:pt x="1805" y="316"/>
                    <a:pt x="1463" y="171"/>
                  </a:cubicBezTo>
                  <a:cubicBezTo>
                    <a:pt x="1381" y="135"/>
                    <a:pt x="1291" y="105"/>
                    <a:pt x="1206" y="79"/>
                  </a:cubicBezTo>
                  <a:cubicBezTo>
                    <a:pt x="1060" y="35"/>
                    <a:pt x="907" y="0"/>
                    <a:pt x="75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37"/>
            <p:cNvSpPr/>
            <p:nvPr/>
          </p:nvSpPr>
          <p:spPr>
            <a:xfrm>
              <a:off x="5898500" y="2737825"/>
              <a:ext cx="36250" cy="31150"/>
            </a:xfrm>
            <a:custGeom>
              <a:avLst/>
              <a:gdLst/>
              <a:ahLst/>
              <a:cxnLst/>
              <a:rect l="l" t="t" r="r" b="b"/>
              <a:pathLst>
                <a:path w="1450" h="1246" extrusionOk="0">
                  <a:moveTo>
                    <a:pt x="625" y="1"/>
                  </a:moveTo>
                  <a:cubicBezTo>
                    <a:pt x="294" y="1"/>
                    <a:pt x="0" y="297"/>
                    <a:pt x="86" y="644"/>
                  </a:cubicBezTo>
                  <a:cubicBezTo>
                    <a:pt x="126" y="802"/>
                    <a:pt x="228" y="934"/>
                    <a:pt x="356" y="1033"/>
                  </a:cubicBezTo>
                  <a:cubicBezTo>
                    <a:pt x="531" y="1171"/>
                    <a:pt x="754" y="1246"/>
                    <a:pt x="977" y="1246"/>
                  </a:cubicBezTo>
                  <a:cubicBezTo>
                    <a:pt x="1052" y="1246"/>
                    <a:pt x="1126" y="1237"/>
                    <a:pt x="1199" y="1220"/>
                  </a:cubicBezTo>
                  <a:cubicBezTo>
                    <a:pt x="1301" y="1197"/>
                    <a:pt x="1410" y="1144"/>
                    <a:pt x="1436" y="1045"/>
                  </a:cubicBezTo>
                  <a:cubicBezTo>
                    <a:pt x="1450" y="999"/>
                    <a:pt x="1442" y="947"/>
                    <a:pt x="1433" y="898"/>
                  </a:cubicBezTo>
                  <a:cubicBezTo>
                    <a:pt x="1433" y="894"/>
                    <a:pt x="1430" y="887"/>
                    <a:pt x="1430" y="884"/>
                  </a:cubicBezTo>
                  <a:cubicBezTo>
                    <a:pt x="1390" y="693"/>
                    <a:pt x="1324" y="506"/>
                    <a:pt x="1213" y="344"/>
                  </a:cubicBezTo>
                  <a:cubicBezTo>
                    <a:pt x="1100" y="179"/>
                    <a:pt x="929" y="48"/>
                    <a:pt x="735" y="12"/>
                  </a:cubicBezTo>
                  <a:cubicBezTo>
                    <a:pt x="698" y="4"/>
                    <a:pt x="661" y="1"/>
                    <a:pt x="62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37"/>
            <p:cNvSpPr/>
            <p:nvPr/>
          </p:nvSpPr>
          <p:spPr>
            <a:xfrm>
              <a:off x="5754850" y="2677550"/>
              <a:ext cx="33700" cy="27425"/>
            </a:xfrm>
            <a:custGeom>
              <a:avLst/>
              <a:gdLst/>
              <a:ahLst/>
              <a:cxnLst/>
              <a:rect l="l" t="t" r="r" b="b"/>
              <a:pathLst>
                <a:path w="1348" h="1097" extrusionOk="0">
                  <a:moveTo>
                    <a:pt x="616" y="341"/>
                  </a:moveTo>
                  <a:cubicBezTo>
                    <a:pt x="745" y="341"/>
                    <a:pt x="957" y="462"/>
                    <a:pt x="880" y="602"/>
                  </a:cubicBezTo>
                  <a:cubicBezTo>
                    <a:pt x="858" y="640"/>
                    <a:pt x="813" y="654"/>
                    <a:pt x="768" y="654"/>
                  </a:cubicBezTo>
                  <a:cubicBezTo>
                    <a:pt x="731" y="654"/>
                    <a:pt x="694" y="645"/>
                    <a:pt x="669" y="631"/>
                  </a:cubicBezTo>
                  <a:cubicBezTo>
                    <a:pt x="586" y="590"/>
                    <a:pt x="526" y="532"/>
                    <a:pt x="455" y="532"/>
                  </a:cubicBezTo>
                  <a:cubicBezTo>
                    <a:pt x="419" y="532"/>
                    <a:pt x="380" y="547"/>
                    <a:pt x="333" y="585"/>
                  </a:cubicBezTo>
                  <a:cubicBezTo>
                    <a:pt x="318" y="599"/>
                    <a:pt x="314" y="622"/>
                    <a:pt x="304" y="638"/>
                  </a:cubicBezTo>
                  <a:cubicBezTo>
                    <a:pt x="347" y="506"/>
                    <a:pt x="436" y="378"/>
                    <a:pt x="577" y="345"/>
                  </a:cubicBezTo>
                  <a:cubicBezTo>
                    <a:pt x="589" y="342"/>
                    <a:pt x="602" y="341"/>
                    <a:pt x="616" y="341"/>
                  </a:cubicBezTo>
                  <a:close/>
                  <a:moveTo>
                    <a:pt x="660" y="0"/>
                  </a:moveTo>
                  <a:cubicBezTo>
                    <a:pt x="604" y="0"/>
                    <a:pt x="547" y="8"/>
                    <a:pt x="491" y="26"/>
                  </a:cubicBezTo>
                  <a:cubicBezTo>
                    <a:pt x="192" y="118"/>
                    <a:pt x="21" y="414"/>
                    <a:pt x="5" y="710"/>
                  </a:cubicBezTo>
                  <a:cubicBezTo>
                    <a:pt x="1" y="795"/>
                    <a:pt x="79" y="845"/>
                    <a:pt x="153" y="845"/>
                  </a:cubicBezTo>
                  <a:cubicBezTo>
                    <a:pt x="211" y="845"/>
                    <a:pt x="266" y="815"/>
                    <a:pt x="278" y="747"/>
                  </a:cubicBezTo>
                  <a:cubicBezTo>
                    <a:pt x="278" y="737"/>
                    <a:pt x="281" y="727"/>
                    <a:pt x="284" y="713"/>
                  </a:cubicBezTo>
                  <a:lnTo>
                    <a:pt x="284" y="713"/>
                  </a:lnTo>
                  <a:cubicBezTo>
                    <a:pt x="284" y="733"/>
                    <a:pt x="281" y="757"/>
                    <a:pt x="284" y="773"/>
                  </a:cubicBezTo>
                  <a:cubicBezTo>
                    <a:pt x="325" y="993"/>
                    <a:pt x="535" y="1097"/>
                    <a:pt x="740" y="1097"/>
                  </a:cubicBezTo>
                  <a:cubicBezTo>
                    <a:pt x="802" y="1097"/>
                    <a:pt x="863" y="1087"/>
                    <a:pt x="920" y="1069"/>
                  </a:cubicBezTo>
                  <a:cubicBezTo>
                    <a:pt x="1213" y="974"/>
                    <a:pt x="1348" y="661"/>
                    <a:pt x="1226" y="378"/>
                  </a:cubicBezTo>
                  <a:cubicBezTo>
                    <a:pt x="1130" y="151"/>
                    <a:pt x="900" y="0"/>
                    <a:pt x="66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37"/>
            <p:cNvSpPr/>
            <p:nvPr/>
          </p:nvSpPr>
          <p:spPr>
            <a:xfrm>
              <a:off x="5794225" y="2774000"/>
              <a:ext cx="17200" cy="14725"/>
            </a:xfrm>
            <a:custGeom>
              <a:avLst/>
              <a:gdLst/>
              <a:ahLst/>
              <a:cxnLst/>
              <a:rect l="l" t="t" r="r" b="b"/>
              <a:pathLst>
                <a:path w="688" h="589" extrusionOk="0">
                  <a:moveTo>
                    <a:pt x="366" y="1"/>
                  </a:moveTo>
                  <a:cubicBezTo>
                    <a:pt x="289" y="1"/>
                    <a:pt x="213" y="26"/>
                    <a:pt x="158" y="80"/>
                  </a:cubicBezTo>
                  <a:cubicBezTo>
                    <a:pt x="0" y="237"/>
                    <a:pt x="93" y="588"/>
                    <a:pt x="336" y="588"/>
                  </a:cubicBezTo>
                  <a:cubicBezTo>
                    <a:pt x="347" y="588"/>
                    <a:pt x="358" y="587"/>
                    <a:pt x="369" y="586"/>
                  </a:cubicBezTo>
                  <a:cubicBezTo>
                    <a:pt x="411" y="580"/>
                    <a:pt x="451" y="573"/>
                    <a:pt x="494" y="569"/>
                  </a:cubicBezTo>
                  <a:cubicBezTo>
                    <a:pt x="586" y="557"/>
                    <a:pt x="639" y="507"/>
                    <a:pt x="649" y="411"/>
                  </a:cubicBezTo>
                  <a:cubicBezTo>
                    <a:pt x="655" y="372"/>
                    <a:pt x="662" y="329"/>
                    <a:pt x="665" y="290"/>
                  </a:cubicBezTo>
                  <a:cubicBezTo>
                    <a:pt x="687" y="108"/>
                    <a:pt x="526" y="1"/>
                    <a:pt x="36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37"/>
            <p:cNvSpPr/>
            <p:nvPr/>
          </p:nvSpPr>
          <p:spPr>
            <a:xfrm>
              <a:off x="5772725" y="2744575"/>
              <a:ext cx="17775" cy="17025"/>
            </a:xfrm>
            <a:custGeom>
              <a:avLst/>
              <a:gdLst/>
              <a:ahLst/>
              <a:cxnLst/>
              <a:rect l="l" t="t" r="r" b="b"/>
              <a:pathLst>
                <a:path w="711" h="681" extrusionOk="0">
                  <a:moveTo>
                    <a:pt x="385" y="1"/>
                  </a:moveTo>
                  <a:cubicBezTo>
                    <a:pt x="375" y="1"/>
                    <a:pt x="364" y="4"/>
                    <a:pt x="353" y="12"/>
                  </a:cubicBezTo>
                  <a:cubicBezTo>
                    <a:pt x="310" y="44"/>
                    <a:pt x="264" y="67"/>
                    <a:pt x="221" y="100"/>
                  </a:cubicBezTo>
                  <a:cubicBezTo>
                    <a:pt x="205" y="116"/>
                    <a:pt x="151" y="183"/>
                    <a:pt x="155" y="183"/>
                  </a:cubicBezTo>
                  <a:cubicBezTo>
                    <a:pt x="155" y="183"/>
                    <a:pt x="155" y="183"/>
                    <a:pt x="155" y="183"/>
                  </a:cubicBezTo>
                  <a:lnTo>
                    <a:pt x="155" y="183"/>
                  </a:lnTo>
                  <a:cubicBezTo>
                    <a:pt x="49" y="240"/>
                    <a:pt x="1" y="403"/>
                    <a:pt x="70" y="502"/>
                  </a:cubicBezTo>
                  <a:cubicBezTo>
                    <a:pt x="152" y="618"/>
                    <a:pt x="280" y="680"/>
                    <a:pt x="398" y="680"/>
                  </a:cubicBezTo>
                  <a:cubicBezTo>
                    <a:pt x="539" y="680"/>
                    <a:pt x="667" y="593"/>
                    <a:pt x="692" y="403"/>
                  </a:cubicBezTo>
                  <a:cubicBezTo>
                    <a:pt x="710" y="270"/>
                    <a:pt x="588" y="200"/>
                    <a:pt x="472" y="200"/>
                  </a:cubicBezTo>
                  <a:cubicBezTo>
                    <a:pt x="460" y="200"/>
                    <a:pt x="447" y="201"/>
                    <a:pt x="435" y="202"/>
                  </a:cubicBezTo>
                  <a:cubicBezTo>
                    <a:pt x="439" y="201"/>
                    <a:pt x="438" y="200"/>
                    <a:pt x="434" y="200"/>
                  </a:cubicBezTo>
                  <a:cubicBezTo>
                    <a:pt x="430" y="200"/>
                    <a:pt x="422" y="201"/>
                    <a:pt x="412" y="202"/>
                  </a:cubicBezTo>
                  <a:cubicBezTo>
                    <a:pt x="416" y="170"/>
                    <a:pt x="422" y="134"/>
                    <a:pt x="442" y="100"/>
                  </a:cubicBezTo>
                  <a:cubicBezTo>
                    <a:pt x="460" y="58"/>
                    <a:pt x="427" y="1"/>
                    <a:pt x="38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37"/>
            <p:cNvSpPr/>
            <p:nvPr/>
          </p:nvSpPr>
          <p:spPr>
            <a:xfrm>
              <a:off x="5881200" y="2828400"/>
              <a:ext cx="26950" cy="20725"/>
            </a:xfrm>
            <a:custGeom>
              <a:avLst/>
              <a:gdLst/>
              <a:ahLst/>
              <a:cxnLst/>
              <a:rect l="l" t="t" r="r" b="b"/>
              <a:pathLst>
                <a:path w="1078" h="829" extrusionOk="0">
                  <a:moveTo>
                    <a:pt x="547" y="1"/>
                  </a:moveTo>
                  <a:cubicBezTo>
                    <a:pt x="462" y="1"/>
                    <a:pt x="375" y="23"/>
                    <a:pt x="294" y="73"/>
                  </a:cubicBezTo>
                  <a:cubicBezTo>
                    <a:pt x="44" y="228"/>
                    <a:pt x="1" y="531"/>
                    <a:pt x="146" y="768"/>
                  </a:cubicBezTo>
                  <a:cubicBezTo>
                    <a:pt x="171" y="810"/>
                    <a:pt x="211" y="828"/>
                    <a:pt x="251" y="828"/>
                  </a:cubicBezTo>
                  <a:cubicBezTo>
                    <a:pt x="328" y="828"/>
                    <a:pt x="406" y="762"/>
                    <a:pt x="380" y="669"/>
                  </a:cubicBezTo>
                  <a:cubicBezTo>
                    <a:pt x="376" y="662"/>
                    <a:pt x="376" y="656"/>
                    <a:pt x="376" y="650"/>
                  </a:cubicBezTo>
                  <a:lnTo>
                    <a:pt x="376" y="650"/>
                  </a:lnTo>
                  <a:cubicBezTo>
                    <a:pt x="435" y="676"/>
                    <a:pt x="497" y="687"/>
                    <a:pt x="559" y="687"/>
                  </a:cubicBezTo>
                  <a:cubicBezTo>
                    <a:pt x="717" y="687"/>
                    <a:pt x="879" y="614"/>
                    <a:pt x="999" y="507"/>
                  </a:cubicBezTo>
                  <a:cubicBezTo>
                    <a:pt x="1058" y="452"/>
                    <a:pt x="1078" y="330"/>
                    <a:pt x="1028" y="264"/>
                  </a:cubicBezTo>
                  <a:cubicBezTo>
                    <a:pt x="916" y="106"/>
                    <a:pt x="733" y="1"/>
                    <a:pt x="54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37"/>
            <p:cNvSpPr/>
            <p:nvPr/>
          </p:nvSpPr>
          <p:spPr>
            <a:xfrm>
              <a:off x="5940975" y="2854775"/>
              <a:ext cx="11775" cy="10000"/>
            </a:xfrm>
            <a:custGeom>
              <a:avLst/>
              <a:gdLst/>
              <a:ahLst/>
              <a:cxnLst/>
              <a:rect l="l" t="t" r="r" b="b"/>
              <a:pathLst>
                <a:path w="471" h="400" extrusionOk="0">
                  <a:moveTo>
                    <a:pt x="239" y="0"/>
                  </a:moveTo>
                  <a:cubicBezTo>
                    <a:pt x="206" y="0"/>
                    <a:pt x="172" y="7"/>
                    <a:pt x="139" y="22"/>
                  </a:cubicBezTo>
                  <a:cubicBezTo>
                    <a:pt x="103" y="36"/>
                    <a:pt x="79" y="62"/>
                    <a:pt x="64" y="95"/>
                  </a:cubicBezTo>
                  <a:cubicBezTo>
                    <a:pt x="1" y="241"/>
                    <a:pt x="89" y="400"/>
                    <a:pt x="243" y="400"/>
                  </a:cubicBezTo>
                  <a:cubicBezTo>
                    <a:pt x="259" y="400"/>
                    <a:pt x="276" y="398"/>
                    <a:pt x="293" y="394"/>
                  </a:cubicBezTo>
                  <a:lnTo>
                    <a:pt x="353" y="381"/>
                  </a:lnTo>
                  <a:cubicBezTo>
                    <a:pt x="386" y="375"/>
                    <a:pt x="419" y="341"/>
                    <a:pt x="425" y="309"/>
                  </a:cubicBezTo>
                  <a:lnTo>
                    <a:pt x="439" y="253"/>
                  </a:lnTo>
                  <a:cubicBezTo>
                    <a:pt x="470" y="103"/>
                    <a:pt x="365" y="0"/>
                    <a:pt x="23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37"/>
            <p:cNvSpPr/>
            <p:nvPr/>
          </p:nvSpPr>
          <p:spPr>
            <a:xfrm>
              <a:off x="5799725" y="2817725"/>
              <a:ext cx="30250" cy="27150"/>
            </a:xfrm>
            <a:custGeom>
              <a:avLst/>
              <a:gdLst/>
              <a:ahLst/>
              <a:cxnLst/>
              <a:rect l="l" t="t" r="r" b="b"/>
              <a:pathLst>
                <a:path w="1210" h="1086" extrusionOk="0">
                  <a:moveTo>
                    <a:pt x="561" y="0"/>
                  </a:moveTo>
                  <a:cubicBezTo>
                    <a:pt x="1" y="0"/>
                    <a:pt x="278" y="1085"/>
                    <a:pt x="691" y="1085"/>
                  </a:cubicBezTo>
                  <a:cubicBezTo>
                    <a:pt x="775" y="1085"/>
                    <a:pt x="864" y="1041"/>
                    <a:pt x="952" y="934"/>
                  </a:cubicBezTo>
                  <a:cubicBezTo>
                    <a:pt x="1209" y="632"/>
                    <a:pt x="1137" y="138"/>
                    <a:pt x="711" y="22"/>
                  </a:cubicBezTo>
                  <a:cubicBezTo>
                    <a:pt x="656" y="7"/>
                    <a:pt x="605" y="0"/>
                    <a:pt x="56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37"/>
            <p:cNvSpPr/>
            <p:nvPr/>
          </p:nvSpPr>
          <p:spPr>
            <a:xfrm>
              <a:off x="5841150" y="2850725"/>
              <a:ext cx="16875" cy="14125"/>
            </a:xfrm>
            <a:custGeom>
              <a:avLst/>
              <a:gdLst/>
              <a:ahLst/>
              <a:cxnLst/>
              <a:rect l="l" t="t" r="r" b="b"/>
              <a:pathLst>
                <a:path w="675" h="565" extrusionOk="0">
                  <a:moveTo>
                    <a:pt x="352" y="1"/>
                  </a:moveTo>
                  <a:cubicBezTo>
                    <a:pt x="169" y="1"/>
                    <a:pt x="0" y="174"/>
                    <a:pt x="13" y="369"/>
                  </a:cubicBezTo>
                  <a:cubicBezTo>
                    <a:pt x="16" y="444"/>
                    <a:pt x="59" y="497"/>
                    <a:pt x="128" y="523"/>
                  </a:cubicBezTo>
                  <a:cubicBezTo>
                    <a:pt x="131" y="527"/>
                    <a:pt x="135" y="530"/>
                    <a:pt x="135" y="533"/>
                  </a:cubicBezTo>
                  <a:cubicBezTo>
                    <a:pt x="153" y="555"/>
                    <a:pt x="175" y="565"/>
                    <a:pt x="197" y="565"/>
                  </a:cubicBezTo>
                  <a:cubicBezTo>
                    <a:pt x="252" y="565"/>
                    <a:pt x="306" y="509"/>
                    <a:pt x="299" y="451"/>
                  </a:cubicBezTo>
                  <a:cubicBezTo>
                    <a:pt x="331" y="413"/>
                    <a:pt x="363" y="365"/>
                    <a:pt x="374" y="365"/>
                  </a:cubicBezTo>
                  <a:cubicBezTo>
                    <a:pt x="374" y="365"/>
                    <a:pt x="375" y="365"/>
                    <a:pt x="375" y="365"/>
                  </a:cubicBezTo>
                  <a:cubicBezTo>
                    <a:pt x="385" y="366"/>
                    <a:pt x="395" y="367"/>
                    <a:pt x="404" y="367"/>
                  </a:cubicBezTo>
                  <a:cubicBezTo>
                    <a:pt x="572" y="367"/>
                    <a:pt x="675" y="155"/>
                    <a:pt x="507" y="46"/>
                  </a:cubicBezTo>
                  <a:cubicBezTo>
                    <a:pt x="457" y="15"/>
                    <a:pt x="404" y="1"/>
                    <a:pt x="352"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37"/>
            <p:cNvSpPr/>
            <p:nvPr/>
          </p:nvSpPr>
          <p:spPr>
            <a:xfrm>
              <a:off x="5967775" y="2879700"/>
              <a:ext cx="17025" cy="13475"/>
            </a:xfrm>
            <a:custGeom>
              <a:avLst/>
              <a:gdLst/>
              <a:ahLst/>
              <a:cxnLst/>
              <a:rect l="l" t="t" r="r" b="b"/>
              <a:pathLst>
                <a:path w="681" h="539" extrusionOk="0">
                  <a:moveTo>
                    <a:pt x="491" y="0"/>
                  </a:moveTo>
                  <a:cubicBezTo>
                    <a:pt x="466" y="0"/>
                    <a:pt x="440" y="6"/>
                    <a:pt x="414" y="20"/>
                  </a:cubicBezTo>
                  <a:cubicBezTo>
                    <a:pt x="403" y="19"/>
                    <a:pt x="393" y="18"/>
                    <a:pt x="382" y="18"/>
                  </a:cubicBezTo>
                  <a:cubicBezTo>
                    <a:pt x="161" y="18"/>
                    <a:pt x="0" y="281"/>
                    <a:pt x="180" y="461"/>
                  </a:cubicBezTo>
                  <a:cubicBezTo>
                    <a:pt x="234" y="515"/>
                    <a:pt x="296" y="538"/>
                    <a:pt x="356" y="538"/>
                  </a:cubicBezTo>
                  <a:cubicBezTo>
                    <a:pt x="504" y="538"/>
                    <a:pt x="640" y="398"/>
                    <a:pt x="621" y="227"/>
                  </a:cubicBezTo>
                  <a:cubicBezTo>
                    <a:pt x="680" y="115"/>
                    <a:pt x="598" y="0"/>
                    <a:pt x="4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4" name="Google Shape;3484;p37"/>
          <p:cNvGrpSpPr/>
          <p:nvPr/>
        </p:nvGrpSpPr>
        <p:grpSpPr>
          <a:xfrm rot="4500040" flipH="1">
            <a:off x="139049" y="2676388"/>
            <a:ext cx="39674" cy="191444"/>
            <a:chOff x="2785650" y="3828250"/>
            <a:chExt cx="39675" cy="191450"/>
          </a:xfrm>
        </p:grpSpPr>
        <p:sp>
          <p:nvSpPr>
            <p:cNvPr id="3485" name="Google Shape;3485;p37"/>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37"/>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37"/>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8" name="Google Shape;3488;p37"/>
          <p:cNvGrpSpPr/>
          <p:nvPr/>
        </p:nvGrpSpPr>
        <p:grpSpPr>
          <a:xfrm flipH="1">
            <a:off x="106231" y="85988"/>
            <a:ext cx="105325" cy="278500"/>
            <a:chOff x="2581525" y="3787700"/>
            <a:chExt cx="105325" cy="278500"/>
          </a:xfrm>
        </p:grpSpPr>
        <p:sp>
          <p:nvSpPr>
            <p:cNvPr id="3489" name="Google Shape;3489;p37"/>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37"/>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37"/>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37"/>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93" name="Google Shape;3493;p37"/>
          <p:cNvSpPr/>
          <p:nvPr/>
        </p:nvSpPr>
        <p:spPr>
          <a:xfrm rot="4500040" flipH="1">
            <a:off x="1142722" y="383874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37"/>
          <p:cNvSpPr/>
          <p:nvPr/>
        </p:nvSpPr>
        <p:spPr>
          <a:xfrm rot="4500040" flipH="1">
            <a:off x="120897" y="14490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37"/>
          <p:cNvSpPr/>
          <p:nvPr/>
        </p:nvSpPr>
        <p:spPr>
          <a:xfrm rot="4500040" flipH="1">
            <a:off x="89722" y="41582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37"/>
          <p:cNvSpPr/>
          <p:nvPr/>
        </p:nvSpPr>
        <p:spPr>
          <a:xfrm flipH="1">
            <a:off x="266999" y="19722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37"/>
          <p:cNvSpPr/>
          <p:nvPr/>
        </p:nvSpPr>
        <p:spPr>
          <a:xfrm flipH="1">
            <a:off x="371749" y="35391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37"/>
          <p:cNvSpPr/>
          <p:nvPr/>
        </p:nvSpPr>
        <p:spPr>
          <a:xfrm flipH="1">
            <a:off x="1322662" y="48038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37"/>
          <p:cNvSpPr/>
          <p:nvPr/>
        </p:nvSpPr>
        <p:spPr>
          <a:xfrm flipH="1">
            <a:off x="126212" y="7742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37"/>
          <p:cNvSpPr/>
          <p:nvPr/>
        </p:nvSpPr>
        <p:spPr>
          <a:xfrm flipH="1">
            <a:off x="767024" y="42725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37"/>
          <p:cNvSpPr/>
          <p:nvPr/>
        </p:nvSpPr>
        <p:spPr>
          <a:xfrm flipH="1">
            <a:off x="789874" y="31276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37"/>
          <p:cNvSpPr/>
          <p:nvPr/>
        </p:nvSpPr>
        <p:spPr>
          <a:xfrm rot="4500040" flipH="1">
            <a:off x="671522" y="38719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37"/>
          <p:cNvSpPr/>
          <p:nvPr/>
        </p:nvSpPr>
        <p:spPr>
          <a:xfrm flipH="1">
            <a:off x="816399" y="48200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37"/>
          <p:cNvSpPr/>
          <p:nvPr/>
        </p:nvSpPr>
        <p:spPr>
          <a:xfrm rot="4500040" flipH="1">
            <a:off x="87472" y="492054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37"/>
          <p:cNvSpPr/>
          <p:nvPr/>
        </p:nvSpPr>
        <p:spPr>
          <a:xfrm flipH="1">
            <a:off x="1171874" y="41995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37"/>
          <p:cNvSpPr/>
          <p:nvPr/>
        </p:nvSpPr>
        <p:spPr>
          <a:xfrm rot="4500040" flipH="1">
            <a:off x="923697" y="340734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37"/>
          <p:cNvSpPr/>
          <p:nvPr/>
        </p:nvSpPr>
        <p:spPr>
          <a:xfrm flipH="1">
            <a:off x="101412" y="31276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37"/>
          <p:cNvSpPr/>
          <p:nvPr/>
        </p:nvSpPr>
        <p:spPr>
          <a:xfrm rot="4500040" flipH="1">
            <a:off x="658222" y="26772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37"/>
          <p:cNvSpPr/>
          <p:nvPr/>
        </p:nvSpPr>
        <p:spPr>
          <a:xfrm flipH="1">
            <a:off x="126199" y="23511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37"/>
          <p:cNvSpPr/>
          <p:nvPr/>
        </p:nvSpPr>
        <p:spPr>
          <a:xfrm rot="4500040" flipH="1">
            <a:off x="76447" y="36870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37"/>
          <p:cNvSpPr/>
          <p:nvPr/>
        </p:nvSpPr>
        <p:spPr>
          <a:xfrm flipH="1">
            <a:off x="506887" y="21919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37"/>
          <p:cNvSpPr/>
          <p:nvPr/>
        </p:nvSpPr>
        <p:spPr>
          <a:xfrm rot="4500040" flipH="1">
            <a:off x="54547" y="17477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37"/>
          <p:cNvSpPr/>
          <p:nvPr/>
        </p:nvSpPr>
        <p:spPr>
          <a:xfrm rot="4500040" flipH="1">
            <a:off x="412922" y="16216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37"/>
          <p:cNvSpPr/>
          <p:nvPr/>
        </p:nvSpPr>
        <p:spPr>
          <a:xfrm rot="4500040" flipH="1">
            <a:off x="2372" y="6598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15" name="Google Shape;3515;p37"/>
          <p:cNvGrpSpPr/>
          <p:nvPr/>
        </p:nvGrpSpPr>
        <p:grpSpPr>
          <a:xfrm flipH="1">
            <a:off x="328540" y="3845606"/>
            <a:ext cx="195185" cy="195143"/>
            <a:chOff x="5242300" y="323400"/>
            <a:chExt cx="228500" cy="228425"/>
          </a:xfrm>
        </p:grpSpPr>
        <p:sp>
          <p:nvSpPr>
            <p:cNvPr id="3516" name="Google Shape;3516;p37"/>
            <p:cNvSpPr/>
            <p:nvPr/>
          </p:nvSpPr>
          <p:spPr>
            <a:xfrm>
              <a:off x="5242300" y="323400"/>
              <a:ext cx="228500" cy="228425"/>
            </a:xfrm>
            <a:custGeom>
              <a:avLst/>
              <a:gdLst/>
              <a:ahLst/>
              <a:cxnLst/>
              <a:rect l="l" t="t" r="r" b="b"/>
              <a:pathLst>
                <a:path w="9140" h="9137" extrusionOk="0">
                  <a:moveTo>
                    <a:pt x="4570" y="0"/>
                  </a:moveTo>
                  <a:cubicBezTo>
                    <a:pt x="2045" y="0"/>
                    <a:pt x="0" y="2045"/>
                    <a:pt x="0" y="4570"/>
                  </a:cubicBezTo>
                  <a:cubicBezTo>
                    <a:pt x="0" y="7093"/>
                    <a:pt x="2045" y="9137"/>
                    <a:pt x="4570" y="9137"/>
                  </a:cubicBezTo>
                  <a:cubicBezTo>
                    <a:pt x="7096" y="9137"/>
                    <a:pt x="9140" y="7093"/>
                    <a:pt x="9140" y="4570"/>
                  </a:cubicBezTo>
                  <a:cubicBezTo>
                    <a:pt x="9140" y="2045"/>
                    <a:pt x="7096" y="0"/>
                    <a:pt x="4570"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37"/>
            <p:cNvSpPr/>
            <p:nvPr/>
          </p:nvSpPr>
          <p:spPr>
            <a:xfrm>
              <a:off x="5276300" y="431100"/>
              <a:ext cx="164150" cy="118800"/>
            </a:xfrm>
            <a:custGeom>
              <a:avLst/>
              <a:gdLst/>
              <a:ahLst/>
              <a:cxnLst/>
              <a:rect l="l" t="t" r="r" b="b"/>
              <a:pathLst>
                <a:path w="6566" h="4752" extrusionOk="0">
                  <a:moveTo>
                    <a:pt x="5031" y="431"/>
                  </a:moveTo>
                  <a:cubicBezTo>
                    <a:pt x="5113" y="598"/>
                    <a:pt x="5394" y="513"/>
                    <a:pt x="5397" y="671"/>
                  </a:cubicBezTo>
                  <a:cubicBezTo>
                    <a:pt x="5207" y="846"/>
                    <a:pt x="5082" y="901"/>
                    <a:pt x="4985" y="901"/>
                  </a:cubicBezTo>
                  <a:cubicBezTo>
                    <a:pt x="4860" y="901"/>
                    <a:pt x="4784" y="808"/>
                    <a:pt x="4682" y="759"/>
                  </a:cubicBezTo>
                  <a:cubicBezTo>
                    <a:pt x="4797" y="634"/>
                    <a:pt x="4900" y="490"/>
                    <a:pt x="5031" y="431"/>
                  </a:cubicBezTo>
                  <a:close/>
                  <a:moveTo>
                    <a:pt x="3275" y="2311"/>
                  </a:moveTo>
                  <a:cubicBezTo>
                    <a:pt x="3335" y="2311"/>
                    <a:pt x="3392" y="2350"/>
                    <a:pt x="3447" y="2376"/>
                  </a:cubicBezTo>
                  <a:cubicBezTo>
                    <a:pt x="3509" y="2407"/>
                    <a:pt x="3580" y="2423"/>
                    <a:pt x="3649" y="2423"/>
                  </a:cubicBezTo>
                  <a:cubicBezTo>
                    <a:pt x="3675" y="2423"/>
                    <a:pt x="3702" y="2420"/>
                    <a:pt x="3727" y="2416"/>
                  </a:cubicBezTo>
                  <a:cubicBezTo>
                    <a:pt x="3752" y="2410"/>
                    <a:pt x="3779" y="2404"/>
                    <a:pt x="3804" y="2404"/>
                  </a:cubicBezTo>
                  <a:cubicBezTo>
                    <a:pt x="3826" y="2404"/>
                    <a:pt x="3845" y="2409"/>
                    <a:pt x="3862" y="2422"/>
                  </a:cubicBezTo>
                  <a:cubicBezTo>
                    <a:pt x="3888" y="2442"/>
                    <a:pt x="3895" y="2481"/>
                    <a:pt x="3885" y="2514"/>
                  </a:cubicBezTo>
                  <a:cubicBezTo>
                    <a:pt x="3872" y="2548"/>
                    <a:pt x="3849" y="2571"/>
                    <a:pt x="3819" y="2590"/>
                  </a:cubicBezTo>
                  <a:cubicBezTo>
                    <a:pt x="3816" y="2593"/>
                    <a:pt x="3809" y="2597"/>
                    <a:pt x="3806" y="2600"/>
                  </a:cubicBezTo>
                  <a:cubicBezTo>
                    <a:pt x="3750" y="2630"/>
                    <a:pt x="3684" y="2639"/>
                    <a:pt x="3622" y="2643"/>
                  </a:cubicBezTo>
                  <a:cubicBezTo>
                    <a:pt x="3612" y="2644"/>
                    <a:pt x="3601" y="2644"/>
                    <a:pt x="3591" y="2644"/>
                  </a:cubicBezTo>
                  <a:cubicBezTo>
                    <a:pt x="3441" y="2644"/>
                    <a:pt x="3293" y="2608"/>
                    <a:pt x="3144" y="2608"/>
                  </a:cubicBezTo>
                  <a:cubicBezTo>
                    <a:pt x="3123" y="2608"/>
                    <a:pt x="3103" y="2608"/>
                    <a:pt x="3082" y="2610"/>
                  </a:cubicBezTo>
                  <a:cubicBezTo>
                    <a:pt x="3039" y="2614"/>
                    <a:pt x="2994" y="2622"/>
                    <a:pt x="2949" y="2622"/>
                  </a:cubicBezTo>
                  <a:cubicBezTo>
                    <a:pt x="2922" y="2622"/>
                    <a:pt x="2894" y="2619"/>
                    <a:pt x="2868" y="2610"/>
                  </a:cubicBezTo>
                  <a:cubicBezTo>
                    <a:pt x="2740" y="2573"/>
                    <a:pt x="2733" y="2399"/>
                    <a:pt x="2863" y="2399"/>
                  </a:cubicBezTo>
                  <a:cubicBezTo>
                    <a:pt x="2874" y="2399"/>
                    <a:pt x="2885" y="2400"/>
                    <a:pt x="2897" y="2402"/>
                  </a:cubicBezTo>
                  <a:cubicBezTo>
                    <a:pt x="2939" y="2413"/>
                    <a:pt x="2980" y="2431"/>
                    <a:pt x="3021" y="2431"/>
                  </a:cubicBezTo>
                  <a:cubicBezTo>
                    <a:pt x="3029" y="2431"/>
                    <a:pt x="3038" y="2431"/>
                    <a:pt x="3046" y="2429"/>
                  </a:cubicBezTo>
                  <a:cubicBezTo>
                    <a:pt x="3125" y="2416"/>
                    <a:pt x="3171" y="2327"/>
                    <a:pt x="3250" y="2314"/>
                  </a:cubicBezTo>
                  <a:cubicBezTo>
                    <a:pt x="3258" y="2312"/>
                    <a:pt x="3266" y="2311"/>
                    <a:pt x="3275" y="2311"/>
                  </a:cubicBezTo>
                  <a:close/>
                  <a:moveTo>
                    <a:pt x="6338" y="3061"/>
                  </a:moveTo>
                  <a:cubicBezTo>
                    <a:pt x="6342" y="3061"/>
                    <a:pt x="6345" y="3061"/>
                    <a:pt x="6348" y="3061"/>
                  </a:cubicBezTo>
                  <a:cubicBezTo>
                    <a:pt x="6365" y="3113"/>
                    <a:pt x="6223" y="3209"/>
                    <a:pt x="6256" y="3256"/>
                  </a:cubicBezTo>
                  <a:cubicBezTo>
                    <a:pt x="6236" y="3263"/>
                    <a:pt x="6220" y="3267"/>
                    <a:pt x="6208" y="3267"/>
                  </a:cubicBezTo>
                  <a:cubicBezTo>
                    <a:pt x="6110" y="3267"/>
                    <a:pt x="6219" y="3061"/>
                    <a:pt x="6338" y="3061"/>
                  </a:cubicBezTo>
                  <a:close/>
                  <a:moveTo>
                    <a:pt x="4991" y="0"/>
                  </a:moveTo>
                  <a:cubicBezTo>
                    <a:pt x="4682" y="0"/>
                    <a:pt x="4371" y="85"/>
                    <a:pt x="4105" y="246"/>
                  </a:cubicBezTo>
                  <a:cubicBezTo>
                    <a:pt x="4139" y="318"/>
                    <a:pt x="4119" y="414"/>
                    <a:pt x="4056" y="470"/>
                  </a:cubicBezTo>
                  <a:cubicBezTo>
                    <a:pt x="4172" y="446"/>
                    <a:pt x="4287" y="427"/>
                    <a:pt x="4402" y="407"/>
                  </a:cubicBezTo>
                  <a:lnTo>
                    <a:pt x="4402" y="407"/>
                  </a:lnTo>
                  <a:cubicBezTo>
                    <a:pt x="4192" y="624"/>
                    <a:pt x="3882" y="707"/>
                    <a:pt x="3592" y="802"/>
                  </a:cubicBezTo>
                  <a:cubicBezTo>
                    <a:pt x="3306" y="898"/>
                    <a:pt x="3003" y="1033"/>
                    <a:pt x="2861" y="1303"/>
                  </a:cubicBezTo>
                  <a:cubicBezTo>
                    <a:pt x="2996" y="1233"/>
                    <a:pt x="3131" y="1165"/>
                    <a:pt x="3266" y="1095"/>
                  </a:cubicBezTo>
                  <a:lnTo>
                    <a:pt x="3266" y="1095"/>
                  </a:lnTo>
                  <a:cubicBezTo>
                    <a:pt x="3220" y="1290"/>
                    <a:pt x="3095" y="1464"/>
                    <a:pt x="2927" y="1569"/>
                  </a:cubicBezTo>
                  <a:cubicBezTo>
                    <a:pt x="2821" y="1632"/>
                    <a:pt x="2707" y="1668"/>
                    <a:pt x="2604" y="1730"/>
                  </a:cubicBezTo>
                  <a:cubicBezTo>
                    <a:pt x="2502" y="1797"/>
                    <a:pt x="2414" y="1902"/>
                    <a:pt x="2417" y="2024"/>
                  </a:cubicBezTo>
                  <a:cubicBezTo>
                    <a:pt x="2420" y="2133"/>
                    <a:pt x="2499" y="2238"/>
                    <a:pt x="2466" y="2343"/>
                  </a:cubicBezTo>
                  <a:cubicBezTo>
                    <a:pt x="2426" y="2461"/>
                    <a:pt x="2275" y="2488"/>
                    <a:pt x="2154" y="2501"/>
                  </a:cubicBezTo>
                  <a:cubicBezTo>
                    <a:pt x="1435" y="2580"/>
                    <a:pt x="741" y="2857"/>
                    <a:pt x="165" y="3291"/>
                  </a:cubicBezTo>
                  <a:cubicBezTo>
                    <a:pt x="105" y="3338"/>
                    <a:pt x="0" y="3387"/>
                    <a:pt x="20" y="3473"/>
                  </a:cubicBezTo>
                  <a:cubicBezTo>
                    <a:pt x="43" y="3561"/>
                    <a:pt x="128" y="3634"/>
                    <a:pt x="198" y="3690"/>
                  </a:cubicBezTo>
                  <a:cubicBezTo>
                    <a:pt x="882" y="4243"/>
                    <a:pt x="1725" y="4605"/>
                    <a:pt x="2601" y="4714"/>
                  </a:cubicBezTo>
                  <a:cubicBezTo>
                    <a:pt x="2799" y="4739"/>
                    <a:pt x="2999" y="4752"/>
                    <a:pt x="3199" y="4752"/>
                  </a:cubicBezTo>
                  <a:cubicBezTo>
                    <a:pt x="3882" y="4752"/>
                    <a:pt x="4563" y="4605"/>
                    <a:pt x="5183" y="4322"/>
                  </a:cubicBezTo>
                  <a:cubicBezTo>
                    <a:pt x="5650" y="4108"/>
                    <a:pt x="6091" y="3809"/>
                    <a:pt x="6381" y="3387"/>
                  </a:cubicBezTo>
                  <a:cubicBezTo>
                    <a:pt x="6388" y="3377"/>
                    <a:pt x="6397" y="3364"/>
                    <a:pt x="6404" y="3354"/>
                  </a:cubicBezTo>
                  <a:cubicBezTo>
                    <a:pt x="6503" y="3192"/>
                    <a:pt x="6565" y="2975"/>
                    <a:pt x="6433" y="2847"/>
                  </a:cubicBezTo>
                  <a:cubicBezTo>
                    <a:pt x="6377" y="2792"/>
                    <a:pt x="6305" y="2771"/>
                    <a:pt x="6227" y="2771"/>
                  </a:cubicBezTo>
                  <a:cubicBezTo>
                    <a:pt x="6124" y="2771"/>
                    <a:pt x="6011" y="2807"/>
                    <a:pt x="5913" y="2847"/>
                  </a:cubicBezTo>
                  <a:cubicBezTo>
                    <a:pt x="5920" y="2762"/>
                    <a:pt x="5927" y="2672"/>
                    <a:pt x="5933" y="2584"/>
                  </a:cubicBezTo>
                  <a:cubicBezTo>
                    <a:pt x="6151" y="2548"/>
                    <a:pt x="6358" y="2472"/>
                    <a:pt x="6549" y="2360"/>
                  </a:cubicBezTo>
                  <a:cubicBezTo>
                    <a:pt x="6384" y="2007"/>
                    <a:pt x="6094" y="1715"/>
                    <a:pt x="5745" y="1543"/>
                  </a:cubicBezTo>
                  <a:cubicBezTo>
                    <a:pt x="5762" y="1438"/>
                    <a:pt x="5834" y="1352"/>
                    <a:pt x="5883" y="1260"/>
                  </a:cubicBezTo>
                  <a:cubicBezTo>
                    <a:pt x="5933" y="1165"/>
                    <a:pt x="5956" y="1039"/>
                    <a:pt x="5883" y="960"/>
                  </a:cubicBezTo>
                  <a:cubicBezTo>
                    <a:pt x="5846" y="921"/>
                    <a:pt x="5797" y="906"/>
                    <a:pt x="5744" y="906"/>
                  </a:cubicBezTo>
                  <a:cubicBezTo>
                    <a:pt x="5673" y="906"/>
                    <a:pt x="5594" y="934"/>
                    <a:pt x="5528" y="964"/>
                  </a:cubicBezTo>
                  <a:cubicBezTo>
                    <a:pt x="5567" y="855"/>
                    <a:pt x="5611" y="747"/>
                    <a:pt x="5654" y="634"/>
                  </a:cubicBezTo>
                  <a:cubicBezTo>
                    <a:pt x="5666" y="601"/>
                    <a:pt x="5680" y="562"/>
                    <a:pt x="5670" y="525"/>
                  </a:cubicBezTo>
                  <a:cubicBezTo>
                    <a:pt x="5660" y="473"/>
                    <a:pt x="5607" y="440"/>
                    <a:pt x="5564" y="411"/>
                  </a:cubicBezTo>
                  <a:cubicBezTo>
                    <a:pt x="5446" y="322"/>
                    <a:pt x="5367" y="183"/>
                    <a:pt x="5347" y="39"/>
                  </a:cubicBezTo>
                  <a:cubicBezTo>
                    <a:pt x="5230" y="13"/>
                    <a:pt x="5110" y="0"/>
                    <a:pt x="4991" y="0"/>
                  </a:cubicBez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37"/>
            <p:cNvSpPr/>
            <p:nvPr/>
          </p:nvSpPr>
          <p:spPr>
            <a:xfrm>
              <a:off x="5249625" y="374425"/>
              <a:ext cx="213700" cy="23150"/>
            </a:xfrm>
            <a:custGeom>
              <a:avLst/>
              <a:gdLst/>
              <a:ahLst/>
              <a:cxnLst/>
              <a:rect l="l" t="t" r="r" b="b"/>
              <a:pathLst>
                <a:path w="8548" h="926" extrusionOk="0">
                  <a:moveTo>
                    <a:pt x="4455" y="3"/>
                  </a:moveTo>
                  <a:cubicBezTo>
                    <a:pt x="4379" y="3"/>
                    <a:pt x="4304" y="3"/>
                    <a:pt x="4228" y="4"/>
                  </a:cubicBezTo>
                  <a:cubicBezTo>
                    <a:pt x="2967" y="11"/>
                    <a:pt x="1633" y="1"/>
                    <a:pt x="366" y="175"/>
                  </a:cubicBezTo>
                  <a:cubicBezTo>
                    <a:pt x="221" y="412"/>
                    <a:pt x="99" y="663"/>
                    <a:pt x="0" y="926"/>
                  </a:cubicBezTo>
                  <a:cubicBezTo>
                    <a:pt x="13" y="926"/>
                    <a:pt x="26" y="926"/>
                    <a:pt x="39" y="926"/>
                  </a:cubicBezTo>
                  <a:cubicBezTo>
                    <a:pt x="1491" y="926"/>
                    <a:pt x="2953" y="748"/>
                    <a:pt x="4406" y="745"/>
                  </a:cubicBezTo>
                  <a:cubicBezTo>
                    <a:pt x="4441" y="745"/>
                    <a:pt x="4476" y="745"/>
                    <a:pt x="4511" y="745"/>
                  </a:cubicBezTo>
                  <a:cubicBezTo>
                    <a:pt x="5859" y="745"/>
                    <a:pt x="7203" y="804"/>
                    <a:pt x="8548" y="909"/>
                  </a:cubicBezTo>
                  <a:cubicBezTo>
                    <a:pt x="8446" y="639"/>
                    <a:pt x="8318" y="382"/>
                    <a:pt x="8169" y="139"/>
                  </a:cubicBezTo>
                  <a:cubicBezTo>
                    <a:pt x="6931" y="52"/>
                    <a:pt x="5693" y="3"/>
                    <a:pt x="4455" y="3"/>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37"/>
            <p:cNvSpPr/>
            <p:nvPr/>
          </p:nvSpPr>
          <p:spPr>
            <a:xfrm>
              <a:off x="5242300" y="399275"/>
              <a:ext cx="227950" cy="44825"/>
            </a:xfrm>
            <a:custGeom>
              <a:avLst/>
              <a:gdLst/>
              <a:ahLst/>
              <a:cxnLst/>
              <a:rect l="l" t="t" r="r" b="b"/>
              <a:pathLst>
                <a:path w="9118" h="1793" extrusionOk="0">
                  <a:moveTo>
                    <a:pt x="8766" y="1"/>
                  </a:moveTo>
                  <a:cubicBezTo>
                    <a:pt x="8508" y="1"/>
                    <a:pt x="8247" y="65"/>
                    <a:pt x="8004" y="212"/>
                  </a:cubicBezTo>
                  <a:cubicBezTo>
                    <a:pt x="8004" y="212"/>
                    <a:pt x="8001" y="212"/>
                    <a:pt x="8001" y="215"/>
                  </a:cubicBezTo>
                  <a:cubicBezTo>
                    <a:pt x="7526" y="179"/>
                    <a:pt x="7050" y="157"/>
                    <a:pt x="6573" y="157"/>
                  </a:cubicBezTo>
                  <a:cubicBezTo>
                    <a:pt x="6136" y="157"/>
                    <a:pt x="5698" y="176"/>
                    <a:pt x="5262" y="218"/>
                  </a:cubicBezTo>
                  <a:cubicBezTo>
                    <a:pt x="4883" y="254"/>
                    <a:pt x="4505" y="307"/>
                    <a:pt x="4126" y="367"/>
                  </a:cubicBezTo>
                  <a:cubicBezTo>
                    <a:pt x="4023" y="332"/>
                    <a:pt x="3935" y="318"/>
                    <a:pt x="3855" y="318"/>
                  </a:cubicBezTo>
                  <a:cubicBezTo>
                    <a:pt x="3656" y="318"/>
                    <a:pt x="3506" y="406"/>
                    <a:pt x="3292" y="495"/>
                  </a:cubicBezTo>
                  <a:cubicBezTo>
                    <a:pt x="3141" y="521"/>
                    <a:pt x="2990" y="544"/>
                    <a:pt x="2838" y="567"/>
                  </a:cubicBezTo>
                  <a:cubicBezTo>
                    <a:pt x="2795" y="531"/>
                    <a:pt x="2746" y="475"/>
                    <a:pt x="2617" y="416"/>
                  </a:cubicBezTo>
                  <a:cubicBezTo>
                    <a:pt x="2493" y="360"/>
                    <a:pt x="2420" y="307"/>
                    <a:pt x="2275" y="297"/>
                  </a:cubicBezTo>
                  <a:cubicBezTo>
                    <a:pt x="2271" y="297"/>
                    <a:pt x="2267" y="297"/>
                    <a:pt x="2263" y="297"/>
                  </a:cubicBezTo>
                  <a:cubicBezTo>
                    <a:pt x="2098" y="297"/>
                    <a:pt x="1665" y="534"/>
                    <a:pt x="1488" y="672"/>
                  </a:cubicBezTo>
                  <a:cubicBezTo>
                    <a:pt x="1441" y="539"/>
                    <a:pt x="1331" y="430"/>
                    <a:pt x="1184" y="430"/>
                  </a:cubicBezTo>
                  <a:cubicBezTo>
                    <a:pt x="1148" y="430"/>
                    <a:pt x="1108" y="437"/>
                    <a:pt x="1067" y="452"/>
                  </a:cubicBezTo>
                  <a:cubicBezTo>
                    <a:pt x="807" y="544"/>
                    <a:pt x="576" y="649"/>
                    <a:pt x="356" y="771"/>
                  </a:cubicBezTo>
                  <a:cubicBezTo>
                    <a:pt x="260" y="775"/>
                    <a:pt x="165" y="775"/>
                    <a:pt x="69" y="778"/>
                  </a:cubicBezTo>
                  <a:cubicBezTo>
                    <a:pt x="26" y="1025"/>
                    <a:pt x="0" y="1275"/>
                    <a:pt x="0" y="1535"/>
                  </a:cubicBezTo>
                  <a:cubicBezTo>
                    <a:pt x="0" y="1621"/>
                    <a:pt x="10" y="1707"/>
                    <a:pt x="13" y="1792"/>
                  </a:cubicBezTo>
                  <a:cubicBezTo>
                    <a:pt x="214" y="1670"/>
                    <a:pt x="412" y="1558"/>
                    <a:pt x="613" y="1453"/>
                  </a:cubicBezTo>
                  <a:cubicBezTo>
                    <a:pt x="776" y="1465"/>
                    <a:pt x="940" y="1471"/>
                    <a:pt x="1105" y="1471"/>
                  </a:cubicBezTo>
                  <a:cubicBezTo>
                    <a:pt x="1567" y="1471"/>
                    <a:pt x="2033" y="1427"/>
                    <a:pt x="2499" y="1364"/>
                  </a:cubicBezTo>
                  <a:cubicBezTo>
                    <a:pt x="2532" y="1394"/>
                    <a:pt x="2565" y="1420"/>
                    <a:pt x="2598" y="1433"/>
                  </a:cubicBezTo>
                  <a:cubicBezTo>
                    <a:pt x="2681" y="1468"/>
                    <a:pt x="2758" y="1482"/>
                    <a:pt x="2831" y="1482"/>
                  </a:cubicBezTo>
                  <a:cubicBezTo>
                    <a:pt x="3125" y="1482"/>
                    <a:pt x="3358" y="1254"/>
                    <a:pt x="3645" y="1183"/>
                  </a:cubicBezTo>
                  <a:cubicBezTo>
                    <a:pt x="3652" y="1180"/>
                    <a:pt x="3661" y="1180"/>
                    <a:pt x="3668" y="1180"/>
                  </a:cubicBezTo>
                  <a:cubicBezTo>
                    <a:pt x="3714" y="1170"/>
                    <a:pt x="3760" y="1160"/>
                    <a:pt x="3813" y="1160"/>
                  </a:cubicBezTo>
                  <a:cubicBezTo>
                    <a:pt x="4256" y="1163"/>
                    <a:pt x="4526" y="1573"/>
                    <a:pt x="4988" y="1573"/>
                  </a:cubicBezTo>
                  <a:cubicBezTo>
                    <a:pt x="5003" y="1573"/>
                    <a:pt x="5019" y="1573"/>
                    <a:pt x="5035" y="1572"/>
                  </a:cubicBezTo>
                  <a:cubicBezTo>
                    <a:pt x="5564" y="1538"/>
                    <a:pt x="5766" y="1098"/>
                    <a:pt x="6263" y="1098"/>
                  </a:cubicBezTo>
                  <a:cubicBezTo>
                    <a:pt x="6353" y="1098"/>
                    <a:pt x="6453" y="1113"/>
                    <a:pt x="6565" y="1146"/>
                  </a:cubicBezTo>
                  <a:cubicBezTo>
                    <a:pt x="6890" y="1240"/>
                    <a:pt x="7108" y="1436"/>
                    <a:pt x="7426" y="1436"/>
                  </a:cubicBezTo>
                  <a:cubicBezTo>
                    <a:pt x="7489" y="1436"/>
                    <a:pt x="7556" y="1428"/>
                    <a:pt x="7629" y="1410"/>
                  </a:cubicBezTo>
                  <a:cubicBezTo>
                    <a:pt x="7836" y="1361"/>
                    <a:pt x="7915" y="1249"/>
                    <a:pt x="8097" y="1127"/>
                  </a:cubicBezTo>
                  <a:cubicBezTo>
                    <a:pt x="8166" y="1081"/>
                    <a:pt x="8238" y="1035"/>
                    <a:pt x="8307" y="988"/>
                  </a:cubicBezTo>
                  <a:cubicBezTo>
                    <a:pt x="8577" y="1025"/>
                    <a:pt x="8848" y="1067"/>
                    <a:pt x="9117" y="1107"/>
                  </a:cubicBezTo>
                  <a:cubicBezTo>
                    <a:pt x="9085" y="722"/>
                    <a:pt x="8995" y="353"/>
                    <a:pt x="8874" y="5"/>
                  </a:cubicBezTo>
                  <a:cubicBezTo>
                    <a:pt x="8838" y="2"/>
                    <a:pt x="8802" y="1"/>
                    <a:pt x="876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37"/>
            <p:cNvSpPr/>
            <p:nvPr/>
          </p:nvSpPr>
          <p:spPr>
            <a:xfrm>
              <a:off x="5444375" y="442725"/>
              <a:ext cx="26125" cy="29600"/>
            </a:xfrm>
            <a:custGeom>
              <a:avLst/>
              <a:gdLst/>
              <a:ahLst/>
              <a:cxnLst/>
              <a:rect l="l" t="t" r="r" b="b"/>
              <a:pathLst>
                <a:path w="1045" h="1184" extrusionOk="0">
                  <a:moveTo>
                    <a:pt x="856" y="0"/>
                  </a:moveTo>
                  <a:cubicBezTo>
                    <a:pt x="832" y="0"/>
                    <a:pt x="805" y="2"/>
                    <a:pt x="777" y="5"/>
                  </a:cubicBezTo>
                  <a:cubicBezTo>
                    <a:pt x="774" y="8"/>
                    <a:pt x="771" y="8"/>
                    <a:pt x="771" y="8"/>
                  </a:cubicBezTo>
                  <a:cubicBezTo>
                    <a:pt x="646" y="8"/>
                    <a:pt x="517" y="21"/>
                    <a:pt x="415" y="21"/>
                  </a:cubicBezTo>
                  <a:cubicBezTo>
                    <a:pt x="181" y="21"/>
                    <a:pt x="0" y="255"/>
                    <a:pt x="66" y="479"/>
                  </a:cubicBezTo>
                  <a:cubicBezTo>
                    <a:pt x="162" y="815"/>
                    <a:pt x="488" y="1147"/>
                    <a:pt x="840" y="1183"/>
                  </a:cubicBezTo>
                  <a:cubicBezTo>
                    <a:pt x="955" y="821"/>
                    <a:pt x="1025" y="440"/>
                    <a:pt x="1044" y="45"/>
                  </a:cubicBezTo>
                  <a:cubicBezTo>
                    <a:pt x="990" y="15"/>
                    <a:pt x="930" y="0"/>
                    <a:pt x="856"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37"/>
            <p:cNvSpPr/>
            <p:nvPr/>
          </p:nvSpPr>
          <p:spPr>
            <a:xfrm>
              <a:off x="5261800" y="342075"/>
              <a:ext cx="183175" cy="31725"/>
            </a:xfrm>
            <a:custGeom>
              <a:avLst/>
              <a:gdLst/>
              <a:ahLst/>
              <a:cxnLst/>
              <a:rect l="l" t="t" r="r" b="b"/>
              <a:pathLst>
                <a:path w="7327" h="1269" extrusionOk="0">
                  <a:moveTo>
                    <a:pt x="6290" y="1"/>
                  </a:moveTo>
                  <a:cubicBezTo>
                    <a:pt x="5450" y="4"/>
                    <a:pt x="4597" y="109"/>
                    <a:pt x="3981" y="126"/>
                  </a:cubicBezTo>
                  <a:cubicBezTo>
                    <a:pt x="3817" y="129"/>
                    <a:pt x="3645" y="130"/>
                    <a:pt x="3468" y="130"/>
                  </a:cubicBezTo>
                  <a:cubicBezTo>
                    <a:pt x="3355" y="130"/>
                    <a:pt x="3240" y="130"/>
                    <a:pt x="3123" y="130"/>
                  </a:cubicBezTo>
                  <a:cubicBezTo>
                    <a:pt x="2395" y="130"/>
                    <a:pt x="1603" y="141"/>
                    <a:pt x="883" y="297"/>
                  </a:cubicBezTo>
                  <a:cubicBezTo>
                    <a:pt x="544" y="577"/>
                    <a:pt x="248" y="903"/>
                    <a:pt x="0" y="1268"/>
                  </a:cubicBezTo>
                  <a:cubicBezTo>
                    <a:pt x="626" y="1143"/>
                    <a:pt x="1242" y="982"/>
                    <a:pt x="1887" y="929"/>
                  </a:cubicBezTo>
                  <a:cubicBezTo>
                    <a:pt x="2638" y="870"/>
                    <a:pt x="3395" y="877"/>
                    <a:pt x="4146" y="860"/>
                  </a:cubicBezTo>
                  <a:cubicBezTo>
                    <a:pt x="4782" y="846"/>
                    <a:pt x="5420" y="816"/>
                    <a:pt x="6054" y="816"/>
                  </a:cubicBezTo>
                  <a:cubicBezTo>
                    <a:pt x="6182" y="816"/>
                    <a:pt x="6310" y="818"/>
                    <a:pt x="6437" y="820"/>
                  </a:cubicBezTo>
                  <a:cubicBezTo>
                    <a:pt x="6737" y="827"/>
                    <a:pt x="7033" y="877"/>
                    <a:pt x="7326" y="929"/>
                  </a:cubicBezTo>
                  <a:cubicBezTo>
                    <a:pt x="7030" y="567"/>
                    <a:pt x="6681" y="254"/>
                    <a:pt x="6290"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37"/>
            <p:cNvSpPr/>
            <p:nvPr/>
          </p:nvSpPr>
          <p:spPr>
            <a:xfrm>
              <a:off x="5246825" y="461325"/>
              <a:ext cx="189600" cy="39650"/>
            </a:xfrm>
            <a:custGeom>
              <a:avLst/>
              <a:gdLst/>
              <a:ahLst/>
              <a:cxnLst/>
              <a:rect l="l" t="t" r="r" b="b"/>
              <a:pathLst>
                <a:path w="7584" h="1586" extrusionOk="0">
                  <a:moveTo>
                    <a:pt x="7454" y="0"/>
                  </a:moveTo>
                  <a:cubicBezTo>
                    <a:pt x="7448" y="0"/>
                    <a:pt x="7443" y="1"/>
                    <a:pt x="7438" y="2"/>
                  </a:cubicBezTo>
                  <a:cubicBezTo>
                    <a:pt x="6074" y="206"/>
                    <a:pt x="4823" y="831"/>
                    <a:pt x="3450" y="831"/>
                  </a:cubicBezTo>
                  <a:cubicBezTo>
                    <a:pt x="3252" y="831"/>
                    <a:pt x="3052" y="818"/>
                    <a:pt x="2848" y="789"/>
                  </a:cubicBezTo>
                  <a:cubicBezTo>
                    <a:pt x="2067" y="679"/>
                    <a:pt x="1054" y="318"/>
                    <a:pt x="145" y="318"/>
                  </a:cubicBezTo>
                  <a:cubicBezTo>
                    <a:pt x="97" y="318"/>
                    <a:pt x="48" y="319"/>
                    <a:pt x="0" y="321"/>
                  </a:cubicBezTo>
                  <a:cubicBezTo>
                    <a:pt x="86" y="614"/>
                    <a:pt x="198" y="894"/>
                    <a:pt x="339" y="1161"/>
                  </a:cubicBezTo>
                  <a:cubicBezTo>
                    <a:pt x="708" y="1173"/>
                    <a:pt x="1084" y="1197"/>
                    <a:pt x="1465" y="1272"/>
                  </a:cubicBezTo>
                  <a:cubicBezTo>
                    <a:pt x="2154" y="1413"/>
                    <a:pt x="2846" y="1585"/>
                    <a:pt x="3554" y="1585"/>
                  </a:cubicBezTo>
                  <a:cubicBezTo>
                    <a:pt x="3560" y="1585"/>
                    <a:pt x="3566" y="1585"/>
                    <a:pt x="3573" y="1585"/>
                  </a:cubicBezTo>
                  <a:cubicBezTo>
                    <a:pt x="5064" y="1582"/>
                    <a:pt x="6091" y="535"/>
                    <a:pt x="7484" y="160"/>
                  </a:cubicBezTo>
                  <a:cubicBezTo>
                    <a:pt x="7584" y="135"/>
                    <a:pt x="7545" y="0"/>
                    <a:pt x="7454"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37"/>
            <p:cNvSpPr/>
            <p:nvPr/>
          </p:nvSpPr>
          <p:spPr>
            <a:xfrm>
              <a:off x="5295450" y="513550"/>
              <a:ext cx="146325" cy="38275"/>
            </a:xfrm>
            <a:custGeom>
              <a:avLst/>
              <a:gdLst/>
              <a:ahLst/>
              <a:cxnLst/>
              <a:rect l="l" t="t" r="r" b="b"/>
              <a:pathLst>
                <a:path w="5853" h="1531" extrusionOk="0">
                  <a:moveTo>
                    <a:pt x="5852" y="0"/>
                  </a:moveTo>
                  <a:cubicBezTo>
                    <a:pt x="5635" y="82"/>
                    <a:pt x="5411" y="158"/>
                    <a:pt x="5204" y="250"/>
                  </a:cubicBezTo>
                  <a:cubicBezTo>
                    <a:pt x="4555" y="537"/>
                    <a:pt x="4021" y="912"/>
                    <a:pt x="3284" y="961"/>
                  </a:cubicBezTo>
                  <a:cubicBezTo>
                    <a:pt x="3127" y="972"/>
                    <a:pt x="2968" y="976"/>
                    <a:pt x="2809" y="976"/>
                  </a:cubicBezTo>
                  <a:cubicBezTo>
                    <a:pt x="2262" y="976"/>
                    <a:pt x="1708" y="925"/>
                    <a:pt x="1166" y="902"/>
                  </a:cubicBezTo>
                  <a:cubicBezTo>
                    <a:pt x="870" y="890"/>
                    <a:pt x="463" y="818"/>
                    <a:pt x="86" y="818"/>
                  </a:cubicBezTo>
                  <a:cubicBezTo>
                    <a:pt x="58" y="818"/>
                    <a:pt x="29" y="819"/>
                    <a:pt x="1" y="820"/>
                  </a:cubicBezTo>
                  <a:cubicBezTo>
                    <a:pt x="709" y="1268"/>
                    <a:pt x="1546" y="1531"/>
                    <a:pt x="2444" y="1531"/>
                  </a:cubicBezTo>
                  <a:cubicBezTo>
                    <a:pt x="3801" y="1531"/>
                    <a:pt x="5016" y="938"/>
                    <a:pt x="5852"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37"/>
            <p:cNvSpPr/>
            <p:nvPr/>
          </p:nvSpPr>
          <p:spPr>
            <a:xfrm>
              <a:off x="5274150" y="484100"/>
              <a:ext cx="185650" cy="49700"/>
            </a:xfrm>
            <a:custGeom>
              <a:avLst/>
              <a:gdLst/>
              <a:ahLst/>
              <a:cxnLst/>
              <a:rect l="l" t="t" r="r" b="b"/>
              <a:pathLst>
                <a:path w="7426" h="1988" extrusionOk="0">
                  <a:moveTo>
                    <a:pt x="6566" y="1"/>
                  </a:moveTo>
                  <a:cubicBezTo>
                    <a:pt x="6414" y="1"/>
                    <a:pt x="6267" y="14"/>
                    <a:pt x="6131" y="45"/>
                  </a:cubicBezTo>
                  <a:cubicBezTo>
                    <a:pt x="5515" y="191"/>
                    <a:pt x="5176" y="796"/>
                    <a:pt x="4560" y="1010"/>
                  </a:cubicBezTo>
                  <a:cubicBezTo>
                    <a:pt x="3733" y="1292"/>
                    <a:pt x="2782" y="1372"/>
                    <a:pt x="1834" y="1372"/>
                  </a:cubicBezTo>
                  <a:cubicBezTo>
                    <a:pt x="1209" y="1372"/>
                    <a:pt x="586" y="1337"/>
                    <a:pt x="0" y="1303"/>
                  </a:cubicBezTo>
                  <a:lnTo>
                    <a:pt x="0" y="1303"/>
                  </a:lnTo>
                  <a:cubicBezTo>
                    <a:pt x="142" y="1448"/>
                    <a:pt x="293" y="1586"/>
                    <a:pt x="454" y="1715"/>
                  </a:cubicBezTo>
                  <a:cubicBezTo>
                    <a:pt x="1174" y="1895"/>
                    <a:pt x="1897" y="1987"/>
                    <a:pt x="2632" y="1987"/>
                  </a:cubicBezTo>
                  <a:cubicBezTo>
                    <a:pt x="3108" y="1987"/>
                    <a:pt x="3590" y="1949"/>
                    <a:pt x="4080" y="1870"/>
                  </a:cubicBezTo>
                  <a:cubicBezTo>
                    <a:pt x="4594" y="1788"/>
                    <a:pt x="5077" y="1606"/>
                    <a:pt x="5489" y="1290"/>
                  </a:cubicBezTo>
                  <a:cubicBezTo>
                    <a:pt x="5802" y="1046"/>
                    <a:pt x="6036" y="618"/>
                    <a:pt x="6467" y="546"/>
                  </a:cubicBezTo>
                  <a:cubicBezTo>
                    <a:pt x="6517" y="538"/>
                    <a:pt x="6570" y="535"/>
                    <a:pt x="6626" y="535"/>
                  </a:cubicBezTo>
                  <a:cubicBezTo>
                    <a:pt x="6782" y="535"/>
                    <a:pt x="6961" y="562"/>
                    <a:pt x="7145" y="598"/>
                  </a:cubicBezTo>
                  <a:cubicBezTo>
                    <a:pt x="7247" y="437"/>
                    <a:pt x="7343" y="266"/>
                    <a:pt x="7425" y="92"/>
                  </a:cubicBezTo>
                  <a:cubicBezTo>
                    <a:pt x="7139" y="43"/>
                    <a:pt x="6843" y="1"/>
                    <a:pt x="656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37"/>
            <p:cNvSpPr/>
            <p:nvPr/>
          </p:nvSpPr>
          <p:spPr>
            <a:xfrm>
              <a:off x="5316700" y="463400"/>
              <a:ext cx="105325" cy="37575"/>
            </a:xfrm>
            <a:custGeom>
              <a:avLst/>
              <a:gdLst/>
              <a:ahLst/>
              <a:cxnLst/>
              <a:rect l="l" t="t" r="r" b="b"/>
              <a:pathLst>
                <a:path w="4213" h="1503" extrusionOk="0">
                  <a:moveTo>
                    <a:pt x="4188" y="1"/>
                  </a:moveTo>
                  <a:cubicBezTo>
                    <a:pt x="3188" y="215"/>
                    <a:pt x="2233" y="597"/>
                    <a:pt x="1229" y="712"/>
                  </a:cubicBezTo>
                  <a:cubicBezTo>
                    <a:pt x="1067" y="893"/>
                    <a:pt x="807" y="979"/>
                    <a:pt x="593" y="1078"/>
                  </a:cubicBezTo>
                  <a:cubicBezTo>
                    <a:pt x="383" y="1173"/>
                    <a:pt x="188" y="1305"/>
                    <a:pt x="0" y="1440"/>
                  </a:cubicBezTo>
                  <a:cubicBezTo>
                    <a:pt x="244" y="1474"/>
                    <a:pt x="488" y="1502"/>
                    <a:pt x="739" y="1502"/>
                  </a:cubicBezTo>
                  <a:cubicBezTo>
                    <a:pt x="752" y="1502"/>
                    <a:pt x="765" y="1502"/>
                    <a:pt x="778" y="1502"/>
                  </a:cubicBezTo>
                  <a:cubicBezTo>
                    <a:pt x="2094" y="1499"/>
                    <a:pt x="3050" y="683"/>
                    <a:pt x="4212" y="235"/>
                  </a:cubicBezTo>
                  <a:cubicBezTo>
                    <a:pt x="4179" y="169"/>
                    <a:pt x="4166" y="90"/>
                    <a:pt x="4185" y="11"/>
                  </a:cubicBezTo>
                  <a:cubicBezTo>
                    <a:pt x="4185" y="8"/>
                    <a:pt x="4188" y="4"/>
                    <a:pt x="4188"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37"/>
            <p:cNvSpPr/>
            <p:nvPr/>
          </p:nvSpPr>
          <p:spPr>
            <a:xfrm>
              <a:off x="5295450" y="515600"/>
              <a:ext cx="140900" cy="36225"/>
            </a:xfrm>
            <a:custGeom>
              <a:avLst/>
              <a:gdLst/>
              <a:ahLst/>
              <a:cxnLst/>
              <a:rect l="l" t="t" r="r" b="b"/>
              <a:pathLst>
                <a:path w="5636" h="1449" extrusionOk="0">
                  <a:moveTo>
                    <a:pt x="5635" y="0"/>
                  </a:moveTo>
                  <a:lnTo>
                    <a:pt x="5635" y="0"/>
                  </a:lnTo>
                  <a:cubicBezTo>
                    <a:pt x="5486" y="53"/>
                    <a:pt x="5342" y="109"/>
                    <a:pt x="5204" y="168"/>
                  </a:cubicBezTo>
                  <a:cubicBezTo>
                    <a:pt x="4555" y="455"/>
                    <a:pt x="4021" y="830"/>
                    <a:pt x="3284" y="879"/>
                  </a:cubicBezTo>
                  <a:cubicBezTo>
                    <a:pt x="3127" y="890"/>
                    <a:pt x="2968" y="894"/>
                    <a:pt x="2809" y="894"/>
                  </a:cubicBezTo>
                  <a:cubicBezTo>
                    <a:pt x="2262" y="894"/>
                    <a:pt x="1708" y="843"/>
                    <a:pt x="1166" y="820"/>
                  </a:cubicBezTo>
                  <a:cubicBezTo>
                    <a:pt x="870" y="808"/>
                    <a:pt x="463" y="736"/>
                    <a:pt x="86" y="736"/>
                  </a:cubicBezTo>
                  <a:cubicBezTo>
                    <a:pt x="58" y="736"/>
                    <a:pt x="29" y="737"/>
                    <a:pt x="1" y="738"/>
                  </a:cubicBezTo>
                  <a:cubicBezTo>
                    <a:pt x="709" y="1186"/>
                    <a:pt x="1546" y="1449"/>
                    <a:pt x="2444" y="1449"/>
                  </a:cubicBezTo>
                  <a:cubicBezTo>
                    <a:pt x="3643" y="1449"/>
                    <a:pt x="4729" y="985"/>
                    <a:pt x="5546" y="227"/>
                  </a:cubicBezTo>
                  <a:cubicBezTo>
                    <a:pt x="5569" y="148"/>
                    <a:pt x="5599" y="73"/>
                    <a:pt x="5635" y="0"/>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37"/>
            <p:cNvSpPr/>
            <p:nvPr/>
          </p:nvSpPr>
          <p:spPr>
            <a:xfrm>
              <a:off x="5274150" y="484225"/>
              <a:ext cx="167125" cy="49575"/>
            </a:xfrm>
            <a:custGeom>
              <a:avLst/>
              <a:gdLst/>
              <a:ahLst/>
              <a:cxnLst/>
              <a:rect l="l" t="t" r="r" b="b"/>
              <a:pathLst>
                <a:path w="6685" h="1983" extrusionOk="0">
                  <a:moveTo>
                    <a:pt x="6556" y="1"/>
                  </a:moveTo>
                  <a:cubicBezTo>
                    <a:pt x="6408" y="1"/>
                    <a:pt x="6263" y="8"/>
                    <a:pt x="6131" y="40"/>
                  </a:cubicBezTo>
                  <a:cubicBezTo>
                    <a:pt x="5515" y="186"/>
                    <a:pt x="5176" y="791"/>
                    <a:pt x="4560" y="1005"/>
                  </a:cubicBezTo>
                  <a:cubicBezTo>
                    <a:pt x="3733" y="1287"/>
                    <a:pt x="2782" y="1367"/>
                    <a:pt x="1834" y="1367"/>
                  </a:cubicBezTo>
                  <a:cubicBezTo>
                    <a:pt x="1209" y="1367"/>
                    <a:pt x="586" y="1332"/>
                    <a:pt x="0" y="1298"/>
                  </a:cubicBezTo>
                  <a:lnTo>
                    <a:pt x="0" y="1298"/>
                  </a:lnTo>
                  <a:cubicBezTo>
                    <a:pt x="142" y="1443"/>
                    <a:pt x="293" y="1581"/>
                    <a:pt x="454" y="1710"/>
                  </a:cubicBezTo>
                  <a:cubicBezTo>
                    <a:pt x="1174" y="1890"/>
                    <a:pt x="1897" y="1982"/>
                    <a:pt x="2632" y="1982"/>
                  </a:cubicBezTo>
                  <a:cubicBezTo>
                    <a:pt x="3108" y="1982"/>
                    <a:pt x="3590" y="1944"/>
                    <a:pt x="4080" y="1865"/>
                  </a:cubicBezTo>
                  <a:cubicBezTo>
                    <a:pt x="4594" y="1783"/>
                    <a:pt x="5077" y="1601"/>
                    <a:pt x="5489" y="1285"/>
                  </a:cubicBezTo>
                  <a:cubicBezTo>
                    <a:pt x="5802" y="1041"/>
                    <a:pt x="6036" y="613"/>
                    <a:pt x="6467" y="541"/>
                  </a:cubicBezTo>
                  <a:lnTo>
                    <a:pt x="6497" y="541"/>
                  </a:lnTo>
                  <a:cubicBezTo>
                    <a:pt x="6451" y="498"/>
                    <a:pt x="6421" y="435"/>
                    <a:pt x="6467" y="370"/>
                  </a:cubicBezTo>
                  <a:cubicBezTo>
                    <a:pt x="6530" y="287"/>
                    <a:pt x="6606" y="225"/>
                    <a:pt x="6685" y="159"/>
                  </a:cubicBezTo>
                  <a:cubicBezTo>
                    <a:pt x="6674" y="159"/>
                    <a:pt x="6665" y="155"/>
                    <a:pt x="6655" y="155"/>
                  </a:cubicBezTo>
                  <a:cubicBezTo>
                    <a:pt x="6562" y="152"/>
                    <a:pt x="6530" y="67"/>
                    <a:pt x="6556"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8" name="Google Shape;3528;p37"/>
          <p:cNvGrpSpPr/>
          <p:nvPr/>
        </p:nvGrpSpPr>
        <p:grpSpPr>
          <a:xfrm rot="10800000" flipH="1">
            <a:off x="8108025" y="-76528"/>
            <a:ext cx="1035968" cy="2609917"/>
            <a:chOff x="8187825" y="-64515"/>
            <a:chExt cx="1035968" cy="2609917"/>
          </a:xfrm>
        </p:grpSpPr>
        <p:sp>
          <p:nvSpPr>
            <p:cNvPr id="3529" name="Google Shape;3529;p37"/>
            <p:cNvSpPr/>
            <p:nvPr/>
          </p:nvSpPr>
          <p:spPr>
            <a:xfrm rot="-5400000" flipH="1">
              <a:off x="7400850" y="722459"/>
              <a:ext cx="2609917" cy="1035968"/>
            </a:xfrm>
            <a:custGeom>
              <a:avLst/>
              <a:gdLst/>
              <a:ahLst/>
              <a:cxnLst/>
              <a:rect l="l" t="t" r="r" b="b"/>
              <a:pathLst>
                <a:path w="44409" h="17629" extrusionOk="0">
                  <a:moveTo>
                    <a:pt x="32328" y="0"/>
                  </a:moveTo>
                  <a:cubicBezTo>
                    <a:pt x="28975" y="0"/>
                    <a:pt x="26273" y="2132"/>
                    <a:pt x="24131" y="4587"/>
                  </a:cubicBezTo>
                  <a:cubicBezTo>
                    <a:pt x="22572" y="6372"/>
                    <a:pt x="21242" y="8129"/>
                    <a:pt x="19220" y="9420"/>
                  </a:cubicBezTo>
                  <a:cubicBezTo>
                    <a:pt x="17769" y="10351"/>
                    <a:pt x="15920" y="10754"/>
                    <a:pt x="14213" y="10754"/>
                  </a:cubicBezTo>
                  <a:cubicBezTo>
                    <a:pt x="13446" y="10754"/>
                    <a:pt x="12707" y="10673"/>
                    <a:pt x="12046" y="10521"/>
                  </a:cubicBezTo>
                  <a:cubicBezTo>
                    <a:pt x="10841" y="10245"/>
                    <a:pt x="9600" y="10035"/>
                    <a:pt x="8361" y="10035"/>
                  </a:cubicBezTo>
                  <a:cubicBezTo>
                    <a:pt x="7716" y="10035"/>
                    <a:pt x="7073" y="10092"/>
                    <a:pt x="6436" y="10225"/>
                  </a:cubicBezTo>
                  <a:cubicBezTo>
                    <a:pt x="4822" y="10563"/>
                    <a:pt x="3259" y="11645"/>
                    <a:pt x="2197" y="12916"/>
                  </a:cubicBezTo>
                  <a:cubicBezTo>
                    <a:pt x="1100" y="14222"/>
                    <a:pt x="354" y="15964"/>
                    <a:pt x="0" y="17628"/>
                  </a:cubicBezTo>
                  <a:lnTo>
                    <a:pt x="43387" y="17570"/>
                  </a:lnTo>
                  <a:cubicBezTo>
                    <a:pt x="43387" y="17570"/>
                    <a:pt x="44409" y="15451"/>
                    <a:pt x="42262" y="9047"/>
                  </a:cubicBezTo>
                  <a:cubicBezTo>
                    <a:pt x="41695" y="7356"/>
                    <a:pt x="40932" y="5719"/>
                    <a:pt x="39887" y="4268"/>
                  </a:cubicBezTo>
                  <a:cubicBezTo>
                    <a:pt x="38235" y="1982"/>
                    <a:pt x="35796" y="232"/>
                    <a:pt x="32919" y="22"/>
                  </a:cubicBezTo>
                  <a:cubicBezTo>
                    <a:pt x="32720" y="8"/>
                    <a:pt x="32523" y="0"/>
                    <a:pt x="32328" y="0"/>
                  </a:cubicBezTo>
                  <a:close/>
                </a:path>
              </a:pathLst>
            </a:custGeom>
            <a:gradFill>
              <a:gsLst>
                <a:gs pos="0">
                  <a:schemeClr val="accent3"/>
                </a:gs>
                <a:gs pos="33000">
                  <a:schemeClr val="accent6"/>
                </a:gs>
                <a:gs pos="57000">
                  <a:schemeClr val="accent4"/>
                </a:gs>
                <a:gs pos="77000">
                  <a:srgbClr val="FFD966">
                    <a:alpha val="10196"/>
                  </a:srgbClr>
                </a:gs>
                <a:gs pos="100000">
                  <a:srgbClr val="4949E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37"/>
            <p:cNvSpPr/>
            <p:nvPr/>
          </p:nvSpPr>
          <p:spPr>
            <a:xfrm rot="-5400000" flipH="1">
              <a:off x="7675982" y="970781"/>
              <a:ext cx="2304383" cy="784975"/>
            </a:xfrm>
            <a:custGeom>
              <a:avLst/>
              <a:gdLst/>
              <a:ahLst/>
              <a:cxnLst/>
              <a:rect l="l" t="t" r="r" b="b"/>
              <a:pathLst>
                <a:path w="44409" h="17629" extrusionOk="0">
                  <a:moveTo>
                    <a:pt x="32328" y="0"/>
                  </a:moveTo>
                  <a:cubicBezTo>
                    <a:pt x="28975" y="0"/>
                    <a:pt x="26273" y="2132"/>
                    <a:pt x="24131" y="4587"/>
                  </a:cubicBezTo>
                  <a:cubicBezTo>
                    <a:pt x="22572" y="6372"/>
                    <a:pt x="21242" y="8129"/>
                    <a:pt x="19220" y="9420"/>
                  </a:cubicBezTo>
                  <a:cubicBezTo>
                    <a:pt x="17769" y="10351"/>
                    <a:pt x="15920" y="10754"/>
                    <a:pt x="14213" y="10754"/>
                  </a:cubicBezTo>
                  <a:cubicBezTo>
                    <a:pt x="13446" y="10754"/>
                    <a:pt x="12707" y="10673"/>
                    <a:pt x="12046" y="10521"/>
                  </a:cubicBezTo>
                  <a:cubicBezTo>
                    <a:pt x="10841" y="10245"/>
                    <a:pt x="9600" y="10035"/>
                    <a:pt x="8361" y="10035"/>
                  </a:cubicBezTo>
                  <a:cubicBezTo>
                    <a:pt x="7716" y="10035"/>
                    <a:pt x="7073" y="10092"/>
                    <a:pt x="6436" y="10225"/>
                  </a:cubicBezTo>
                  <a:cubicBezTo>
                    <a:pt x="4822" y="10563"/>
                    <a:pt x="3259" y="11645"/>
                    <a:pt x="2197" y="12916"/>
                  </a:cubicBezTo>
                  <a:cubicBezTo>
                    <a:pt x="1100" y="14222"/>
                    <a:pt x="354" y="15964"/>
                    <a:pt x="0" y="17628"/>
                  </a:cubicBezTo>
                  <a:lnTo>
                    <a:pt x="43387" y="17570"/>
                  </a:lnTo>
                  <a:cubicBezTo>
                    <a:pt x="43387" y="17570"/>
                    <a:pt x="44409" y="15451"/>
                    <a:pt x="42262" y="9047"/>
                  </a:cubicBezTo>
                  <a:cubicBezTo>
                    <a:pt x="41695" y="7356"/>
                    <a:pt x="40932" y="5719"/>
                    <a:pt x="39887" y="4268"/>
                  </a:cubicBezTo>
                  <a:cubicBezTo>
                    <a:pt x="38235" y="1982"/>
                    <a:pt x="35796" y="232"/>
                    <a:pt x="32919" y="22"/>
                  </a:cubicBezTo>
                  <a:cubicBezTo>
                    <a:pt x="32720" y="8"/>
                    <a:pt x="32523" y="0"/>
                    <a:pt x="32328" y="0"/>
                  </a:cubicBezTo>
                  <a:close/>
                </a:path>
              </a:pathLst>
            </a:custGeom>
            <a:gradFill>
              <a:gsLst>
                <a:gs pos="0">
                  <a:srgbClr val="4949E7">
                    <a:alpha val="0"/>
                    <a:alpha val="40180"/>
                  </a:srgbClr>
                </a:gs>
                <a:gs pos="28000">
                  <a:srgbClr val="4949E7">
                    <a:alpha val="0"/>
                    <a:alpha val="40180"/>
                  </a:srgbClr>
                </a:gs>
                <a:gs pos="57000">
                  <a:schemeClr val="lt2">
                    <a:alpha val="40180"/>
                  </a:schemeClr>
                </a:gs>
                <a:gs pos="100000">
                  <a:srgbClr val="050A10">
                    <a:alpha val="401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31" name="Google Shape;3531;p37"/>
            <p:cNvGrpSpPr/>
            <p:nvPr/>
          </p:nvGrpSpPr>
          <p:grpSpPr>
            <a:xfrm rot="9899867" flipH="1">
              <a:off x="9116863" y="1122735"/>
              <a:ext cx="30194" cy="145701"/>
              <a:chOff x="2785650" y="3828250"/>
              <a:chExt cx="39675" cy="191450"/>
            </a:xfrm>
          </p:grpSpPr>
          <p:sp>
            <p:nvSpPr>
              <p:cNvPr id="3532" name="Google Shape;3532;p37"/>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37"/>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37"/>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35" name="Google Shape;3535;p37"/>
            <p:cNvSpPr/>
            <p:nvPr/>
          </p:nvSpPr>
          <p:spPr>
            <a:xfrm rot="9899867" flipH="1">
              <a:off x="9110651" y="1701803"/>
              <a:ext cx="20110" cy="19178"/>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37"/>
            <p:cNvSpPr/>
            <p:nvPr/>
          </p:nvSpPr>
          <p:spPr>
            <a:xfrm rot="9899584" flipH="1">
              <a:off x="9005648" y="509289"/>
              <a:ext cx="13430" cy="1280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37"/>
            <p:cNvSpPr/>
            <p:nvPr/>
          </p:nvSpPr>
          <p:spPr>
            <a:xfrm rot="5400000" flipH="1">
              <a:off x="9107277" y="339515"/>
              <a:ext cx="49800" cy="49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8" name="Google Shape;3538;p37"/>
            <p:cNvSpPr/>
            <p:nvPr/>
          </p:nvSpPr>
          <p:spPr>
            <a:xfrm rot="5400000" flipH="1">
              <a:off x="8648907" y="1686472"/>
              <a:ext cx="49800" cy="49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37"/>
            <p:cNvSpPr/>
            <p:nvPr/>
          </p:nvSpPr>
          <p:spPr>
            <a:xfrm rot="5400000" flipH="1">
              <a:off x="9123755" y="831040"/>
              <a:ext cx="49800" cy="49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540" name="Google Shape;3540;p37"/>
          <p:cNvPicPr preferRelativeResize="0"/>
          <p:nvPr/>
        </p:nvPicPr>
        <p:blipFill>
          <a:blip r:embed="rId2">
            <a:alphaModFix amt="25000"/>
          </a:blip>
          <a:stretch>
            <a:fillRect/>
          </a:stretch>
        </p:blipFill>
        <p:spPr>
          <a:xfrm>
            <a:off x="0" y="0"/>
            <a:ext cx="9144000" cy="51828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3541"/>
        <p:cNvGrpSpPr/>
        <p:nvPr/>
      </p:nvGrpSpPr>
      <p:grpSpPr>
        <a:xfrm>
          <a:off x="0" y="0"/>
          <a:ext cx="0" cy="0"/>
          <a:chOff x="0" y="0"/>
          <a:chExt cx="0" cy="0"/>
        </a:xfrm>
      </p:grpSpPr>
      <p:grpSp>
        <p:nvGrpSpPr>
          <p:cNvPr id="3542" name="Google Shape;3542;p38"/>
          <p:cNvGrpSpPr/>
          <p:nvPr/>
        </p:nvGrpSpPr>
        <p:grpSpPr>
          <a:xfrm rot="4900088" flipH="1">
            <a:off x="7121877" y="577343"/>
            <a:ext cx="3755581" cy="1623701"/>
            <a:chOff x="-693254" y="-482460"/>
            <a:chExt cx="3755753" cy="1623775"/>
          </a:xfrm>
        </p:grpSpPr>
        <p:sp>
          <p:nvSpPr>
            <p:cNvPr id="3543" name="Google Shape;3543;p38"/>
            <p:cNvSpPr/>
            <p:nvPr/>
          </p:nvSpPr>
          <p:spPr>
            <a:xfrm rot="10800000">
              <a:off x="-693254" y="-482460"/>
              <a:ext cx="3438600" cy="1623775"/>
            </a:xfrm>
            <a:custGeom>
              <a:avLst/>
              <a:gdLst/>
              <a:ahLst/>
              <a:cxnLst/>
              <a:rect l="l" t="t" r="r" b="b"/>
              <a:pathLst>
                <a:path w="137544" h="64951" extrusionOk="0">
                  <a:moveTo>
                    <a:pt x="42182" y="59843"/>
                  </a:moveTo>
                  <a:cubicBezTo>
                    <a:pt x="33410" y="62986"/>
                    <a:pt x="31535" y="63393"/>
                    <a:pt x="26088" y="64022"/>
                  </a:cubicBezTo>
                  <a:cubicBezTo>
                    <a:pt x="20641" y="64651"/>
                    <a:pt x="13843" y="65944"/>
                    <a:pt x="9499" y="63616"/>
                  </a:cubicBezTo>
                  <a:cubicBezTo>
                    <a:pt x="5155" y="61289"/>
                    <a:pt x="-407" y="54959"/>
                    <a:pt x="24" y="50057"/>
                  </a:cubicBezTo>
                  <a:cubicBezTo>
                    <a:pt x="456" y="45155"/>
                    <a:pt x="1728" y="38020"/>
                    <a:pt x="12088" y="34202"/>
                  </a:cubicBezTo>
                  <a:cubicBezTo>
                    <a:pt x="22449" y="30384"/>
                    <a:pt x="49877" y="29634"/>
                    <a:pt x="62187" y="27148"/>
                  </a:cubicBezTo>
                  <a:cubicBezTo>
                    <a:pt x="74498" y="24663"/>
                    <a:pt x="77325" y="23761"/>
                    <a:pt x="85951" y="19289"/>
                  </a:cubicBezTo>
                  <a:cubicBezTo>
                    <a:pt x="94577" y="14817"/>
                    <a:pt x="105648" y="1848"/>
                    <a:pt x="113943" y="314"/>
                  </a:cubicBezTo>
                  <a:cubicBezTo>
                    <a:pt x="122238" y="-1220"/>
                    <a:pt x="133066" y="2993"/>
                    <a:pt x="135720" y="10083"/>
                  </a:cubicBezTo>
                  <a:cubicBezTo>
                    <a:pt x="138374" y="17174"/>
                    <a:pt x="139369" y="37010"/>
                    <a:pt x="129869" y="42857"/>
                  </a:cubicBezTo>
                  <a:cubicBezTo>
                    <a:pt x="120369" y="48704"/>
                    <a:pt x="93337" y="42336"/>
                    <a:pt x="78722" y="45167"/>
                  </a:cubicBezTo>
                  <a:cubicBezTo>
                    <a:pt x="64108" y="47998"/>
                    <a:pt x="50954" y="56701"/>
                    <a:pt x="42182" y="59843"/>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sp>
        <p:sp>
          <p:nvSpPr>
            <p:cNvPr id="3544" name="Google Shape;3544;p38"/>
            <p:cNvSpPr/>
            <p:nvPr/>
          </p:nvSpPr>
          <p:spPr>
            <a:xfrm>
              <a:off x="-66375" y="-55950"/>
              <a:ext cx="3128874" cy="678434"/>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chemeClr val="dk1"/>
                </a:gs>
                <a:gs pos="39000">
                  <a:schemeClr val="accent1"/>
                </a:gs>
                <a:gs pos="78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45" name="Google Shape;3545;p38"/>
            <p:cNvGrpSpPr/>
            <p:nvPr/>
          </p:nvGrpSpPr>
          <p:grpSpPr>
            <a:xfrm rot="7294961" flipH="1">
              <a:off x="422344" y="82399"/>
              <a:ext cx="93977" cy="248493"/>
              <a:chOff x="2581525" y="3787700"/>
              <a:chExt cx="105325" cy="278500"/>
            </a:xfrm>
          </p:grpSpPr>
          <p:sp>
            <p:nvSpPr>
              <p:cNvPr id="3546" name="Google Shape;3546;p38"/>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38"/>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38"/>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38"/>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50" name="Google Shape;3550;p38"/>
            <p:cNvSpPr/>
            <p:nvPr/>
          </p:nvSpPr>
          <p:spPr>
            <a:xfrm rot="-6299731" flipH="1">
              <a:off x="1448941" y="166509"/>
              <a:ext cx="23581" cy="22488"/>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51" name="Google Shape;3551;p38"/>
            <p:cNvGrpSpPr/>
            <p:nvPr/>
          </p:nvGrpSpPr>
          <p:grpSpPr>
            <a:xfrm rot="5688890" flipH="1">
              <a:off x="1342313" y="244015"/>
              <a:ext cx="35404" cy="170840"/>
              <a:chOff x="2785650" y="3828250"/>
              <a:chExt cx="39675" cy="191450"/>
            </a:xfrm>
          </p:grpSpPr>
          <p:sp>
            <p:nvSpPr>
              <p:cNvPr id="3552" name="Google Shape;3552;p38"/>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38"/>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38"/>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55" name="Google Shape;3555;p38"/>
            <p:cNvSpPr/>
            <p:nvPr/>
          </p:nvSpPr>
          <p:spPr>
            <a:xfrm flipH="1">
              <a:off x="1705079" y="183261"/>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38"/>
            <p:cNvSpPr/>
            <p:nvPr/>
          </p:nvSpPr>
          <p:spPr>
            <a:xfrm flipH="1">
              <a:off x="734257" y="154481"/>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38"/>
            <p:cNvSpPr/>
            <p:nvPr/>
          </p:nvSpPr>
          <p:spPr>
            <a:xfrm rot="-6299731" flipH="1">
              <a:off x="142453" y="356390"/>
              <a:ext cx="23581" cy="22488"/>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38"/>
            <p:cNvSpPr/>
            <p:nvPr/>
          </p:nvSpPr>
          <p:spPr>
            <a:xfrm flipH="1">
              <a:off x="1060431" y="428521"/>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38"/>
            <p:cNvSpPr/>
            <p:nvPr/>
          </p:nvSpPr>
          <p:spPr>
            <a:xfrm flipH="1">
              <a:off x="1159507" y="78874"/>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38"/>
            <p:cNvSpPr/>
            <p:nvPr/>
          </p:nvSpPr>
          <p:spPr>
            <a:xfrm flipH="1">
              <a:off x="157829" y="126128"/>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61" name="Google Shape;3561;p38"/>
          <p:cNvGrpSpPr/>
          <p:nvPr/>
        </p:nvGrpSpPr>
        <p:grpSpPr>
          <a:xfrm rot="5400000">
            <a:off x="-2066318" y="2341719"/>
            <a:ext cx="4524702" cy="1623775"/>
            <a:chOff x="4867807" y="4113902"/>
            <a:chExt cx="4524702" cy="1623775"/>
          </a:xfrm>
        </p:grpSpPr>
        <p:sp>
          <p:nvSpPr>
            <p:cNvPr id="3562" name="Google Shape;3562;p38"/>
            <p:cNvSpPr/>
            <p:nvPr/>
          </p:nvSpPr>
          <p:spPr>
            <a:xfrm rot="10800000">
              <a:off x="4867807" y="4393684"/>
              <a:ext cx="4328443" cy="874380"/>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rgbClr val="4949E7">
                    <a:alpha val="0"/>
                  </a:srgbClr>
                </a:gs>
                <a:gs pos="28000">
                  <a:srgbClr val="4949E7">
                    <a:alpha val="0"/>
                  </a:srgbClr>
                </a:gs>
                <a:gs pos="57000">
                  <a:schemeClr val="lt2"/>
                </a:gs>
                <a:gs pos="100000">
                  <a:srgbClr val="050A10"/>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38"/>
            <p:cNvSpPr/>
            <p:nvPr/>
          </p:nvSpPr>
          <p:spPr>
            <a:xfrm>
              <a:off x="5953909" y="4113902"/>
              <a:ext cx="3438600" cy="1623775"/>
            </a:xfrm>
            <a:custGeom>
              <a:avLst/>
              <a:gdLst/>
              <a:ahLst/>
              <a:cxnLst/>
              <a:rect l="l" t="t" r="r" b="b"/>
              <a:pathLst>
                <a:path w="137544" h="64951" extrusionOk="0">
                  <a:moveTo>
                    <a:pt x="42182" y="59843"/>
                  </a:moveTo>
                  <a:cubicBezTo>
                    <a:pt x="33410" y="62986"/>
                    <a:pt x="31535" y="63393"/>
                    <a:pt x="26088" y="64022"/>
                  </a:cubicBezTo>
                  <a:cubicBezTo>
                    <a:pt x="20641" y="64651"/>
                    <a:pt x="13843" y="65944"/>
                    <a:pt x="9499" y="63616"/>
                  </a:cubicBezTo>
                  <a:cubicBezTo>
                    <a:pt x="5155" y="61289"/>
                    <a:pt x="-407" y="54959"/>
                    <a:pt x="24" y="50057"/>
                  </a:cubicBezTo>
                  <a:cubicBezTo>
                    <a:pt x="456" y="45155"/>
                    <a:pt x="1728" y="38020"/>
                    <a:pt x="12088" y="34202"/>
                  </a:cubicBezTo>
                  <a:cubicBezTo>
                    <a:pt x="22449" y="30384"/>
                    <a:pt x="49877" y="29634"/>
                    <a:pt x="62187" y="27148"/>
                  </a:cubicBezTo>
                  <a:cubicBezTo>
                    <a:pt x="74498" y="24663"/>
                    <a:pt x="77325" y="23761"/>
                    <a:pt x="85951" y="19289"/>
                  </a:cubicBezTo>
                  <a:cubicBezTo>
                    <a:pt x="94577" y="14817"/>
                    <a:pt x="105648" y="1848"/>
                    <a:pt x="113943" y="314"/>
                  </a:cubicBezTo>
                  <a:cubicBezTo>
                    <a:pt x="122238" y="-1220"/>
                    <a:pt x="133066" y="2993"/>
                    <a:pt x="135720" y="10083"/>
                  </a:cubicBezTo>
                  <a:cubicBezTo>
                    <a:pt x="138374" y="17174"/>
                    <a:pt x="139369" y="37010"/>
                    <a:pt x="129869" y="42857"/>
                  </a:cubicBezTo>
                  <a:cubicBezTo>
                    <a:pt x="120369" y="48704"/>
                    <a:pt x="93337" y="42336"/>
                    <a:pt x="78722" y="45167"/>
                  </a:cubicBezTo>
                  <a:cubicBezTo>
                    <a:pt x="64108" y="47998"/>
                    <a:pt x="50954" y="56701"/>
                    <a:pt x="42182" y="59843"/>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sp>
        <p:grpSp>
          <p:nvGrpSpPr>
            <p:cNvPr id="3564" name="Google Shape;3564;p38"/>
            <p:cNvGrpSpPr/>
            <p:nvPr/>
          </p:nvGrpSpPr>
          <p:grpSpPr>
            <a:xfrm rot="-3505059" flipH="1">
              <a:off x="8634176" y="4841509"/>
              <a:ext cx="132007" cy="349053"/>
              <a:chOff x="2581525" y="3787700"/>
              <a:chExt cx="105325" cy="278500"/>
            </a:xfrm>
          </p:grpSpPr>
          <p:sp>
            <p:nvSpPr>
              <p:cNvPr id="3565" name="Google Shape;3565;p38"/>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38"/>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38"/>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38"/>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69" name="Google Shape;3569;p38"/>
            <p:cNvSpPr/>
            <p:nvPr/>
          </p:nvSpPr>
          <p:spPr>
            <a:xfrm rot="4500016" flipH="1">
              <a:off x="6963224" y="4909999"/>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70" name="Google Shape;3570;p38"/>
            <p:cNvGrpSpPr/>
            <p:nvPr/>
          </p:nvGrpSpPr>
          <p:grpSpPr>
            <a:xfrm rot="-5110856" flipH="1">
              <a:off x="7544207" y="4594183"/>
              <a:ext cx="49730" cy="239969"/>
              <a:chOff x="2785650" y="3828250"/>
              <a:chExt cx="39675" cy="191450"/>
            </a:xfrm>
          </p:grpSpPr>
          <p:sp>
            <p:nvSpPr>
              <p:cNvPr id="3571" name="Google Shape;3571;p38"/>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38"/>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38"/>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74" name="Google Shape;3574;p38"/>
            <p:cNvSpPr/>
            <p:nvPr/>
          </p:nvSpPr>
          <p:spPr>
            <a:xfrm rot="-6299984" flipH="1">
              <a:off x="6276427" y="4958368"/>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38"/>
            <p:cNvSpPr/>
            <p:nvPr/>
          </p:nvSpPr>
          <p:spPr>
            <a:xfrm flipH="1">
              <a:off x="8391300" y="49833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38"/>
            <p:cNvSpPr/>
            <p:nvPr/>
          </p:nvSpPr>
          <p:spPr>
            <a:xfrm flipH="1">
              <a:off x="8892650" y="47981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38"/>
            <p:cNvSpPr/>
            <p:nvPr/>
          </p:nvSpPr>
          <p:spPr>
            <a:xfrm rot="4500016" flipH="1">
              <a:off x="8107233" y="4815082"/>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38"/>
            <p:cNvSpPr/>
            <p:nvPr/>
          </p:nvSpPr>
          <p:spPr>
            <a:xfrm flipH="1">
              <a:off x="6999325" y="4681473"/>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79" name="Google Shape;3579;p38"/>
            <p:cNvGrpSpPr/>
            <p:nvPr/>
          </p:nvGrpSpPr>
          <p:grpSpPr>
            <a:xfrm flipH="1">
              <a:off x="7581750" y="4905706"/>
              <a:ext cx="243312" cy="220652"/>
              <a:chOff x="4832775" y="4525200"/>
              <a:chExt cx="362125" cy="328400"/>
            </a:xfrm>
          </p:grpSpPr>
          <p:sp>
            <p:nvSpPr>
              <p:cNvPr id="3580" name="Google Shape;3580;p38"/>
              <p:cNvSpPr/>
              <p:nvPr/>
            </p:nvSpPr>
            <p:spPr>
              <a:xfrm>
                <a:off x="4832775" y="4525200"/>
                <a:ext cx="362125" cy="328400"/>
              </a:xfrm>
              <a:custGeom>
                <a:avLst/>
                <a:gdLst/>
                <a:ahLst/>
                <a:cxnLst/>
                <a:rect l="l" t="t" r="r" b="b"/>
                <a:pathLst>
                  <a:path w="14485" h="13136" extrusionOk="0">
                    <a:moveTo>
                      <a:pt x="7242" y="0"/>
                    </a:moveTo>
                    <a:cubicBezTo>
                      <a:pt x="5597" y="0"/>
                      <a:pt x="3949" y="615"/>
                      <a:pt x="2674" y="1849"/>
                    </a:cubicBezTo>
                    <a:cubicBezTo>
                      <a:pt x="66" y="4375"/>
                      <a:pt x="1" y="8533"/>
                      <a:pt x="2526" y="11138"/>
                    </a:cubicBezTo>
                    <a:cubicBezTo>
                      <a:pt x="3813" y="12467"/>
                      <a:pt x="5527" y="13135"/>
                      <a:pt x="7243" y="13135"/>
                    </a:cubicBezTo>
                    <a:cubicBezTo>
                      <a:pt x="8889" y="13135"/>
                      <a:pt x="10536" y="12521"/>
                      <a:pt x="11811" y="11286"/>
                    </a:cubicBezTo>
                    <a:cubicBezTo>
                      <a:pt x="14418" y="8761"/>
                      <a:pt x="14485" y="4602"/>
                      <a:pt x="11959" y="1997"/>
                    </a:cubicBezTo>
                    <a:cubicBezTo>
                      <a:pt x="10672" y="668"/>
                      <a:pt x="8958" y="0"/>
                      <a:pt x="7242"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38"/>
              <p:cNvSpPr/>
              <p:nvPr/>
            </p:nvSpPr>
            <p:spPr>
              <a:xfrm>
                <a:off x="4832775" y="4543850"/>
                <a:ext cx="351275" cy="309750"/>
              </a:xfrm>
              <a:custGeom>
                <a:avLst/>
                <a:gdLst/>
                <a:ahLst/>
                <a:cxnLst/>
                <a:rect l="l" t="t" r="r" b="b"/>
                <a:pathLst>
                  <a:path w="14051" h="12390" extrusionOk="0">
                    <a:moveTo>
                      <a:pt x="4202" y="0"/>
                    </a:moveTo>
                    <a:cubicBezTo>
                      <a:pt x="3656" y="287"/>
                      <a:pt x="3138" y="652"/>
                      <a:pt x="2674" y="1103"/>
                    </a:cubicBezTo>
                    <a:cubicBezTo>
                      <a:pt x="66" y="3629"/>
                      <a:pt x="1" y="7787"/>
                      <a:pt x="2526" y="10392"/>
                    </a:cubicBezTo>
                    <a:cubicBezTo>
                      <a:pt x="3813" y="11721"/>
                      <a:pt x="5527" y="12389"/>
                      <a:pt x="7243" y="12389"/>
                    </a:cubicBezTo>
                    <a:cubicBezTo>
                      <a:pt x="8889" y="12389"/>
                      <a:pt x="10536" y="11775"/>
                      <a:pt x="11811" y="10540"/>
                    </a:cubicBezTo>
                    <a:cubicBezTo>
                      <a:pt x="13411" y="8989"/>
                      <a:pt x="14050" y="6826"/>
                      <a:pt x="13724" y="4781"/>
                    </a:cubicBezTo>
                    <a:lnTo>
                      <a:pt x="13724" y="4781"/>
                    </a:lnTo>
                    <a:cubicBezTo>
                      <a:pt x="13731" y="6082"/>
                      <a:pt x="13401" y="7372"/>
                      <a:pt x="12124" y="7827"/>
                    </a:cubicBezTo>
                    <a:cubicBezTo>
                      <a:pt x="12106" y="7833"/>
                      <a:pt x="12088" y="7837"/>
                      <a:pt x="12070" y="7837"/>
                    </a:cubicBezTo>
                    <a:cubicBezTo>
                      <a:pt x="11958" y="7837"/>
                      <a:pt x="11860" y="7711"/>
                      <a:pt x="11897" y="7600"/>
                    </a:cubicBezTo>
                    <a:cubicBezTo>
                      <a:pt x="12087" y="7007"/>
                      <a:pt x="12002" y="6388"/>
                      <a:pt x="11607" y="5898"/>
                    </a:cubicBezTo>
                    <a:cubicBezTo>
                      <a:pt x="11081" y="5238"/>
                      <a:pt x="10304" y="5054"/>
                      <a:pt x="9510" y="5054"/>
                    </a:cubicBezTo>
                    <a:cubicBezTo>
                      <a:pt x="9440" y="5054"/>
                      <a:pt x="9369" y="5055"/>
                      <a:pt x="9299" y="5058"/>
                    </a:cubicBezTo>
                    <a:cubicBezTo>
                      <a:pt x="8861" y="5074"/>
                      <a:pt x="7853" y="5120"/>
                      <a:pt x="7622" y="5624"/>
                    </a:cubicBezTo>
                    <a:cubicBezTo>
                      <a:pt x="7667" y="5620"/>
                      <a:pt x="7712" y="5618"/>
                      <a:pt x="7756" y="5618"/>
                    </a:cubicBezTo>
                    <a:cubicBezTo>
                      <a:pt x="8010" y="5618"/>
                      <a:pt x="8258" y="5682"/>
                      <a:pt x="8502" y="5782"/>
                    </a:cubicBezTo>
                    <a:cubicBezTo>
                      <a:pt x="8831" y="5918"/>
                      <a:pt x="9160" y="6079"/>
                      <a:pt x="9430" y="6313"/>
                    </a:cubicBezTo>
                    <a:cubicBezTo>
                      <a:pt x="9815" y="6648"/>
                      <a:pt x="10052" y="7126"/>
                      <a:pt x="10086" y="7636"/>
                    </a:cubicBezTo>
                    <a:cubicBezTo>
                      <a:pt x="10161" y="8743"/>
                      <a:pt x="9295" y="9598"/>
                      <a:pt x="8239" y="9723"/>
                    </a:cubicBezTo>
                    <a:cubicBezTo>
                      <a:pt x="8233" y="9724"/>
                      <a:pt x="8227" y="9724"/>
                      <a:pt x="8221" y="9724"/>
                    </a:cubicBezTo>
                    <a:cubicBezTo>
                      <a:pt x="8089" y="9724"/>
                      <a:pt x="8011" y="9548"/>
                      <a:pt x="8077" y="9443"/>
                    </a:cubicBezTo>
                    <a:cubicBezTo>
                      <a:pt x="8397" y="8950"/>
                      <a:pt x="8061" y="8340"/>
                      <a:pt x="7705" y="7850"/>
                    </a:cubicBezTo>
                    <a:cubicBezTo>
                      <a:pt x="7675" y="8755"/>
                      <a:pt x="7238" y="9638"/>
                      <a:pt x="6263" y="9858"/>
                    </a:cubicBezTo>
                    <a:cubicBezTo>
                      <a:pt x="6153" y="9884"/>
                      <a:pt x="6046" y="9898"/>
                      <a:pt x="5945" y="9898"/>
                    </a:cubicBezTo>
                    <a:cubicBezTo>
                      <a:pt x="5618" y="9898"/>
                      <a:pt x="5355" y="9750"/>
                      <a:pt x="5242" y="9368"/>
                    </a:cubicBezTo>
                    <a:cubicBezTo>
                      <a:pt x="5101" y="8881"/>
                      <a:pt x="5150" y="8354"/>
                      <a:pt x="5098" y="7857"/>
                    </a:cubicBezTo>
                    <a:cubicBezTo>
                      <a:pt x="5028" y="7217"/>
                      <a:pt x="4745" y="6569"/>
                      <a:pt x="4455" y="6000"/>
                    </a:cubicBezTo>
                    <a:cubicBezTo>
                      <a:pt x="4156" y="5413"/>
                      <a:pt x="3764" y="4877"/>
                      <a:pt x="3513" y="4268"/>
                    </a:cubicBezTo>
                    <a:cubicBezTo>
                      <a:pt x="3063" y="3181"/>
                      <a:pt x="2951" y="1854"/>
                      <a:pt x="3557" y="804"/>
                    </a:cubicBezTo>
                    <a:cubicBezTo>
                      <a:pt x="3731" y="504"/>
                      <a:pt x="3955" y="237"/>
                      <a:pt x="4202"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38"/>
              <p:cNvSpPr/>
              <p:nvPr/>
            </p:nvSpPr>
            <p:spPr>
              <a:xfrm>
                <a:off x="4849650" y="4681075"/>
                <a:ext cx="13450" cy="37625"/>
              </a:xfrm>
              <a:custGeom>
                <a:avLst/>
                <a:gdLst/>
                <a:ahLst/>
                <a:cxnLst/>
                <a:rect l="l" t="t" r="r" b="b"/>
                <a:pathLst>
                  <a:path w="538" h="1505" extrusionOk="0">
                    <a:moveTo>
                      <a:pt x="13" y="0"/>
                    </a:moveTo>
                    <a:cubicBezTo>
                      <a:pt x="10" y="69"/>
                      <a:pt x="4" y="138"/>
                      <a:pt x="1" y="207"/>
                    </a:cubicBezTo>
                    <a:cubicBezTo>
                      <a:pt x="109" y="286"/>
                      <a:pt x="201" y="382"/>
                      <a:pt x="247" y="543"/>
                    </a:cubicBezTo>
                    <a:cubicBezTo>
                      <a:pt x="326" y="827"/>
                      <a:pt x="231" y="1076"/>
                      <a:pt x="76" y="1301"/>
                    </a:cubicBezTo>
                    <a:cubicBezTo>
                      <a:pt x="86" y="1367"/>
                      <a:pt x="92" y="1436"/>
                      <a:pt x="106" y="1505"/>
                    </a:cubicBezTo>
                    <a:cubicBezTo>
                      <a:pt x="356" y="1192"/>
                      <a:pt x="537" y="827"/>
                      <a:pt x="402" y="418"/>
                    </a:cubicBezTo>
                    <a:cubicBezTo>
                      <a:pt x="317" y="161"/>
                      <a:pt x="178" y="108"/>
                      <a:pt x="1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38"/>
              <p:cNvSpPr/>
              <p:nvPr/>
            </p:nvSpPr>
            <p:spPr>
              <a:xfrm>
                <a:off x="5058975" y="4531925"/>
                <a:ext cx="93525" cy="69500"/>
              </a:xfrm>
              <a:custGeom>
                <a:avLst/>
                <a:gdLst/>
                <a:ahLst/>
                <a:cxnLst/>
                <a:rect l="l" t="t" r="r" b="b"/>
                <a:pathLst>
                  <a:path w="3741" h="2780" extrusionOk="0">
                    <a:moveTo>
                      <a:pt x="47" y="0"/>
                    </a:moveTo>
                    <a:cubicBezTo>
                      <a:pt x="1" y="494"/>
                      <a:pt x="10" y="968"/>
                      <a:pt x="392" y="1327"/>
                    </a:cubicBezTo>
                    <a:cubicBezTo>
                      <a:pt x="827" y="1732"/>
                      <a:pt x="1548" y="1821"/>
                      <a:pt x="2088" y="1998"/>
                    </a:cubicBezTo>
                    <a:cubicBezTo>
                      <a:pt x="2688" y="2193"/>
                      <a:pt x="3237" y="2436"/>
                      <a:pt x="3741" y="2779"/>
                    </a:cubicBezTo>
                    <a:cubicBezTo>
                      <a:pt x="3566" y="2506"/>
                      <a:pt x="3362" y="2246"/>
                      <a:pt x="3145" y="1995"/>
                    </a:cubicBezTo>
                    <a:cubicBezTo>
                      <a:pt x="2618" y="1693"/>
                      <a:pt x="2045" y="1459"/>
                      <a:pt x="1472" y="1211"/>
                    </a:cubicBezTo>
                    <a:cubicBezTo>
                      <a:pt x="791" y="918"/>
                      <a:pt x="702" y="616"/>
                      <a:pt x="715" y="234"/>
                    </a:cubicBezTo>
                    <a:cubicBezTo>
                      <a:pt x="495" y="145"/>
                      <a:pt x="273" y="66"/>
                      <a:pt x="4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38"/>
              <p:cNvSpPr/>
              <p:nvPr/>
            </p:nvSpPr>
            <p:spPr>
              <a:xfrm>
                <a:off x="5110100" y="4597125"/>
                <a:ext cx="22575" cy="21200"/>
              </a:xfrm>
              <a:custGeom>
                <a:avLst/>
                <a:gdLst/>
                <a:ahLst/>
                <a:cxnLst/>
                <a:rect l="l" t="t" r="r" b="b"/>
                <a:pathLst>
                  <a:path w="903" h="848" extrusionOk="0">
                    <a:moveTo>
                      <a:pt x="405" y="1"/>
                    </a:moveTo>
                    <a:cubicBezTo>
                      <a:pt x="316" y="1"/>
                      <a:pt x="226" y="17"/>
                      <a:pt x="149" y="49"/>
                    </a:cubicBezTo>
                    <a:cubicBezTo>
                      <a:pt x="59" y="85"/>
                      <a:pt x="0" y="223"/>
                      <a:pt x="33" y="313"/>
                    </a:cubicBezTo>
                    <a:cubicBezTo>
                      <a:pt x="93" y="477"/>
                      <a:pt x="175" y="619"/>
                      <a:pt x="307" y="724"/>
                    </a:cubicBezTo>
                    <a:cubicBezTo>
                      <a:pt x="310" y="731"/>
                      <a:pt x="310" y="740"/>
                      <a:pt x="316" y="744"/>
                    </a:cubicBezTo>
                    <a:cubicBezTo>
                      <a:pt x="377" y="817"/>
                      <a:pt x="447" y="847"/>
                      <a:pt x="517" y="847"/>
                    </a:cubicBezTo>
                    <a:cubicBezTo>
                      <a:pt x="710" y="847"/>
                      <a:pt x="903" y="619"/>
                      <a:pt x="903" y="421"/>
                    </a:cubicBezTo>
                    <a:cubicBezTo>
                      <a:pt x="903" y="128"/>
                      <a:pt x="653" y="1"/>
                      <a:pt x="405"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38"/>
              <p:cNvSpPr/>
              <p:nvPr/>
            </p:nvSpPr>
            <p:spPr>
              <a:xfrm>
                <a:off x="5153225" y="4658675"/>
                <a:ext cx="24625" cy="78075"/>
              </a:xfrm>
              <a:custGeom>
                <a:avLst/>
                <a:gdLst/>
                <a:ahLst/>
                <a:cxnLst/>
                <a:rect l="l" t="t" r="r" b="b"/>
                <a:pathLst>
                  <a:path w="985" h="3123" extrusionOk="0">
                    <a:moveTo>
                      <a:pt x="873" y="1"/>
                    </a:moveTo>
                    <a:cubicBezTo>
                      <a:pt x="797" y="451"/>
                      <a:pt x="603" y="873"/>
                      <a:pt x="323" y="1281"/>
                    </a:cubicBezTo>
                    <a:cubicBezTo>
                      <a:pt x="149" y="1532"/>
                      <a:pt x="0" y="1749"/>
                      <a:pt x="14" y="2065"/>
                    </a:cubicBezTo>
                    <a:cubicBezTo>
                      <a:pt x="20" y="2279"/>
                      <a:pt x="356" y="2717"/>
                      <a:pt x="711" y="3122"/>
                    </a:cubicBezTo>
                    <a:cubicBezTo>
                      <a:pt x="767" y="2937"/>
                      <a:pt x="817" y="2756"/>
                      <a:pt x="854" y="2572"/>
                    </a:cubicBezTo>
                    <a:cubicBezTo>
                      <a:pt x="639" y="2293"/>
                      <a:pt x="550" y="1966"/>
                      <a:pt x="794" y="1505"/>
                    </a:cubicBezTo>
                    <a:cubicBezTo>
                      <a:pt x="863" y="1374"/>
                      <a:pt x="926" y="1245"/>
                      <a:pt x="985" y="1120"/>
                    </a:cubicBezTo>
                    <a:cubicBezTo>
                      <a:pt x="978" y="744"/>
                      <a:pt x="945" y="369"/>
                      <a:pt x="873"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38"/>
              <p:cNvSpPr/>
              <p:nvPr/>
            </p:nvSpPr>
            <p:spPr>
              <a:xfrm>
                <a:off x="5053450" y="4699325"/>
                <a:ext cx="110650" cy="104225"/>
              </a:xfrm>
              <a:custGeom>
                <a:avLst/>
                <a:gdLst/>
                <a:ahLst/>
                <a:cxnLst/>
                <a:rect l="l" t="t" r="r" b="b"/>
                <a:pathLst>
                  <a:path w="4426" h="4169" extrusionOk="0">
                    <a:moveTo>
                      <a:pt x="2484" y="1"/>
                    </a:moveTo>
                    <a:cubicBezTo>
                      <a:pt x="2454" y="1"/>
                      <a:pt x="2429" y="33"/>
                      <a:pt x="2444" y="67"/>
                    </a:cubicBezTo>
                    <a:cubicBezTo>
                      <a:pt x="2615" y="436"/>
                      <a:pt x="2793" y="808"/>
                      <a:pt x="3010" y="1153"/>
                    </a:cubicBezTo>
                    <a:cubicBezTo>
                      <a:pt x="3284" y="1595"/>
                      <a:pt x="3550" y="1980"/>
                      <a:pt x="3116" y="2445"/>
                    </a:cubicBezTo>
                    <a:cubicBezTo>
                      <a:pt x="2784" y="2798"/>
                      <a:pt x="2261" y="2975"/>
                      <a:pt x="1752" y="2975"/>
                    </a:cubicBezTo>
                    <a:cubicBezTo>
                      <a:pt x="1432" y="2975"/>
                      <a:pt x="1118" y="2905"/>
                      <a:pt x="860" y="2767"/>
                    </a:cubicBezTo>
                    <a:cubicBezTo>
                      <a:pt x="852" y="2762"/>
                      <a:pt x="843" y="2761"/>
                      <a:pt x="836" y="2761"/>
                    </a:cubicBezTo>
                    <a:cubicBezTo>
                      <a:pt x="826" y="2761"/>
                      <a:pt x="817" y="2763"/>
                      <a:pt x="807" y="2767"/>
                    </a:cubicBezTo>
                    <a:cubicBezTo>
                      <a:pt x="639" y="2664"/>
                      <a:pt x="458" y="2595"/>
                      <a:pt x="259" y="2595"/>
                    </a:cubicBezTo>
                    <a:cubicBezTo>
                      <a:pt x="198" y="2595"/>
                      <a:pt x="135" y="2601"/>
                      <a:pt x="70" y="2615"/>
                    </a:cubicBezTo>
                    <a:cubicBezTo>
                      <a:pt x="1" y="2632"/>
                      <a:pt x="1" y="2734"/>
                      <a:pt x="67" y="2750"/>
                    </a:cubicBezTo>
                    <a:cubicBezTo>
                      <a:pt x="929" y="2971"/>
                      <a:pt x="1255" y="3910"/>
                      <a:pt x="2095" y="4124"/>
                    </a:cubicBezTo>
                    <a:cubicBezTo>
                      <a:pt x="2213" y="4154"/>
                      <a:pt x="2341" y="4169"/>
                      <a:pt x="2474" y="4169"/>
                    </a:cubicBezTo>
                    <a:cubicBezTo>
                      <a:pt x="2738" y="4169"/>
                      <a:pt x="3020" y="4111"/>
                      <a:pt x="3274" y="4008"/>
                    </a:cubicBezTo>
                    <a:cubicBezTo>
                      <a:pt x="3402" y="3870"/>
                      <a:pt x="3521" y="3729"/>
                      <a:pt x="3629" y="3583"/>
                    </a:cubicBezTo>
                    <a:lnTo>
                      <a:pt x="3629" y="3583"/>
                    </a:lnTo>
                    <a:cubicBezTo>
                      <a:pt x="3293" y="3734"/>
                      <a:pt x="2855" y="3884"/>
                      <a:pt x="2496" y="3884"/>
                    </a:cubicBezTo>
                    <a:cubicBezTo>
                      <a:pt x="2462" y="3884"/>
                      <a:pt x="2428" y="3882"/>
                      <a:pt x="2395" y="3880"/>
                    </a:cubicBezTo>
                    <a:cubicBezTo>
                      <a:pt x="1871" y="3840"/>
                      <a:pt x="1575" y="3442"/>
                      <a:pt x="1229" y="3109"/>
                    </a:cubicBezTo>
                    <a:cubicBezTo>
                      <a:pt x="1210" y="3089"/>
                      <a:pt x="1190" y="3073"/>
                      <a:pt x="1170" y="3053"/>
                    </a:cubicBezTo>
                    <a:lnTo>
                      <a:pt x="1170" y="3053"/>
                    </a:lnTo>
                    <a:cubicBezTo>
                      <a:pt x="1434" y="3157"/>
                      <a:pt x="1722" y="3210"/>
                      <a:pt x="2010" y="3210"/>
                    </a:cubicBezTo>
                    <a:cubicBezTo>
                      <a:pt x="2560" y="3210"/>
                      <a:pt x="3112" y="3019"/>
                      <a:pt x="3508" y="2635"/>
                    </a:cubicBezTo>
                    <a:cubicBezTo>
                      <a:pt x="4426" y="1743"/>
                      <a:pt x="3146" y="620"/>
                      <a:pt x="2517" y="15"/>
                    </a:cubicBezTo>
                    <a:cubicBezTo>
                      <a:pt x="2506" y="5"/>
                      <a:pt x="2495" y="1"/>
                      <a:pt x="24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38"/>
              <p:cNvSpPr/>
              <p:nvPr/>
            </p:nvSpPr>
            <p:spPr>
              <a:xfrm>
                <a:off x="4882625" y="4525350"/>
                <a:ext cx="235400" cy="290975"/>
              </a:xfrm>
              <a:custGeom>
                <a:avLst/>
                <a:gdLst/>
                <a:ahLst/>
                <a:cxnLst/>
                <a:rect l="l" t="t" r="r" b="b"/>
                <a:pathLst>
                  <a:path w="9416" h="11639" extrusionOk="0">
                    <a:moveTo>
                      <a:pt x="5284" y="1"/>
                    </a:moveTo>
                    <a:cubicBezTo>
                      <a:pt x="5225" y="1"/>
                      <a:pt x="5165" y="2"/>
                      <a:pt x="5105" y="3"/>
                    </a:cubicBezTo>
                    <a:cubicBezTo>
                      <a:pt x="5362" y="642"/>
                      <a:pt x="5270" y="1003"/>
                      <a:pt x="4818" y="1086"/>
                    </a:cubicBezTo>
                    <a:cubicBezTo>
                      <a:pt x="4420" y="1313"/>
                      <a:pt x="4111" y="1228"/>
                      <a:pt x="3946" y="1708"/>
                    </a:cubicBezTo>
                    <a:cubicBezTo>
                      <a:pt x="3910" y="1813"/>
                      <a:pt x="3949" y="1939"/>
                      <a:pt x="4025" y="2015"/>
                    </a:cubicBezTo>
                    <a:cubicBezTo>
                      <a:pt x="4121" y="2117"/>
                      <a:pt x="4219" y="2166"/>
                      <a:pt x="4325" y="2202"/>
                    </a:cubicBezTo>
                    <a:cubicBezTo>
                      <a:pt x="3850" y="2360"/>
                      <a:pt x="3403" y="2608"/>
                      <a:pt x="2995" y="2900"/>
                    </a:cubicBezTo>
                    <a:cubicBezTo>
                      <a:pt x="2709" y="3111"/>
                      <a:pt x="2405" y="3339"/>
                      <a:pt x="2125" y="3591"/>
                    </a:cubicBezTo>
                    <a:lnTo>
                      <a:pt x="2125" y="3588"/>
                    </a:lnTo>
                    <a:cubicBezTo>
                      <a:pt x="2577" y="2529"/>
                      <a:pt x="3104" y="1448"/>
                      <a:pt x="4078" y="783"/>
                    </a:cubicBezTo>
                    <a:cubicBezTo>
                      <a:pt x="4147" y="738"/>
                      <a:pt x="4120" y="629"/>
                      <a:pt x="4042" y="629"/>
                    </a:cubicBezTo>
                    <a:cubicBezTo>
                      <a:pt x="4035" y="629"/>
                      <a:pt x="4027" y="630"/>
                      <a:pt x="4019" y="632"/>
                    </a:cubicBezTo>
                    <a:cubicBezTo>
                      <a:pt x="2712" y="918"/>
                      <a:pt x="1931" y="2499"/>
                      <a:pt x="1437" y="3605"/>
                    </a:cubicBezTo>
                    <a:cubicBezTo>
                      <a:pt x="1197" y="4145"/>
                      <a:pt x="828" y="4863"/>
                      <a:pt x="861" y="5478"/>
                    </a:cubicBezTo>
                    <a:cubicBezTo>
                      <a:pt x="867" y="5630"/>
                      <a:pt x="907" y="5765"/>
                      <a:pt x="966" y="5883"/>
                    </a:cubicBezTo>
                    <a:cubicBezTo>
                      <a:pt x="1013" y="7023"/>
                      <a:pt x="1753" y="8073"/>
                      <a:pt x="2603" y="8781"/>
                    </a:cubicBezTo>
                    <a:cubicBezTo>
                      <a:pt x="2619" y="8794"/>
                      <a:pt x="2639" y="8801"/>
                      <a:pt x="2656" y="8811"/>
                    </a:cubicBezTo>
                    <a:cubicBezTo>
                      <a:pt x="2527" y="8945"/>
                      <a:pt x="2349" y="9028"/>
                      <a:pt x="2053" y="9031"/>
                    </a:cubicBezTo>
                    <a:cubicBezTo>
                      <a:pt x="2051" y="9031"/>
                      <a:pt x="2049" y="9031"/>
                      <a:pt x="2047" y="9031"/>
                    </a:cubicBezTo>
                    <a:cubicBezTo>
                      <a:pt x="1445" y="9031"/>
                      <a:pt x="485" y="8499"/>
                      <a:pt x="341" y="7869"/>
                    </a:cubicBezTo>
                    <a:cubicBezTo>
                      <a:pt x="327" y="7811"/>
                      <a:pt x="284" y="7786"/>
                      <a:pt x="240" y="7786"/>
                    </a:cubicBezTo>
                    <a:cubicBezTo>
                      <a:pt x="201" y="7786"/>
                      <a:pt x="162" y="7805"/>
                      <a:pt x="140" y="7839"/>
                    </a:cubicBezTo>
                    <a:cubicBezTo>
                      <a:pt x="132" y="7837"/>
                      <a:pt x="123" y="7836"/>
                      <a:pt x="114" y="7836"/>
                    </a:cubicBezTo>
                    <a:cubicBezTo>
                      <a:pt x="56" y="7836"/>
                      <a:pt x="0" y="7881"/>
                      <a:pt x="15" y="7957"/>
                    </a:cubicBezTo>
                    <a:cubicBezTo>
                      <a:pt x="235" y="9110"/>
                      <a:pt x="1270" y="10236"/>
                      <a:pt x="2441" y="10556"/>
                    </a:cubicBezTo>
                    <a:cubicBezTo>
                      <a:pt x="2433" y="10555"/>
                      <a:pt x="2424" y="10555"/>
                      <a:pt x="2415" y="10555"/>
                    </a:cubicBezTo>
                    <a:cubicBezTo>
                      <a:pt x="2399" y="10555"/>
                      <a:pt x="2383" y="10555"/>
                      <a:pt x="2367" y="10555"/>
                    </a:cubicBezTo>
                    <a:cubicBezTo>
                      <a:pt x="2352" y="10555"/>
                      <a:pt x="2338" y="10555"/>
                      <a:pt x="2323" y="10553"/>
                    </a:cubicBezTo>
                    <a:cubicBezTo>
                      <a:pt x="1329" y="10394"/>
                      <a:pt x="726" y="9700"/>
                      <a:pt x="136" y="8955"/>
                    </a:cubicBezTo>
                    <a:cubicBezTo>
                      <a:pt x="127" y="8944"/>
                      <a:pt x="114" y="8939"/>
                      <a:pt x="101" y="8939"/>
                    </a:cubicBezTo>
                    <a:cubicBezTo>
                      <a:pt x="69" y="8939"/>
                      <a:pt x="35" y="8972"/>
                      <a:pt x="45" y="9008"/>
                    </a:cubicBezTo>
                    <a:cubicBezTo>
                      <a:pt x="311" y="10059"/>
                      <a:pt x="1431" y="10839"/>
                      <a:pt x="2487" y="10948"/>
                    </a:cubicBezTo>
                    <a:cubicBezTo>
                      <a:pt x="2542" y="10953"/>
                      <a:pt x="2599" y="10956"/>
                      <a:pt x="2656" y="10956"/>
                    </a:cubicBezTo>
                    <a:cubicBezTo>
                      <a:pt x="3188" y="10956"/>
                      <a:pt x="3792" y="10725"/>
                      <a:pt x="4289" y="10372"/>
                    </a:cubicBezTo>
                    <a:cubicBezTo>
                      <a:pt x="4378" y="10332"/>
                      <a:pt x="4467" y="10285"/>
                      <a:pt x="4552" y="10240"/>
                    </a:cubicBezTo>
                    <a:lnTo>
                      <a:pt x="4552" y="10240"/>
                    </a:lnTo>
                    <a:cubicBezTo>
                      <a:pt x="4549" y="10243"/>
                      <a:pt x="4549" y="10246"/>
                      <a:pt x="4546" y="10246"/>
                    </a:cubicBezTo>
                    <a:cubicBezTo>
                      <a:pt x="4182" y="10570"/>
                      <a:pt x="3429" y="11361"/>
                      <a:pt x="2878" y="11361"/>
                    </a:cubicBezTo>
                    <a:cubicBezTo>
                      <a:pt x="2840" y="11361"/>
                      <a:pt x="2803" y="11357"/>
                      <a:pt x="2768" y="11349"/>
                    </a:cubicBezTo>
                    <a:cubicBezTo>
                      <a:pt x="2762" y="11348"/>
                      <a:pt x="2756" y="11347"/>
                      <a:pt x="2750" y="11347"/>
                    </a:cubicBezTo>
                    <a:cubicBezTo>
                      <a:pt x="2686" y="11347"/>
                      <a:pt x="2641" y="11426"/>
                      <a:pt x="2692" y="11478"/>
                    </a:cubicBezTo>
                    <a:cubicBezTo>
                      <a:pt x="2809" y="11596"/>
                      <a:pt x="2936" y="11639"/>
                      <a:pt x="3069" y="11639"/>
                    </a:cubicBezTo>
                    <a:cubicBezTo>
                      <a:pt x="3295" y="11639"/>
                      <a:pt x="3536" y="11514"/>
                      <a:pt x="3768" y="11425"/>
                    </a:cubicBezTo>
                    <a:cubicBezTo>
                      <a:pt x="4305" y="11217"/>
                      <a:pt x="4842" y="10964"/>
                      <a:pt x="5250" y="10542"/>
                    </a:cubicBezTo>
                    <a:cubicBezTo>
                      <a:pt x="5613" y="10170"/>
                      <a:pt x="5692" y="9703"/>
                      <a:pt x="5586" y="9265"/>
                    </a:cubicBezTo>
                    <a:cubicBezTo>
                      <a:pt x="5774" y="8794"/>
                      <a:pt x="5586" y="8313"/>
                      <a:pt x="5438" y="7823"/>
                    </a:cubicBezTo>
                    <a:cubicBezTo>
                      <a:pt x="5418" y="7760"/>
                      <a:pt x="5379" y="7717"/>
                      <a:pt x="5332" y="7691"/>
                    </a:cubicBezTo>
                    <a:cubicBezTo>
                      <a:pt x="5336" y="7645"/>
                      <a:pt x="5336" y="7596"/>
                      <a:pt x="5336" y="7543"/>
                    </a:cubicBezTo>
                    <a:cubicBezTo>
                      <a:pt x="5332" y="7495"/>
                      <a:pt x="5292" y="7467"/>
                      <a:pt x="5253" y="7467"/>
                    </a:cubicBezTo>
                    <a:cubicBezTo>
                      <a:pt x="5223" y="7467"/>
                      <a:pt x="5193" y="7484"/>
                      <a:pt x="5181" y="7523"/>
                    </a:cubicBezTo>
                    <a:cubicBezTo>
                      <a:pt x="5161" y="7579"/>
                      <a:pt x="5139" y="7629"/>
                      <a:pt x="5112" y="7675"/>
                    </a:cubicBezTo>
                    <a:cubicBezTo>
                      <a:pt x="5059" y="7701"/>
                      <a:pt x="5013" y="7744"/>
                      <a:pt x="4993" y="7816"/>
                    </a:cubicBezTo>
                    <a:cubicBezTo>
                      <a:pt x="4990" y="7826"/>
                      <a:pt x="4990" y="7836"/>
                      <a:pt x="4987" y="7846"/>
                    </a:cubicBezTo>
                    <a:cubicBezTo>
                      <a:pt x="4879" y="7947"/>
                      <a:pt x="4746" y="7991"/>
                      <a:pt x="4598" y="7991"/>
                    </a:cubicBezTo>
                    <a:cubicBezTo>
                      <a:pt x="3738" y="7991"/>
                      <a:pt x="2376" y="6479"/>
                      <a:pt x="2649" y="5580"/>
                    </a:cubicBezTo>
                    <a:cubicBezTo>
                      <a:pt x="2837" y="4959"/>
                      <a:pt x="3432" y="4418"/>
                      <a:pt x="4025" y="4198"/>
                    </a:cubicBezTo>
                    <a:cubicBezTo>
                      <a:pt x="4170" y="4145"/>
                      <a:pt x="4305" y="4115"/>
                      <a:pt x="4437" y="4099"/>
                    </a:cubicBezTo>
                    <a:cubicBezTo>
                      <a:pt x="4888" y="4267"/>
                      <a:pt x="5309" y="4497"/>
                      <a:pt x="5662" y="4869"/>
                    </a:cubicBezTo>
                    <a:cubicBezTo>
                      <a:pt x="6399" y="5646"/>
                      <a:pt x="6383" y="6450"/>
                      <a:pt x="6547" y="7418"/>
                    </a:cubicBezTo>
                    <a:cubicBezTo>
                      <a:pt x="6686" y="8221"/>
                      <a:pt x="7219" y="8880"/>
                      <a:pt x="8052" y="9031"/>
                    </a:cubicBezTo>
                    <a:cubicBezTo>
                      <a:pt x="8154" y="9050"/>
                      <a:pt x="8246" y="9058"/>
                      <a:pt x="8329" y="9058"/>
                    </a:cubicBezTo>
                    <a:cubicBezTo>
                      <a:pt x="9416" y="9058"/>
                      <a:pt x="8911" y="7582"/>
                      <a:pt x="8234" y="7582"/>
                    </a:cubicBezTo>
                    <a:cubicBezTo>
                      <a:pt x="8099" y="7582"/>
                      <a:pt x="7958" y="7640"/>
                      <a:pt x="7821" y="7780"/>
                    </a:cubicBezTo>
                    <a:cubicBezTo>
                      <a:pt x="7788" y="7813"/>
                      <a:pt x="7817" y="7862"/>
                      <a:pt x="7856" y="7862"/>
                    </a:cubicBezTo>
                    <a:cubicBezTo>
                      <a:pt x="7864" y="7862"/>
                      <a:pt x="7872" y="7860"/>
                      <a:pt x="7881" y="7855"/>
                    </a:cubicBezTo>
                    <a:cubicBezTo>
                      <a:pt x="8138" y="8465"/>
                      <a:pt x="8168" y="8769"/>
                      <a:pt x="7973" y="8769"/>
                    </a:cubicBezTo>
                    <a:cubicBezTo>
                      <a:pt x="7883" y="8769"/>
                      <a:pt x="7746" y="8705"/>
                      <a:pt x="7561" y="8577"/>
                    </a:cubicBezTo>
                    <a:cubicBezTo>
                      <a:pt x="7219" y="8363"/>
                      <a:pt x="6992" y="8060"/>
                      <a:pt x="6873" y="7665"/>
                    </a:cubicBezTo>
                    <a:cubicBezTo>
                      <a:pt x="6771" y="7299"/>
                      <a:pt x="6841" y="6898"/>
                      <a:pt x="6801" y="6526"/>
                    </a:cubicBezTo>
                    <a:cubicBezTo>
                      <a:pt x="6739" y="5923"/>
                      <a:pt x="6554" y="5330"/>
                      <a:pt x="6201" y="4836"/>
                    </a:cubicBezTo>
                    <a:cubicBezTo>
                      <a:pt x="6166" y="4787"/>
                      <a:pt x="6122" y="4741"/>
                      <a:pt x="6087" y="4695"/>
                    </a:cubicBezTo>
                    <a:cubicBezTo>
                      <a:pt x="6152" y="4669"/>
                      <a:pt x="6198" y="4599"/>
                      <a:pt x="6156" y="4517"/>
                    </a:cubicBezTo>
                    <a:cubicBezTo>
                      <a:pt x="5912" y="4056"/>
                      <a:pt x="5543" y="3799"/>
                      <a:pt x="5128" y="3700"/>
                    </a:cubicBezTo>
                    <a:cubicBezTo>
                      <a:pt x="5275" y="3677"/>
                      <a:pt x="5422" y="3665"/>
                      <a:pt x="5568" y="3665"/>
                    </a:cubicBezTo>
                    <a:cubicBezTo>
                      <a:pt x="6285" y="3665"/>
                      <a:pt x="6979" y="3948"/>
                      <a:pt x="7545" y="4454"/>
                    </a:cubicBezTo>
                    <a:cubicBezTo>
                      <a:pt x="7552" y="4468"/>
                      <a:pt x="7558" y="4480"/>
                      <a:pt x="7564" y="4494"/>
                    </a:cubicBezTo>
                    <a:cubicBezTo>
                      <a:pt x="7588" y="4530"/>
                      <a:pt x="7621" y="4547"/>
                      <a:pt x="7657" y="4550"/>
                    </a:cubicBezTo>
                    <a:cubicBezTo>
                      <a:pt x="7660" y="4553"/>
                      <a:pt x="7663" y="4556"/>
                      <a:pt x="7667" y="4559"/>
                    </a:cubicBezTo>
                    <a:cubicBezTo>
                      <a:pt x="7683" y="4575"/>
                      <a:pt x="7701" y="4581"/>
                      <a:pt x="7720" y="4581"/>
                    </a:cubicBezTo>
                    <a:cubicBezTo>
                      <a:pt x="7772" y="4581"/>
                      <a:pt x="7824" y="4528"/>
                      <a:pt x="7792" y="4474"/>
                    </a:cubicBezTo>
                    <a:cubicBezTo>
                      <a:pt x="7792" y="4471"/>
                      <a:pt x="7795" y="4471"/>
                      <a:pt x="7798" y="4468"/>
                    </a:cubicBezTo>
                    <a:cubicBezTo>
                      <a:pt x="7868" y="4240"/>
                      <a:pt x="7798" y="4006"/>
                      <a:pt x="7716" y="3793"/>
                    </a:cubicBezTo>
                    <a:cubicBezTo>
                      <a:pt x="7703" y="3757"/>
                      <a:pt x="7687" y="3720"/>
                      <a:pt x="7670" y="3684"/>
                    </a:cubicBezTo>
                    <a:cubicBezTo>
                      <a:pt x="7519" y="2959"/>
                      <a:pt x="6906" y="2430"/>
                      <a:pt x="6201" y="2176"/>
                    </a:cubicBezTo>
                    <a:cubicBezTo>
                      <a:pt x="5981" y="2100"/>
                      <a:pt x="5764" y="2061"/>
                      <a:pt x="5546" y="2044"/>
                    </a:cubicBezTo>
                    <a:cubicBezTo>
                      <a:pt x="5329" y="1959"/>
                      <a:pt x="5023" y="1847"/>
                      <a:pt x="4822" y="1764"/>
                    </a:cubicBezTo>
                    <a:cubicBezTo>
                      <a:pt x="5218" y="1742"/>
                      <a:pt x="5971" y="1060"/>
                      <a:pt x="6060" y="842"/>
                    </a:cubicBezTo>
                    <a:cubicBezTo>
                      <a:pt x="6169" y="573"/>
                      <a:pt x="6136" y="289"/>
                      <a:pt x="6024" y="43"/>
                    </a:cubicBezTo>
                    <a:cubicBezTo>
                      <a:pt x="5777" y="13"/>
                      <a:pt x="5531" y="1"/>
                      <a:pt x="52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38"/>
              <p:cNvSpPr/>
              <p:nvPr/>
            </p:nvSpPr>
            <p:spPr>
              <a:xfrm>
                <a:off x="4949725" y="4541075"/>
                <a:ext cx="36600" cy="21575"/>
              </a:xfrm>
              <a:custGeom>
                <a:avLst/>
                <a:gdLst/>
                <a:ahLst/>
                <a:cxnLst/>
                <a:rect l="l" t="t" r="r" b="b"/>
                <a:pathLst>
                  <a:path w="1464" h="863" extrusionOk="0">
                    <a:moveTo>
                      <a:pt x="1358" y="0"/>
                    </a:moveTo>
                    <a:cubicBezTo>
                      <a:pt x="1351" y="0"/>
                      <a:pt x="1343" y="1"/>
                      <a:pt x="1335" y="3"/>
                    </a:cubicBezTo>
                    <a:cubicBezTo>
                      <a:pt x="808" y="118"/>
                      <a:pt x="370" y="444"/>
                      <a:pt x="1" y="862"/>
                    </a:cubicBezTo>
                    <a:cubicBezTo>
                      <a:pt x="198" y="704"/>
                      <a:pt x="420" y="572"/>
                      <a:pt x="666" y="473"/>
                    </a:cubicBezTo>
                    <a:cubicBezTo>
                      <a:pt x="681" y="467"/>
                      <a:pt x="697" y="464"/>
                      <a:pt x="712" y="464"/>
                    </a:cubicBezTo>
                    <a:cubicBezTo>
                      <a:pt x="795" y="464"/>
                      <a:pt x="875" y="546"/>
                      <a:pt x="847" y="622"/>
                    </a:cubicBezTo>
                    <a:cubicBezTo>
                      <a:pt x="1016" y="450"/>
                      <a:pt x="1193" y="292"/>
                      <a:pt x="1394" y="154"/>
                    </a:cubicBezTo>
                    <a:cubicBezTo>
                      <a:pt x="1463" y="109"/>
                      <a:pt x="1436" y="0"/>
                      <a:pt x="1358"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38"/>
              <p:cNvSpPr/>
              <p:nvPr/>
            </p:nvSpPr>
            <p:spPr>
              <a:xfrm>
                <a:off x="4882625" y="4608475"/>
                <a:ext cx="127650" cy="205625"/>
              </a:xfrm>
              <a:custGeom>
                <a:avLst/>
                <a:gdLst/>
                <a:ahLst/>
                <a:cxnLst/>
                <a:rect l="l" t="t" r="r" b="b"/>
                <a:pathLst>
                  <a:path w="5106" h="8225" extrusionOk="0">
                    <a:moveTo>
                      <a:pt x="1566" y="0"/>
                    </a:moveTo>
                    <a:lnTo>
                      <a:pt x="1566" y="0"/>
                    </a:lnTo>
                    <a:cubicBezTo>
                      <a:pt x="1519" y="96"/>
                      <a:pt x="1477" y="191"/>
                      <a:pt x="1437" y="280"/>
                    </a:cubicBezTo>
                    <a:cubicBezTo>
                      <a:pt x="1197" y="820"/>
                      <a:pt x="828" y="1538"/>
                      <a:pt x="861" y="2153"/>
                    </a:cubicBezTo>
                    <a:cubicBezTo>
                      <a:pt x="867" y="2305"/>
                      <a:pt x="907" y="2440"/>
                      <a:pt x="966" y="2558"/>
                    </a:cubicBezTo>
                    <a:cubicBezTo>
                      <a:pt x="1013" y="3698"/>
                      <a:pt x="1753" y="4748"/>
                      <a:pt x="2603" y="5456"/>
                    </a:cubicBezTo>
                    <a:cubicBezTo>
                      <a:pt x="2619" y="5469"/>
                      <a:pt x="2639" y="5476"/>
                      <a:pt x="2656" y="5486"/>
                    </a:cubicBezTo>
                    <a:cubicBezTo>
                      <a:pt x="2527" y="5620"/>
                      <a:pt x="2349" y="5703"/>
                      <a:pt x="2053" y="5706"/>
                    </a:cubicBezTo>
                    <a:cubicBezTo>
                      <a:pt x="2051" y="5706"/>
                      <a:pt x="2049" y="5706"/>
                      <a:pt x="2047" y="5706"/>
                    </a:cubicBezTo>
                    <a:cubicBezTo>
                      <a:pt x="1445" y="5706"/>
                      <a:pt x="485" y="5174"/>
                      <a:pt x="341" y="4544"/>
                    </a:cubicBezTo>
                    <a:cubicBezTo>
                      <a:pt x="327" y="4486"/>
                      <a:pt x="284" y="4461"/>
                      <a:pt x="240" y="4461"/>
                    </a:cubicBezTo>
                    <a:cubicBezTo>
                      <a:pt x="201" y="4461"/>
                      <a:pt x="162" y="4480"/>
                      <a:pt x="140" y="4514"/>
                    </a:cubicBezTo>
                    <a:cubicBezTo>
                      <a:pt x="132" y="4512"/>
                      <a:pt x="123" y="4511"/>
                      <a:pt x="114" y="4511"/>
                    </a:cubicBezTo>
                    <a:cubicBezTo>
                      <a:pt x="56" y="4511"/>
                      <a:pt x="0" y="4556"/>
                      <a:pt x="15" y="4632"/>
                    </a:cubicBezTo>
                    <a:cubicBezTo>
                      <a:pt x="235" y="5785"/>
                      <a:pt x="1270" y="6911"/>
                      <a:pt x="2441" y="7231"/>
                    </a:cubicBezTo>
                    <a:cubicBezTo>
                      <a:pt x="2433" y="7230"/>
                      <a:pt x="2424" y="7230"/>
                      <a:pt x="2415" y="7230"/>
                    </a:cubicBezTo>
                    <a:cubicBezTo>
                      <a:pt x="2399" y="7230"/>
                      <a:pt x="2383" y="7230"/>
                      <a:pt x="2367" y="7230"/>
                    </a:cubicBezTo>
                    <a:cubicBezTo>
                      <a:pt x="2352" y="7230"/>
                      <a:pt x="2338" y="7230"/>
                      <a:pt x="2323" y="7228"/>
                    </a:cubicBezTo>
                    <a:cubicBezTo>
                      <a:pt x="1329" y="7069"/>
                      <a:pt x="726" y="6375"/>
                      <a:pt x="136" y="5630"/>
                    </a:cubicBezTo>
                    <a:cubicBezTo>
                      <a:pt x="127" y="5619"/>
                      <a:pt x="114" y="5614"/>
                      <a:pt x="101" y="5614"/>
                    </a:cubicBezTo>
                    <a:cubicBezTo>
                      <a:pt x="69" y="5614"/>
                      <a:pt x="35" y="5647"/>
                      <a:pt x="45" y="5683"/>
                    </a:cubicBezTo>
                    <a:cubicBezTo>
                      <a:pt x="311" y="6734"/>
                      <a:pt x="1431" y="7514"/>
                      <a:pt x="2487" y="7623"/>
                    </a:cubicBezTo>
                    <a:cubicBezTo>
                      <a:pt x="2542" y="7628"/>
                      <a:pt x="2599" y="7631"/>
                      <a:pt x="2656" y="7631"/>
                    </a:cubicBezTo>
                    <a:cubicBezTo>
                      <a:pt x="3188" y="7631"/>
                      <a:pt x="3792" y="7400"/>
                      <a:pt x="4289" y="7047"/>
                    </a:cubicBezTo>
                    <a:cubicBezTo>
                      <a:pt x="4378" y="7007"/>
                      <a:pt x="4467" y="6960"/>
                      <a:pt x="4552" y="6915"/>
                    </a:cubicBezTo>
                    <a:lnTo>
                      <a:pt x="4552" y="6915"/>
                    </a:lnTo>
                    <a:cubicBezTo>
                      <a:pt x="4549" y="6918"/>
                      <a:pt x="4549" y="6921"/>
                      <a:pt x="4546" y="6921"/>
                    </a:cubicBezTo>
                    <a:cubicBezTo>
                      <a:pt x="4182" y="7245"/>
                      <a:pt x="3429" y="8036"/>
                      <a:pt x="2878" y="8036"/>
                    </a:cubicBezTo>
                    <a:cubicBezTo>
                      <a:pt x="2840" y="8036"/>
                      <a:pt x="2803" y="8032"/>
                      <a:pt x="2768" y="8024"/>
                    </a:cubicBezTo>
                    <a:cubicBezTo>
                      <a:pt x="2762" y="8023"/>
                      <a:pt x="2756" y="8022"/>
                      <a:pt x="2750" y="8022"/>
                    </a:cubicBezTo>
                    <a:cubicBezTo>
                      <a:pt x="2686" y="8022"/>
                      <a:pt x="2641" y="8101"/>
                      <a:pt x="2692" y="8153"/>
                    </a:cubicBezTo>
                    <a:cubicBezTo>
                      <a:pt x="2721" y="8182"/>
                      <a:pt x="2751" y="8202"/>
                      <a:pt x="2780" y="8225"/>
                    </a:cubicBezTo>
                    <a:cubicBezTo>
                      <a:pt x="3884" y="8103"/>
                      <a:pt x="4750" y="6928"/>
                      <a:pt x="5010" y="5920"/>
                    </a:cubicBezTo>
                    <a:cubicBezTo>
                      <a:pt x="5049" y="5778"/>
                      <a:pt x="5075" y="5634"/>
                      <a:pt x="5086" y="5486"/>
                    </a:cubicBezTo>
                    <a:cubicBezTo>
                      <a:pt x="5102" y="5368"/>
                      <a:pt x="5105" y="5310"/>
                      <a:pt x="5094" y="5310"/>
                    </a:cubicBezTo>
                    <a:cubicBezTo>
                      <a:pt x="5085" y="5310"/>
                      <a:pt x="5068" y="5342"/>
                      <a:pt x="5043" y="5407"/>
                    </a:cubicBezTo>
                    <a:cubicBezTo>
                      <a:pt x="5041" y="5407"/>
                      <a:pt x="5040" y="5407"/>
                      <a:pt x="5038" y="5407"/>
                    </a:cubicBezTo>
                    <a:cubicBezTo>
                      <a:pt x="4877" y="5407"/>
                      <a:pt x="4481" y="5750"/>
                      <a:pt x="4344" y="5818"/>
                    </a:cubicBezTo>
                    <a:cubicBezTo>
                      <a:pt x="3910" y="6022"/>
                      <a:pt x="3459" y="6134"/>
                      <a:pt x="2981" y="6170"/>
                    </a:cubicBezTo>
                    <a:cubicBezTo>
                      <a:pt x="2978" y="6171"/>
                      <a:pt x="2975" y="6171"/>
                      <a:pt x="2972" y="6171"/>
                    </a:cubicBezTo>
                    <a:cubicBezTo>
                      <a:pt x="2871" y="6171"/>
                      <a:pt x="2836" y="6008"/>
                      <a:pt x="2929" y="5966"/>
                    </a:cubicBezTo>
                    <a:cubicBezTo>
                      <a:pt x="3265" y="5811"/>
                      <a:pt x="3551" y="5617"/>
                      <a:pt x="3824" y="5380"/>
                    </a:cubicBezTo>
                    <a:cubicBezTo>
                      <a:pt x="1888" y="4764"/>
                      <a:pt x="1036" y="2058"/>
                      <a:pt x="156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38"/>
              <p:cNvSpPr/>
              <p:nvPr/>
            </p:nvSpPr>
            <p:spPr>
              <a:xfrm>
                <a:off x="4905700" y="4543850"/>
                <a:ext cx="32300" cy="29000"/>
              </a:xfrm>
              <a:custGeom>
                <a:avLst/>
                <a:gdLst/>
                <a:ahLst/>
                <a:cxnLst/>
                <a:rect l="l" t="t" r="r" b="b"/>
                <a:pathLst>
                  <a:path w="1292" h="1160" extrusionOk="0">
                    <a:moveTo>
                      <a:pt x="1292" y="0"/>
                    </a:moveTo>
                    <a:lnTo>
                      <a:pt x="1292" y="0"/>
                    </a:lnTo>
                    <a:cubicBezTo>
                      <a:pt x="833" y="237"/>
                      <a:pt x="403" y="537"/>
                      <a:pt x="0" y="889"/>
                    </a:cubicBezTo>
                    <a:cubicBezTo>
                      <a:pt x="75" y="1049"/>
                      <a:pt x="241" y="1160"/>
                      <a:pt x="418" y="1160"/>
                    </a:cubicBezTo>
                    <a:cubicBezTo>
                      <a:pt x="516" y="1160"/>
                      <a:pt x="617" y="1126"/>
                      <a:pt x="708" y="1047"/>
                    </a:cubicBezTo>
                    <a:cubicBezTo>
                      <a:pt x="810" y="959"/>
                      <a:pt x="807" y="787"/>
                      <a:pt x="847" y="672"/>
                    </a:cubicBezTo>
                    <a:cubicBezTo>
                      <a:pt x="939" y="406"/>
                      <a:pt x="1097" y="198"/>
                      <a:pt x="1292"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38"/>
              <p:cNvSpPr/>
              <p:nvPr/>
            </p:nvSpPr>
            <p:spPr>
              <a:xfrm>
                <a:off x="5107275" y="4653350"/>
                <a:ext cx="55125" cy="33700"/>
              </a:xfrm>
              <a:custGeom>
                <a:avLst/>
                <a:gdLst/>
                <a:ahLst/>
                <a:cxnLst/>
                <a:rect l="l" t="t" r="r" b="b"/>
                <a:pathLst>
                  <a:path w="2205" h="1348" extrusionOk="0">
                    <a:moveTo>
                      <a:pt x="851" y="0"/>
                    </a:moveTo>
                    <a:cubicBezTo>
                      <a:pt x="456" y="0"/>
                      <a:pt x="1" y="242"/>
                      <a:pt x="37" y="684"/>
                    </a:cubicBezTo>
                    <a:cubicBezTo>
                      <a:pt x="60" y="921"/>
                      <a:pt x="258" y="991"/>
                      <a:pt x="472" y="994"/>
                    </a:cubicBezTo>
                    <a:cubicBezTo>
                      <a:pt x="534" y="994"/>
                      <a:pt x="627" y="984"/>
                      <a:pt x="726" y="974"/>
                    </a:cubicBezTo>
                    <a:cubicBezTo>
                      <a:pt x="798" y="1017"/>
                      <a:pt x="877" y="1056"/>
                      <a:pt x="953" y="1083"/>
                    </a:cubicBezTo>
                    <a:cubicBezTo>
                      <a:pt x="1065" y="1165"/>
                      <a:pt x="1186" y="1231"/>
                      <a:pt x="1315" y="1277"/>
                    </a:cubicBezTo>
                    <a:cubicBezTo>
                      <a:pt x="1341" y="1287"/>
                      <a:pt x="1371" y="1293"/>
                      <a:pt x="1400" y="1304"/>
                    </a:cubicBezTo>
                    <a:cubicBezTo>
                      <a:pt x="1425" y="1333"/>
                      <a:pt x="1461" y="1347"/>
                      <a:pt x="1497" y="1347"/>
                    </a:cubicBezTo>
                    <a:cubicBezTo>
                      <a:pt x="1517" y="1347"/>
                      <a:pt x="1537" y="1343"/>
                      <a:pt x="1555" y="1333"/>
                    </a:cubicBezTo>
                    <a:cubicBezTo>
                      <a:pt x="1591" y="1337"/>
                      <a:pt x="1626" y="1340"/>
                      <a:pt x="1662" y="1340"/>
                    </a:cubicBezTo>
                    <a:cubicBezTo>
                      <a:pt x="1815" y="1340"/>
                      <a:pt x="1964" y="1294"/>
                      <a:pt x="2049" y="1152"/>
                    </a:cubicBezTo>
                    <a:cubicBezTo>
                      <a:pt x="2204" y="889"/>
                      <a:pt x="1934" y="641"/>
                      <a:pt x="1759" y="471"/>
                    </a:cubicBezTo>
                    <a:cubicBezTo>
                      <a:pt x="1558" y="269"/>
                      <a:pt x="1318" y="85"/>
                      <a:pt x="1035" y="19"/>
                    </a:cubicBezTo>
                    <a:cubicBezTo>
                      <a:pt x="977" y="7"/>
                      <a:pt x="915" y="0"/>
                      <a:pt x="851"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38"/>
              <p:cNvSpPr/>
              <p:nvPr/>
            </p:nvSpPr>
            <p:spPr>
              <a:xfrm>
                <a:off x="4854600" y="4594800"/>
                <a:ext cx="46025" cy="72625"/>
              </a:xfrm>
              <a:custGeom>
                <a:avLst/>
                <a:gdLst/>
                <a:ahLst/>
                <a:cxnLst/>
                <a:rect l="l" t="t" r="r" b="b"/>
                <a:pathLst>
                  <a:path w="1841" h="2905" extrusionOk="0">
                    <a:moveTo>
                      <a:pt x="1005" y="0"/>
                    </a:moveTo>
                    <a:cubicBezTo>
                      <a:pt x="915" y="129"/>
                      <a:pt x="833" y="260"/>
                      <a:pt x="754" y="392"/>
                    </a:cubicBezTo>
                    <a:lnTo>
                      <a:pt x="754" y="395"/>
                    </a:lnTo>
                    <a:cubicBezTo>
                      <a:pt x="774" y="531"/>
                      <a:pt x="771" y="672"/>
                      <a:pt x="843" y="794"/>
                    </a:cubicBezTo>
                    <a:cubicBezTo>
                      <a:pt x="889" y="870"/>
                      <a:pt x="945" y="916"/>
                      <a:pt x="1008" y="949"/>
                    </a:cubicBezTo>
                    <a:cubicBezTo>
                      <a:pt x="1076" y="1284"/>
                      <a:pt x="899" y="1676"/>
                      <a:pt x="869" y="2019"/>
                    </a:cubicBezTo>
                    <a:cubicBezTo>
                      <a:pt x="869" y="2124"/>
                      <a:pt x="856" y="2226"/>
                      <a:pt x="833" y="2328"/>
                    </a:cubicBezTo>
                    <a:cubicBezTo>
                      <a:pt x="665" y="2371"/>
                      <a:pt x="497" y="2414"/>
                      <a:pt x="329" y="2457"/>
                    </a:cubicBezTo>
                    <a:cubicBezTo>
                      <a:pt x="260" y="2421"/>
                      <a:pt x="240" y="2150"/>
                      <a:pt x="224" y="2071"/>
                    </a:cubicBezTo>
                    <a:cubicBezTo>
                      <a:pt x="198" y="1940"/>
                      <a:pt x="178" y="1811"/>
                      <a:pt x="151" y="1683"/>
                    </a:cubicBezTo>
                    <a:cubicBezTo>
                      <a:pt x="92" y="1857"/>
                      <a:pt x="43" y="2035"/>
                      <a:pt x="0" y="2213"/>
                    </a:cubicBezTo>
                    <a:cubicBezTo>
                      <a:pt x="91" y="2572"/>
                      <a:pt x="255" y="2905"/>
                      <a:pt x="528" y="2905"/>
                    </a:cubicBezTo>
                    <a:cubicBezTo>
                      <a:pt x="621" y="2905"/>
                      <a:pt x="727" y="2866"/>
                      <a:pt x="846" y="2776"/>
                    </a:cubicBezTo>
                    <a:cubicBezTo>
                      <a:pt x="1222" y="2497"/>
                      <a:pt x="1070" y="1891"/>
                      <a:pt x="1324" y="1532"/>
                    </a:cubicBezTo>
                    <a:cubicBezTo>
                      <a:pt x="1577" y="1173"/>
                      <a:pt x="1841" y="949"/>
                      <a:pt x="1528" y="494"/>
                    </a:cubicBezTo>
                    <a:cubicBezTo>
                      <a:pt x="1457" y="394"/>
                      <a:pt x="1338" y="331"/>
                      <a:pt x="1223" y="331"/>
                    </a:cubicBezTo>
                    <a:cubicBezTo>
                      <a:pt x="1188" y="331"/>
                      <a:pt x="1152" y="337"/>
                      <a:pt x="1119" y="350"/>
                    </a:cubicBezTo>
                    <a:cubicBezTo>
                      <a:pt x="1087" y="228"/>
                      <a:pt x="1067" y="119"/>
                      <a:pt x="1005"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38"/>
              <p:cNvSpPr/>
              <p:nvPr/>
            </p:nvSpPr>
            <p:spPr>
              <a:xfrm>
                <a:off x="5020550" y="4770825"/>
                <a:ext cx="76875" cy="81400"/>
              </a:xfrm>
              <a:custGeom>
                <a:avLst/>
                <a:gdLst/>
                <a:ahLst/>
                <a:cxnLst/>
                <a:rect l="l" t="t" r="r" b="b"/>
                <a:pathLst>
                  <a:path w="3075" h="3256" extrusionOk="0">
                    <a:moveTo>
                      <a:pt x="717" y="0"/>
                    </a:moveTo>
                    <a:cubicBezTo>
                      <a:pt x="669" y="0"/>
                      <a:pt x="623" y="22"/>
                      <a:pt x="599" y="74"/>
                    </a:cubicBezTo>
                    <a:cubicBezTo>
                      <a:pt x="546" y="197"/>
                      <a:pt x="517" y="322"/>
                      <a:pt x="500" y="447"/>
                    </a:cubicBezTo>
                    <a:cubicBezTo>
                      <a:pt x="0" y="1231"/>
                      <a:pt x="82" y="2353"/>
                      <a:pt x="537" y="3255"/>
                    </a:cubicBezTo>
                    <a:cubicBezTo>
                      <a:pt x="1419" y="3147"/>
                      <a:pt x="2285" y="2857"/>
                      <a:pt x="3075" y="2390"/>
                    </a:cubicBezTo>
                    <a:cubicBezTo>
                      <a:pt x="2857" y="2363"/>
                      <a:pt x="2644" y="2327"/>
                      <a:pt x="2433" y="2274"/>
                    </a:cubicBezTo>
                    <a:cubicBezTo>
                      <a:pt x="1277" y="1978"/>
                      <a:pt x="1132" y="1095"/>
                      <a:pt x="879" y="114"/>
                    </a:cubicBezTo>
                    <a:cubicBezTo>
                      <a:pt x="860" y="46"/>
                      <a:pt x="786" y="0"/>
                      <a:pt x="7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38"/>
              <p:cNvSpPr/>
              <p:nvPr/>
            </p:nvSpPr>
            <p:spPr>
              <a:xfrm>
                <a:off x="4958475" y="4807575"/>
                <a:ext cx="58200" cy="45550"/>
              </a:xfrm>
              <a:custGeom>
                <a:avLst/>
                <a:gdLst/>
                <a:ahLst/>
                <a:cxnLst/>
                <a:rect l="l" t="t" r="r" b="b"/>
                <a:pathLst>
                  <a:path w="2328" h="1822" extrusionOk="0">
                    <a:moveTo>
                      <a:pt x="2065" y="1"/>
                    </a:moveTo>
                    <a:cubicBezTo>
                      <a:pt x="2064" y="1"/>
                      <a:pt x="2063" y="1"/>
                      <a:pt x="2061" y="1"/>
                    </a:cubicBezTo>
                    <a:cubicBezTo>
                      <a:pt x="1528" y="14"/>
                      <a:pt x="1307" y="537"/>
                      <a:pt x="869" y="768"/>
                    </a:cubicBezTo>
                    <a:cubicBezTo>
                      <a:pt x="564" y="926"/>
                      <a:pt x="109" y="1008"/>
                      <a:pt x="155" y="1420"/>
                    </a:cubicBezTo>
                    <a:cubicBezTo>
                      <a:pt x="105" y="1430"/>
                      <a:pt x="53" y="1440"/>
                      <a:pt x="0" y="1449"/>
                    </a:cubicBezTo>
                    <a:cubicBezTo>
                      <a:pt x="583" y="1657"/>
                      <a:pt x="1185" y="1782"/>
                      <a:pt x="1798" y="1821"/>
                    </a:cubicBezTo>
                    <a:cubicBezTo>
                      <a:pt x="2140" y="1463"/>
                      <a:pt x="2269" y="607"/>
                      <a:pt x="2312" y="261"/>
                    </a:cubicBezTo>
                    <a:cubicBezTo>
                      <a:pt x="2328" y="131"/>
                      <a:pt x="2190" y="1"/>
                      <a:pt x="206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3595" name="Google Shape;3595;p38"/>
          <p:cNvPicPr preferRelativeResize="0"/>
          <p:nvPr/>
        </p:nvPicPr>
        <p:blipFill>
          <a:blip r:embed="rId2">
            <a:alphaModFix amt="25000"/>
          </a:blip>
          <a:stretch>
            <a:fillRect/>
          </a:stretch>
        </p:blipFill>
        <p:spPr>
          <a:xfrm>
            <a:off x="0" y="0"/>
            <a:ext cx="9144000" cy="51828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5"/>
        <p:cNvGrpSpPr/>
        <p:nvPr/>
      </p:nvGrpSpPr>
      <p:grpSpPr>
        <a:xfrm>
          <a:off x="0" y="0"/>
          <a:ext cx="0" cy="0"/>
          <a:chOff x="0" y="0"/>
          <a:chExt cx="0" cy="0"/>
        </a:xfrm>
      </p:grpSpPr>
      <p:sp>
        <p:nvSpPr>
          <p:cNvPr id="186" name="Google Shape;186;p3"/>
          <p:cNvSpPr/>
          <p:nvPr/>
        </p:nvSpPr>
        <p:spPr>
          <a:xfrm>
            <a:off x="0" y="0"/>
            <a:ext cx="9144018" cy="5143428"/>
          </a:xfrm>
          <a:custGeom>
            <a:avLst/>
            <a:gdLst/>
            <a:ahLst/>
            <a:cxnLst/>
            <a:rect l="l" t="t" r="r" b="b"/>
            <a:pathLst>
              <a:path w="136948" h="79839" extrusionOk="0">
                <a:moveTo>
                  <a:pt x="61027" y="62371"/>
                </a:moveTo>
                <a:cubicBezTo>
                  <a:pt x="67465" y="62371"/>
                  <a:pt x="72069" y="67034"/>
                  <a:pt x="72069" y="67034"/>
                </a:cubicBezTo>
                <a:cubicBezTo>
                  <a:pt x="77624" y="73044"/>
                  <a:pt x="72223" y="75209"/>
                  <a:pt x="66190" y="75209"/>
                </a:cubicBezTo>
                <a:cubicBezTo>
                  <a:pt x="62405" y="75209"/>
                  <a:pt x="58372" y="74356"/>
                  <a:pt x="56642" y="73066"/>
                </a:cubicBezTo>
                <a:cubicBezTo>
                  <a:pt x="52154" y="69576"/>
                  <a:pt x="53231" y="62948"/>
                  <a:pt x="60133" y="62401"/>
                </a:cubicBezTo>
                <a:cubicBezTo>
                  <a:pt x="60435" y="62380"/>
                  <a:pt x="60733" y="62371"/>
                  <a:pt x="61027" y="62371"/>
                </a:cubicBezTo>
                <a:close/>
                <a:moveTo>
                  <a:pt x="39808" y="6321"/>
                </a:moveTo>
                <a:cubicBezTo>
                  <a:pt x="47778" y="6321"/>
                  <a:pt x="57540" y="8860"/>
                  <a:pt x="68771" y="13883"/>
                </a:cubicBezTo>
                <a:cubicBezTo>
                  <a:pt x="75979" y="17012"/>
                  <a:pt x="83771" y="18754"/>
                  <a:pt x="91633" y="18754"/>
                </a:cubicBezTo>
                <a:cubicBezTo>
                  <a:pt x="93352" y="18754"/>
                  <a:pt x="95074" y="18670"/>
                  <a:pt x="96795" y="18500"/>
                </a:cubicBezTo>
                <a:cubicBezTo>
                  <a:pt x="98420" y="18312"/>
                  <a:pt x="100133" y="18199"/>
                  <a:pt x="101933" y="18199"/>
                </a:cubicBezTo>
                <a:cubicBezTo>
                  <a:pt x="104586" y="18199"/>
                  <a:pt x="107430" y="18443"/>
                  <a:pt x="110468" y="19047"/>
                </a:cubicBezTo>
                <a:cubicBezTo>
                  <a:pt x="124142" y="21991"/>
                  <a:pt x="125075" y="36936"/>
                  <a:pt x="123064" y="54438"/>
                </a:cubicBezTo>
                <a:cubicBezTo>
                  <a:pt x="121562" y="67457"/>
                  <a:pt x="111157" y="75796"/>
                  <a:pt x="100120" y="75796"/>
                </a:cubicBezTo>
                <a:cubicBezTo>
                  <a:pt x="96387" y="75796"/>
                  <a:pt x="92582" y="74842"/>
                  <a:pt x="89025" y="72793"/>
                </a:cubicBezTo>
                <a:cubicBezTo>
                  <a:pt x="78664" y="66825"/>
                  <a:pt x="69968" y="59402"/>
                  <a:pt x="61210" y="59402"/>
                </a:cubicBezTo>
                <a:cubicBezTo>
                  <a:pt x="58070" y="59402"/>
                  <a:pt x="54922" y="60356"/>
                  <a:pt x="51687" y="62674"/>
                </a:cubicBezTo>
                <a:cubicBezTo>
                  <a:pt x="48983" y="64647"/>
                  <a:pt x="45700" y="65600"/>
                  <a:pt x="42232" y="65600"/>
                </a:cubicBezTo>
                <a:cubicBezTo>
                  <a:pt x="30145" y="65600"/>
                  <a:pt x="15823" y="54018"/>
                  <a:pt x="16023" y="33654"/>
                </a:cubicBezTo>
                <a:cubicBezTo>
                  <a:pt x="16159" y="15312"/>
                  <a:pt x="24809" y="6321"/>
                  <a:pt x="39808" y="6321"/>
                </a:cubicBezTo>
                <a:close/>
                <a:moveTo>
                  <a:pt x="0" y="0"/>
                </a:moveTo>
                <a:lnTo>
                  <a:pt x="0" y="79839"/>
                </a:lnTo>
                <a:lnTo>
                  <a:pt x="136947" y="79839"/>
                </a:lnTo>
                <a:lnTo>
                  <a:pt x="136947" y="0"/>
                </a:lnTo>
                <a:close/>
              </a:path>
            </a:pathLst>
          </a:custGeom>
          <a:gradFill>
            <a:gsLst>
              <a:gs pos="0">
                <a:srgbClr val="4949E7">
                  <a:alpha val="0"/>
                </a:srgbClr>
              </a:gs>
              <a:gs pos="28000">
                <a:srgbClr val="4949E7">
                  <a:alpha val="0"/>
                </a:srgbClr>
              </a:gs>
              <a:gs pos="57000">
                <a:schemeClr val="lt2"/>
              </a:gs>
              <a:gs pos="100000">
                <a:srgbClr val="050A10"/>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7" name="Google Shape;187;p3"/>
          <p:cNvGrpSpPr/>
          <p:nvPr/>
        </p:nvGrpSpPr>
        <p:grpSpPr>
          <a:xfrm rot="-2700000">
            <a:off x="7455842" y="158940"/>
            <a:ext cx="39675" cy="191448"/>
            <a:chOff x="2785650" y="3828250"/>
            <a:chExt cx="39675" cy="191450"/>
          </a:xfrm>
        </p:grpSpPr>
        <p:sp>
          <p:nvSpPr>
            <p:cNvPr id="188" name="Google Shape;188;p3"/>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 name="Google Shape;191;p3"/>
          <p:cNvGrpSpPr/>
          <p:nvPr/>
        </p:nvGrpSpPr>
        <p:grpSpPr>
          <a:xfrm>
            <a:off x="8821525" y="845413"/>
            <a:ext cx="105325" cy="278500"/>
            <a:chOff x="2581525" y="3787700"/>
            <a:chExt cx="105325" cy="278500"/>
          </a:xfrm>
        </p:grpSpPr>
        <p:sp>
          <p:nvSpPr>
            <p:cNvPr id="192" name="Google Shape;192;p3"/>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 name="Google Shape;196;p3"/>
          <p:cNvSpPr/>
          <p:nvPr/>
        </p:nvSpPr>
        <p:spPr>
          <a:xfrm rot="-4500040">
            <a:off x="7775523" y="9720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7" name="Google Shape;197;p3"/>
          <p:cNvGrpSpPr/>
          <p:nvPr/>
        </p:nvGrpSpPr>
        <p:grpSpPr>
          <a:xfrm rot="-2858792">
            <a:off x="279700" y="384635"/>
            <a:ext cx="105325" cy="278499"/>
            <a:chOff x="2581525" y="3787700"/>
            <a:chExt cx="105325" cy="278500"/>
          </a:xfrm>
        </p:grpSpPr>
        <p:sp>
          <p:nvSpPr>
            <p:cNvPr id="198" name="Google Shape;198;p3"/>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2" name="Google Shape;202;p3"/>
          <p:cNvSpPr/>
          <p:nvPr/>
        </p:nvSpPr>
        <p:spPr>
          <a:xfrm rot="-4500040">
            <a:off x="867048" y="9654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3" name="Google Shape;203;p3"/>
          <p:cNvGrpSpPr/>
          <p:nvPr/>
        </p:nvGrpSpPr>
        <p:grpSpPr>
          <a:xfrm rot="-2700000">
            <a:off x="507842" y="1548540"/>
            <a:ext cx="39675" cy="191448"/>
            <a:chOff x="2785650" y="3828250"/>
            <a:chExt cx="39675" cy="191450"/>
          </a:xfrm>
        </p:grpSpPr>
        <p:sp>
          <p:nvSpPr>
            <p:cNvPr id="204" name="Google Shape;204;p3"/>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7" name="Google Shape;207;p3"/>
          <p:cNvSpPr/>
          <p:nvPr/>
        </p:nvSpPr>
        <p:spPr>
          <a:xfrm rot="-4500040">
            <a:off x="6412273" y="3595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rot="-4500040">
            <a:off x="5319023" y="6954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9" name="Google Shape;209;p3"/>
          <p:cNvGrpSpPr/>
          <p:nvPr/>
        </p:nvGrpSpPr>
        <p:grpSpPr>
          <a:xfrm>
            <a:off x="8371325" y="4428063"/>
            <a:ext cx="105325" cy="278500"/>
            <a:chOff x="2581525" y="3787700"/>
            <a:chExt cx="105325" cy="278500"/>
          </a:xfrm>
        </p:grpSpPr>
        <p:sp>
          <p:nvSpPr>
            <p:cNvPr id="210" name="Google Shape;210;p3"/>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4" name="Google Shape;214;p3"/>
          <p:cNvSpPr/>
          <p:nvPr/>
        </p:nvSpPr>
        <p:spPr>
          <a:xfrm rot="-4500040">
            <a:off x="8803023" y="31974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
          <p:cNvSpPr/>
          <p:nvPr/>
        </p:nvSpPr>
        <p:spPr>
          <a:xfrm rot="-4500040">
            <a:off x="5187348" y="45547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6" name="Google Shape;216;p3"/>
          <p:cNvGrpSpPr/>
          <p:nvPr/>
        </p:nvGrpSpPr>
        <p:grpSpPr>
          <a:xfrm rot="-2700000">
            <a:off x="2536267" y="4624115"/>
            <a:ext cx="39675" cy="191448"/>
            <a:chOff x="2785650" y="3828250"/>
            <a:chExt cx="39675" cy="191450"/>
          </a:xfrm>
        </p:grpSpPr>
        <p:sp>
          <p:nvSpPr>
            <p:cNvPr id="217" name="Google Shape;217;p3"/>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3"/>
          <p:cNvGrpSpPr/>
          <p:nvPr/>
        </p:nvGrpSpPr>
        <p:grpSpPr>
          <a:xfrm rot="5126058">
            <a:off x="365582" y="4540128"/>
            <a:ext cx="105322" cy="278493"/>
            <a:chOff x="2581525" y="3787700"/>
            <a:chExt cx="105325" cy="278500"/>
          </a:xfrm>
        </p:grpSpPr>
        <p:sp>
          <p:nvSpPr>
            <p:cNvPr id="221" name="Google Shape;221;p3"/>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5" name="Google Shape;225;p3"/>
          <p:cNvSpPr/>
          <p:nvPr/>
        </p:nvSpPr>
        <p:spPr>
          <a:xfrm rot="-4500040">
            <a:off x="792848" y="40212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
          <p:cNvSpPr/>
          <p:nvPr/>
        </p:nvSpPr>
        <p:spPr>
          <a:xfrm rot="-4500040">
            <a:off x="1670548" y="48049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
          <p:cNvSpPr/>
          <p:nvPr/>
        </p:nvSpPr>
        <p:spPr>
          <a:xfrm rot="-4500040">
            <a:off x="761673" y="30004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
          <p:cNvSpPr/>
          <p:nvPr/>
        </p:nvSpPr>
        <p:spPr>
          <a:xfrm rot="-4500040">
            <a:off x="8564598" y="36378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
          <p:cNvSpPr/>
          <p:nvPr/>
        </p:nvSpPr>
        <p:spPr>
          <a:xfrm rot="-4500040">
            <a:off x="3745023" y="2344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0" name="Google Shape;230;p3"/>
          <p:cNvGrpSpPr/>
          <p:nvPr/>
        </p:nvGrpSpPr>
        <p:grpSpPr>
          <a:xfrm rot="3599956">
            <a:off x="6046573" y="843812"/>
            <a:ext cx="39674" cy="191446"/>
            <a:chOff x="2785650" y="3828250"/>
            <a:chExt cx="39675" cy="191450"/>
          </a:xfrm>
        </p:grpSpPr>
        <p:sp>
          <p:nvSpPr>
            <p:cNvPr id="231" name="Google Shape;231;p3"/>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4" name="Google Shape;234;p3"/>
          <p:cNvSpPr/>
          <p:nvPr/>
        </p:nvSpPr>
        <p:spPr>
          <a:xfrm rot="-4500040">
            <a:off x="2421273" y="1751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
          <p:cNvSpPr/>
          <p:nvPr/>
        </p:nvSpPr>
        <p:spPr>
          <a:xfrm rot="-4500040">
            <a:off x="4265298" y="1159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6" name="Google Shape;236;p3"/>
          <p:cNvGrpSpPr/>
          <p:nvPr/>
        </p:nvGrpSpPr>
        <p:grpSpPr>
          <a:xfrm rot="-4336353">
            <a:off x="6148110" y="4087506"/>
            <a:ext cx="724860" cy="911297"/>
            <a:chOff x="5875275" y="4587600"/>
            <a:chExt cx="202025" cy="254000"/>
          </a:xfrm>
        </p:grpSpPr>
        <p:sp>
          <p:nvSpPr>
            <p:cNvPr id="237" name="Google Shape;237;p3"/>
            <p:cNvSpPr/>
            <p:nvPr/>
          </p:nvSpPr>
          <p:spPr>
            <a:xfrm>
              <a:off x="5875275" y="4587625"/>
              <a:ext cx="202025" cy="253975"/>
            </a:xfrm>
            <a:custGeom>
              <a:avLst/>
              <a:gdLst/>
              <a:ahLst/>
              <a:cxnLst/>
              <a:rect l="l" t="t" r="r" b="b"/>
              <a:pathLst>
                <a:path w="8081" h="10159" extrusionOk="0">
                  <a:moveTo>
                    <a:pt x="1884" y="1234"/>
                  </a:moveTo>
                  <a:cubicBezTo>
                    <a:pt x="2085" y="1234"/>
                    <a:pt x="2292" y="1297"/>
                    <a:pt x="2477" y="1361"/>
                  </a:cubicBezTo>
                  <a:cubicBezTo>
                    <a:pt x="2865" y="1496"/>
                    <a:pt x="3228" y="1650"/>
                    <a:pt x="3534" y="1934"/>
                  </a:cubicBezTo>
                  <a:cubicBezTo>
                    <a:pt x="3821" y="2197"/>
                    <a:pt x="4084" y="2487"/>
                    <a:pt x="4344" y="2770"/>
                  </a:cubicBezTo>
                  <a:cubicBezTo>
                    <a:pt x="4900" y="3372"/>
                    <a:pt x="5424" y="4012"/>
                    <a:pt x="5865" y="4703"/>
                  </a:cubicBezTo>
                  <a:cubicBezTo>
                    <a:pt x="6251" y="5312"/>
                    <a:pt x="6570" y="5967"/>
                    <a:pt x="6784" y="6656"/>
                  </a:cubicBezTo>
                  <a:cubicBezTo>
                    <a:pt x="6892" y="7007"/>
                    <a:pt x="6971" y="7370"/>
                    <a:pt x="7018" y="7735"/>
                  </a:cubicBezTo>
                  <a:cubicBezTo>
                    <a:pt x="7061" y="8081"/>
                    <a:pt x="7123" y="8506"/>
                    <a:pt x="6978" y="8835"/>
                  </a:cubicBezTo>
                  <a:cubicBezTo>
                    <a:pt x="6833" y="9163"/>
                    <a:pt x="6471" y="9313"/>
                    <a:pt x="6127" y="9313"/>
                  </a:cubicBezTo>
                  <a:cubicBezTo>
                    <a:pt x="6074" y="9313"/>
                    <a:pt x="6022" y="9310"/>
                    <a:pt x="5971" y="9303"/>
                  </a:cubicBezTo>
                  <a:cubicBezTo>
                    <a:pt x="5543" y="9244"/>
                    <a:pt x="5177" y="8960"/>
                    <a:pt x="4868" y="8674"/>
                  </a:cubicBezTo>
                  <a:cubicBezTo>
                    <a:pt x="4344" y="8186"/>
                    <a:pt x="3863" y="7650"/>
                    <a:pt x="3392" y="7106"/>
                  </a:cubicBezTo>
                  <a:cubicBezTo>
                    <a:pt x="3251" y="6853"/>
                    <a:pt x="3119" y="6589"/>
                    <a:pt x="2978" y="6329"/>
                  </a:cubicBezTo>
                  <a:cubicBezTo>
                    <a:pt x="2625" y="5674"/>
                    <a:pt x="2148" y="5111"/>
                    <a:pt x="1743" y="4489"/>
                  </a:cubicBezTo>
                  <a:cubicBezTo>
                    <a:pt x="1328" y="3857"/>
                    <a:pt x="1061" y="3159"/>
                    <a:pt x="1072" y="2395"/>
                  </a:cubicBezTo>
                  <a:cubicBezTo>
                    <a:pt x="1078" y="2019"/>
                    <a:pt x="1157" y="1542"/>
                    <a:pt x="1509" y="1331"/>
                  </a:cubicBezTo>
                  <a:cubicBezTo>
                    <a:pt x="1626" y="1261"/>
                    <a:pt x="1754" y="1234"/>
                    <a:pt x="1884" y="1234"/>
                  </a:cubicBezTo>
                  <a:close/>
                  <a:moveTo>
                    <a:pt x="1082" y="0"/>
                  </a:moveTo>
                  <a:cubicBezTo>
                    <a:pt x="844" y="0"/>
                    <a:pt x="610" y="66"/>
                    <a:pt x="413" y="228"/>
                  </a:cubicBezTo>
                  <a:cubicBezTo>
                    <a:pt x="8" y="564"/>
                    <a:pt x="1" y="1232"/>
                    <a:pt x="90" y="1687"/>
                  </a:cubicBezTo>
                  <a:cubicBezTo>
                    <a:pt x="153" y="2016"/>
                    <a:pt x="327" y="2468"/>
                    <a:pt x="505" y="2902"/>
                  </a:cubicBezTo>
                  <a:cubicBezTo>
                    <a:pt x="1131" y="4107"/>
                    <a:pt x="1822" y="5223"/>
                    <a:pt x="2625" y="6320"/>
                  </a:cubicBezTo>
                  <a:cubicBezTo>
                    <a:pt x="3093" y="6958"/>
                    <a:pt x="3590" y="7597"/>
                    <a:pt x="4015" y="8269"/>
                  </a:cubicBezTo>
                  <a:cubicBezTo>
                    <a:pt x="4400" y="8700"/>
                    <a:pt x="4805" y="9112"/>
                    <a:pt x="5253" y="9467"/>
                  </a:cubicBezTo>
                  <a:cubicBezTo>
                    <a:pt x="5668" y="9800"/>
                    <a:pt x="6155" y="10142"/>
                    <a:pt x="6705" y="10159"/>
                  </a:cubicBezTo>
                  <a:cubicBezTo>
                    <a:pt x="6713" y="10159"/>
                    <a:pt x="6722" y="10159"/>
                    <a:pt x="6730" y="10159"/>
                  </a:cubicBezTo>
                  <a:cubicBezTo>
                    <a:pt x="7235" y="10159"/>
                    <a:pt x="7636" y="9871"/>
                    <a:pt x="7781" y="9388"/>
                  </a:cubicBezTo>
                  <a:cubicBezTo>
                    <a:pt x="8081" y="8407"/>
                    <a:pt x="7798" y="7314"/>
                    <a:pt x="7403" y="6408"/>
                  </a:cubicBezTo>
                  <a:cubicBezTo>
                    <a:pt x="6922" y="5312"/>
                    <a:pt x="6248" y="4281"/>
                    <a:pt x="5513" y="3343"/>
                  </a:cubicBezTo>
                  <a:cubicBezTo>
                    <a:pt x="4815" y="2454"/>
                    <a:pt x="4011" y="1638"/>
                    <a:pt x="3090" y="979"/>
                  </a:cubicBezTo>
                  <a:cubicBezTo>
                    <a:pt x="2681" y="633"/>
                    <a:pt x="2198" y="334"/>
                    <a:pt x="1716" y="136"/>
                  </a:cubicBezTo>
                  <a:cubicBezTo>
                    <a:pt x="1517" y="54"/>
                    <a:pt x="1297" y="0"/>
                    <a:pt x="1082" y="0"/>
                  </a:cubicBezTo>
                  <a:close/>
                </a:path>
              </a:pathLst>
            </a:custGeom>
            <a:solidFill>
              <a:srgbClr val="2C8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
            <p:cNvSpPr/>
            <p:nvPr/>
          </p:nvSpPr>
          <p:spPr>
            <a:xfrm>
              <a:off x="5892675" y="4612300"/>
              <a:ext cx="167525" cy="210875"/>
            </a:xfrm>
            <a:custGeom>
              <a:avLst/>
              <a:gdLst/>
              <a:ahLst/>
              <a:cxnLst/>
              <a:rect l="l" t="t" r="r" b="b"/>
              <a:pathLst>
                <a:path w="6701" h="8435" extrusionOk="0">
                  <a:moveTo>
                    <a:pt x="1556" y="1024"/>
                  </a:moveTo>
                  <a:cubicBezTo>
                    <a:pt x="1722" y="1024"/>
                    <a:pt x="1894" y="1077"/>
                    <a:pt x="2048" y="1131"/>
                  </a:cubicBezTo>
                  <a:cubicBezTo>
                    <a:pt x="2374" y="1243"/>
                    <a:pt x="2674" y="1371"/>
                    <a:pt x="2927" y="1605"/>
                  </a:cubicBezTo>
                  <a:cubicBezTo>
                    <a:pt x="3164" y="1823"/>
                    <a:pt x="3382" y="2063"/>
                    <a:pt x="3599" y="2300"/>
                  </a:cubicBezTo>
                  <a:cubicBezTo>
                    <a:pt x="4063" y="2800"/>
                    <a:pt x="4497" y="3330"/>
                    <a:pt x="4860" y="3907"/>
                  </a:cubicBezTo>
                  <a:cubicBezTo>
                    <a:pt x="5183" y="4411"/>
                    <a:pt x="5449" y="4954"/>
                    <a:pt x="5623" y="5526"/>
                  </a:cubicBezTo>
                  <a:cubicBezTo>
                    <a:pt x="5716" y="5820"/>
                    <a:pt x="5781" y="6119"/>
                    <a:pt x="5821" y="6423"/>
                  </a:cubicBezTo>
                  <a:cubicBezTo>
                    <a:pt x="5857" y="6709"/>
                    <a:pt x="5907" y="7061"/>
                    <a:pt x="5785" y="7335"/>
                  </a:cubicBezTo>
                  <a:cubicBezTo>
                    <a:pt x="5665" y="7607"/>
                    <a:pt x="5370" y="7733"/>
                    <a:pt x="5084" y="7733"/>
                  </a:cubicBezTo>
                  <a:cubicBezTo>
                    <a:pt x="5038" y="7733"/>
                    <a:pt x="4993" y="7730"/>
                    <a:pt x="4949" y="7723"/>
                  </a:cubicBezTo>
                  <a:cubicBezTo>
                    <a:pt x="4593" y="7677"/>
                    <a:pt x="4290" y="7440"/>
                    <a:pt x="4037" y="7203"/>
                  </a:cubicBezTo>
                  <a:cubicBezTo>
                    <a:pt x="3599" y="6795"/>
                    <a:pt x="3201" y="6350"/>
                    <a:pt x="2809" y="5902"/>
                  </a:cubicBezTo>
                  <a:cubicBezTo>
                    <a:pt x="2690" y="5688"/>
                    <a:pt x="2581" y="5471"/>
                    <a:pt x="2466" y="5257"/>
                  </a:cubicBezTo>
                  <a:cubicBezTo>
                    <a:pt x="2173" y="4710"/>
                    <a:pt x="1774" y="4242"/>
                    <a:pt x="1438" y="3726"/>
                  </a:cubicBezTo>
                  <a:cubicBezTo>
                    <a:pt x="1096" y="3202"/>
                    <a:pt x="876" y="2622"/>
                    <a:pt x="882" y="1987"/>
                  </a:cubicBezTo>
                  <a:cubicBezTo>
                    <a:pt x="889" y="1678"/>
                    <a:pt x="952" y="1279"/>
                    <a:pt x="1245" y="1105"/>
                  </a:cubicBezTo>
                  <a:cubicBezTo>
                    <a:pt x="1342" y="1047"/>
                    <a:pt x="1448" y="1024"/>
                    <a:pt x="1556" y="1024"/>
                  </a:cubicBezTo>
                  <a:close/>
                  <a:moveTo>
                    <a:pt x="889" y="0"/>
                  </a:moveTo>
                  <a:cubicBezTo>
                    <a:pt x="692" y="0"/>
                    <a:pt x="498" y="54"/>
                    <a:pt x="336" y="189"/>
                  </a:cubicBezTo>
                  <a:cubicBezTo>
                    <a:pt x="0" y="469"/>
                    <a:pt x="40" y="960"/>
                    <a:pt x="112" y="1338"/>
                  </a:cubicBezTo>
                  <a:cubicBezTo>
                    <a:pt x="210" y="1842"/>
                    <a:pt x="411" y="2303"/>
                    <a:pt x="589" y="2780"/>
                  </a:cubicBezTo>
                  <a:cubicBezTo>
                    <a:pt x="764" y="3251"/>
                    <a:pt x="971" y="3713"/>
                    <a:pt x="1218" y="4154"/>
                  </a:cubicBezTo>
                  <a:cubicBezTo>
                    <a:pt x="1475" y="4611"/>
                    <a:pt x="1791" y="5020"/>
                    <a:pt x="2127" y="5425"/>
                  </a:cubicBezTo>
                  <a:cubicBezTo>
                    <a:pt x="2825" y="6265"/>
                    <a:pt x="3493" y="7176"/>
                    <a:pt x="4353" y="7862"/>
                  </a:cubicBezTo>
                  <a:cubicBezTo>
                    <a:pt x="4698" y="8134"/>
                    <a:pt x="5103" y="8421"/>
                    <a:pt x="5561" y="8434"/>
                  </a:cubicBezTo>
                  <a:cubicBezTo>
                    <a:pt x="5569" y="8435"/>
                    <a:pt x="5577" y="8435"/>
                    <a:pt x="5585" y="8435"/>
                  </a:cubicBezTo>
                  <a:cubicBezTo>
                    <a:pt x="6002" y="8435"/>
                    <a:pt x="6334" y="8196"/>
                    <a:pt x="6453" y="7792"/>
                  </a:cubicBezTo>
                  <a:cubicBezTo>
                    <a:pt x="6701" y="6979"/>
                    <a:pt x="6467" y="6073"/>
                    <a:pt x="6137" y="5319"/>
                  </a:cubicBezTo>
                  <a:cubicBezTo>
                    <a:pt x="5742" y="4411"/>
                    <a:pt x="5179" y="3555"/>
                    <a:pt x="4570" y="2777"/>
                  </a:cubicBezTo>
                  <a:cubicBezTo>
                    <a:pt x="3991" y="2037"/>
                    <a:pt x="3374" y="1283"/>
                    <a:pt x="2608" y="736"/>
                  </a:cubicBezTo>
                  <a:cubicBezTo>
                    <a:pt x="2272" y="449"/>
                    <a:pt x="1818" y="279"/>
                    <a:pt x="1419" y="113"/>
                  </a:cubicBezTo>
                  <a:cubicBezTo>
                    <a:pt x="1252" y="45"/>
                    <a:pt x="1069" y="0"/>
                    <a:pt x="889"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
            <p:cNvSpPr/>
            <p:nvPr/>
          </p:nvSpPr>
          <p:spPr>
            <a:xfrm>
              <a:off x="5890200" y="4637350"/>
              <a:ext cx="175025" cy="157625"/>
            </a:xfrm>
            <a:custGeom>
              <a:avLst/>
              <a:gdLst/>
              <a:ahLst/>
              <a:cxnLst/>
              <a:rect l="l" t="t" r="r" b="b"/>
              <a:pathLst>
                <a:path w="7001" h="6305" extrusionOk="0">
                  <a:moveTo>
                    <a:pt x="3736" y="0"/>
                  </a:moveTo>
                  <a:cubicBezTo>
                    <a:pt x="3523" y="0"/>
                    <a:pt x="3308" y="23"/>
                    <a:pt x="3092" y="70"/>
                  </a:cubicBezTo>
                  <a:cubicBezTo>
                    <a:pt x="2107" y="287"/>
                    <a:pt x="1215" y="949"/>
                    <a:pt x="741" y="1871"/>
                  </a:cubicBezTo>
                  <a:cubicBezTo>
                    <a:pt x="639" y="2079"/>
                    <a:pt x="554" y="2292"/>
                    <a:pt x="497" y="2513"/>
                  </a:cubicBezTo>
                  <a:cubicBezTo>
                    <a:pt x="0" y="4442"/>
                    <a:pt x="1709" y="6112"/>
                    <a:pt x="3481" y="6290"/>
                  </a:cubicBezTo>
                  <a:cubicBezTo>
                    <a:pt x="3578" y="6300"/>
                    <a:pt x="3674" y="6304"/>
                    <a:pt x="3768" y="6304"/>
                  </a:cubicBezTo>
                  <a:cubicBezTo>
                    <a:pt x="4800" y="6304"/>
                    <a:pt x="5666" y="5742"/>
                    <a:pt x="6197" y="4943"/>
                  </a:cubicBezTo>
                  <a:cubicBezTo>
                    <a:pt x="6845" y="3968"/>
                    <a:pt x="7000" y="2638"/>
                    <a:pt x="6368" y="1541"/>
                  </a:cubicBezTo>
                  <a:cubicBezTo>
                    <a:pt x="5818" y="589"/>
                    <a:pt x="4818" y="0"/>
                    <a:pt x="3736" y="0"/>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
            <p:cNvSpPr/>
            <p:nvPr/>
          </p:nvSpPr>
          <p:spPr>
            <a:xfrm>
              <a:off x="5903125" y="4641625"/>
              <a:ext cx="145800" cy="150425"/>
            </a:xfrm>
            <a:custGeom>
              <a:avLst/>
              <a:gdLst/>
              <a:ahLst/>
              <a:cxnLst/>
              <a:rect l="l" t="t" r="r" b="b"/>
              <a:pathLst>
                <a:path w="5832" h="6017" extrusionOk="0">
                  <a:moveTo>
                    <a:pt x="2538" y="1"/>
                  </a:moveTo>
                  <a:cubicBezTo>
                    <a:pt x="2789" y="429"/>
                    <a:pt x="2855" y="1022"/>
                    <a:pt x="2822" y="1486"/>
                  </a:cubicBezTo>
                  <a:cubicBezTo>
                    <a:pt x="2809" y="1694"/>
                    <a:pt x="2753" y="1920"/>
                    <a:pt x="2651" y="2105"/>
                  </a:cubicBezTo>
                  <a:cubicBezTo>
                    <a:pt x="2614" y="2118"/>
                    <a:pt x="2575" y="2128"/>
                    <a:pt x="2535" y="2138"/>
                  </a:cubicBezTo>
                  <a:cubicBezTo>
                    <a:pt x="2485" y="2148"/>
                    <a:pt x="2436" y="2153"/>
                    <a:pt x="2386" y="2153"/>
                  </a:cubicBezTo>
                  <a:cubicBezTo>
                    <a:pt x="2341" y="2153"/>
                    <a:pt x="2296" y="2149"/>
                    <a:pt x="2252" y="2141"/>
                  </a:cubicBezTo>
                  <a:cubicBezTo>
                    <a:pt x="2015" y="1773"/>
                    <a:pt x="1847" y="1328"/>
                    <a:pt x="1739" y="966"/>
                  </a:cubicBezTo>
                  <a:cubicBezTo>
                    <a:pt x="1103" y="1493"/>
                    <a:pt x="0" y="2609"/>
                    <a:pt x="576" y="3442"/>
                  </a:cubicBezTo>
                  <a:cubicBezTo>
                    <a:pt x="728" y="3284"/>
                    <a:pt x="912" y="3195"/>
                    <a:pt x="1113" y="3159"/>
                  </a:cubicBezTo>
                  <a:lnTo>
                    <a:pt x="1113" y="3159"/>
                  </a:lnTo>
                  <a:cubicBezTo>
                    <a:pt x="1067" y="3449"/>
                    <a:pt x="1067" y="3745"/>
                    <a:pt x="1107" y="4034"/>
                  </a:cubicBezTo>
                  <a:cubicBezTo>
                    <a:pt x="1112" y="4071"/>
                    <a:pt x="1145" y="4091"/>
                    <a:pt x="1178" y="4091"/>
                  </a:cubicBezTo>
                  <a:cubicBezTo>
                    <a:pt x="1207" y="4091"/>
                    <a:pt x="1236" y="4076"/>
                    <a:pt x="1245" y="4044"/>
                  </a:cubicBezTo>
                  <a:cubicBezTo>
                    <a:pt x="1330" y="3712"/>
                    <a:pt x="1479" y="3435"/>
                    <a:pt x="1666" y="3172"/>
                  </a:cubicBezTo>
                  <a:cubicBezTo>
                    <a:pt x="1887" y="3221"/>
                    <a:pt x="2101" y="3317"/>
                    <a:pt x="2278" y="3438"/>
                  </a:cubicBezTo>
                  <a:cubicBezTo>
                    <a:pt x="2776" y="3781"/>
                    <a:pt x="3079" y="4390"/>
                    <a:pt x="2842" y="4973"/>
                  </a:cubicBezTo>
                  <a:cubicBezTo>
                    <a:pt x="3039" y="5035"/>
                    <a:pt x="3217" y="5171"/>
                    <a:pt x="3375" y="5295"/>
                  </a:cubicBezTo>
                  <a:cubicBezTo>
                    <a:pt x="3596" y="5473"/>
                    <a:pt x="3803" y="5677"/>
                    <a:pt x="3971" y="5905"/>
                  </a:cubicBezTo>
                  <a:cubicBezTo>
                    <a:pt x="3997" y="5938"/>
                    <a:pt x="4023" y="5973"/>
                    <a:pt x="4047" y="6017"/>
                  </a:cubicBezTo>
                  <a:cubicBezTo>
                    <a:pt x="4178" y="5973"/>
                    <a:pt x="4304" y="5924"/>
                    <a:pt x="4429" y="5868"/>
                  </a:cubicBezTo>
                  <a:cubicBezTo>
                    <a:pt x="4122" y="5434"/>
                    <a:pt x="3747" y="5042"/>
                    <a:pt x="3329" y="4716"/>
                  </a:cubicBezTo>
                  <a:cubicBezTo>
                    <a:pt x="3319" y="4706"/>
                    <a:pt x="3309" y="4689"/>
                    <a:pt x="3309" y="4677"/>
                  </a:cubicBezTo>
                  <a:cubicBezTo>
                    <a:pt x="3365" y="4387"/>
                    <a:pt x="3375" y="4090"/>
                    <a:pt x="3441" y="3800"/>
                  </a:cubicBezTo>
                  <a:cubicBezTo>
                    <a:pt x="3194" y="3751"/>
                    <a:pt x="2950" y="3695"/>
                    <a:pt x="2704" y="3642"/>
                  </a:cubicBezTo>
                  <a:cubicBezTo>
                    <a:pt x="2670" y="3636"/>
                    <a:pt x="2664" y="3593"/>
                    <a:pt x="2680" y="3570"/>
                  </a:cubicBezTo>
                  <a:cubicBezTo>
                    <a:pt x="2838" y="3277"/>
                    <a:pt x="3075" y="3046"/>
                    <a:pt x="3356" y="2879"/>
                  </a:cubicBezTo>
                  <a:lnTo>
                    <a:pt x="3356" y="2879"/>
                  </a:lnTo>
                  <a:cubicBezTo>
                    <a:pt x="3350" y="2879"/>
                    <a:pt x="3344" y="2879"/>
                    <a:pt x="3339" y="2879"/>
                  </a:cubicBezTo>
                  <a:cubicBezTo>
                    <a:pt x="3161" y="2879"/>
                    <a:pt x="2999" y="2830"/>
                    <a:pt x="2851" y="2747"/>
                  </a:cubicBezTo>
                  <a:cubicBezTo>
                    <a:pt x="3049" y="2434"/>
                    <a:pt x="3306" y="2187"/>
                    <a:pt x="3596" y="1957"/>
                  </a:cubicBezTo>
                  <a:cubicBezTo>
                    <a:pt x="3699" y="1916"/>
                    <a:pt x="3825" y="1883"/>
                    <a:pt x="3943" y="1883"/>
                  </a:cubicBezTo>
                  <a:cubicBezTo>
                    <a:pt x="4005" y="1883"/>
                    <a:pt x="4065" y="1892"/>
                    <a:pt x="4119" y="1914"/>
                  </a:cubicBezTo>
                  <a:cubicBezTo>
                    <a:pt x="4116" y="1904"/>
                    <a:pt x="4116" y="1897"/>
                    <a:pt x="4119" y="1888"/>
                  </a:cubicBezTo>
                  <a:cubicBezTo>
                    <a:pt x="4274" y="2029"/>
                    <a:pt x="4409" y="2191"/>
                    <a:pt x="4521" y="2395"/>
                  </a:cubicBezTo>
                  <a:cubicBezTo>
                    <a:pt x="4695" y="2718"/>
                    <a:pt x="4784" y="3083"/>
                    <a:pt x="4774" y="3449"/>
                  </a:cubicBezTo>
                  <a:cubicBezTo>
                    <a:pt x="4722" y="3619"/>
                    <a:pt x="4633" y="3777"/>
                    <a:pt x="4517" y="3926"/>
                  </a:cubicBezTo>
                  <a:cubicBezTo>
                    <a:pt x="4809" y="4125"/>
                    <a:pt x="5177" y="4248"/>
                    <a:pt x="5537" y="4248"/>
                  </a:cubicBezTo>
                  <a:cubicBezTo>
                    <a:pt x="5636" y="4248"/>
                    <a:pt x="5735" y="4239"/>
                    <a:pt x="5831" y="4219"/>
                  </a:cubicBezTo>
                  <a:cubicBezTo>
                    <a:pt x="5752" y="4195"/>
                    <a:pt x="5673" y="4173"/>
                    <a:pt x="5594" y="4146"/>
                  </a:cubicBezTo>
                  <a:cubicBezTo>
                    <a:pt x="5275" y="4034"/>
                    <a:pt x="5015" y="3886"/>
                    <a:pt x="4926" y="3543"/>
                  </a:cubicBezTo>
                  <a:cubicBezTo>
                    <a:pt x="4919" y="3508"/>
                    <a:pt x="4912" y="3472"/>
                    <a:pt x="4903" y="3435"/>
                  </a:cubicBezTo>
                  <a:cubicBezTo>
                    <a:pt x="4919" y="3043"/>
                    <a:pt x="4827" y="2654"/>
                    <a:pt x="4636" y="2309"/>
                  </a:cubicBezTo>
                  <a:cubicBezTo>
                    <a:pt x="4531" y="2118"/>
                    <a:pt x="4389" y="1920"/>
                    <a:pt x="4218" y="1756"/>
                  </a:cubicBezTo>
                  <a:cubicBezTo>
                    <a:pt x="4201" y="1634"/>
                    <a:pt x="4221" y="1499"/>
                    <a:pt x="4287" y="1347"/>
                  </a:cubicBezTo>
                  <a:cubicBezTo>
                    <a:pt x="4297" y="1322"/>
                    <a:pt x="4318" y="1308"/>
                    <a:pt x="4343" y="1308"/>
                  </a:cubicBezTo>
                  <a:cubicBezTo>
                    <a:pt x="4349" y="1308"/>
                    <a:pt x="4356" y="1309"/>
                    <a:pt x="4363" y="1311"/>
                  </a:cubicBezTo>
                  <a:cubicBezTo>
                    <a:pt x="4392" y="1315"/>
                    <a:pt x="4719" y="1367"/>
                    <a:pt x="4883" y="1443"/>
                  </a:cubicBezTo>
                  <a:cubicBezTo>
                    <a:pt x="4324" y="696"/>
                    <a:pt x="3356" y="409"/>
                    <a:pt x="253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
            <p:cNvSpPr/>
            <p:nvPr/>
          </p:nvSpPr>
          <p:spPr>
            <a:xfrm>
              <a:off x="5896525" y="4587600"/>
              <a:ext cx="180775" cy="252525"/>
            </a:xfrm>
            <a:custGeom>
              <a:avLst/>
              <a:gdLst/>
              <a:ahLst/>
              <a:cxnLst/>
              <a:rect l="l" t="t" r="r" b="b"/>
              <a:pathLst>
                <a:path w="7231" h="10101" extrusionOk="0">
                  <a:moveTo>
                    <a:pt x="227" y="1"/>
                  </a:moveTo>
                  <a:cubicBezTo>
                    <a:pt x="151" y="1"/>
                    <a:pt x="75" y="7"/>
                    <a:pt x="0" y="22"/>
                  </a:cubicBezTo>
                  <a:cubicBezTo>
                    <a:pt x="274" y="443"/>
                    <a:pt x="570" y="849"/>
                    <a:pt x="870" y="1250"/>
                  </a:cubicBezTo>
                  <a:cubicBezTo>
                    <a:pt x="923" y="1239"/>
                    <a:pt x="978" y="1235"/>
                    <a:pt x="1033" y="1235"/>
                  </a:cubicBezTo>
                  <a:cubicBezTo>
                    <a:pt x="1233" y="1235"/>
                    <a:pt x="1441" y="1297"/>
                    <a:pt x="1627" y="1362"/>
                  </a:cubicBezTo>
                  <a:cubicBezTo>
                    <a:pt x="2015" y="1497"/>
                    <a:pt x="2378" y="1651"/>
                    <a:pt x="2684" y="1935"/>
                  </a:cubicBezTo>
                  <a:cubicBezTo>
                    <a:pt x="2971" y="2198"/>
                    <a:pt x="3234" y="2488"/>
                    <a:pt x="3494" y="2771"/>
                  </a:cubicBezTo>
                  <a:cubicBezTo>
                    <a:pt x="4050" y="3373"/>
                    <a:pt x="4574" y="4013"/>
                    <a:pt x="5015" y="4704"/>
                  </a:cubicBezTo>
                  <a:cubicBezTo>
                    <a:pt x="5401" y="5313"/>
                    <a:pt x="5720" y="5968"/>
                    <a:pt x="5934" y="6657"/>
                  </a:cubicBezTo>
                  <a:cubicBezTo>
                    <a:pt x="6042" y="7008"/>
                    <a:pt x="6121" y="7371"/>
                    <a:pt x="6168" y="7736"/>
                  </a:cubicBezTo>
                  <a:cubicBezTo>
                    <a:pt x="6211" y="8082"/>
                    <a:pt x="6273" y="8507"/>
                    <a:pt x="6128" y="8836"/>
                  </a:cubicBezTo>
                  <a:cubicBezTo>
                    <a:pt x="6062" y="8981"/>
                    <a:pt x="5957" y="9090"/>
                    <a:pt x="5828" y="9169"/>
                  </a:cubicBezTo>
                  <a:cubicBezTo>
                    <a:pt x="5875" y="9264"/>
                    <a:pt x="5918" y="9356"/>
                    <a:pt x="5960" y="9452"/>
                  </a:cubicBezTo>
                  <a:cubicBezTo>
                    <a:pt x="6059" y="9669"/>
                    <a:pt x="6151" y="9886"/>
                    <a:pt x="6257" y="10101"/>
                  </a:cubicBezTo>
                  <a:cubicBezTo>
                    <a:pt x="6579" y="9995"/>
                    <a:pt x="6826" y="9745"/>
                    <a:pt x="6931" y="9389"/>
                  </a:cubicBezTo>
                  <a:cubicBezTo>
                    <a:pt x="7231" y="8408"/>
                    <a:pt x="6948" y="7315"/>
                    <a:pt x="6553" y="6409"/>
                  </a:cubicBezTo>
                  <a:cubicBezTo>
                    <a:pt x="6072" y="5313"/>
                    <a:pt x="5398" y="4282"/>
                    <a:pt x="4663" y="3344"/>
                  </a:cubicBezTo>
                  <a:cubicBezTo>
                    <a:pt x="3965" y="2455"/>
                    <a:pt x="3161" y="1639"/>
                    <a:pt x="2240" y="980"/>
                  </a:cubicBezTo>
                  <a:cubicBezTo>
                    <a:pt x="1831" y="634"/>
                    <a:pt x="1348" y="335"/>
                    <a:pt x="866" y="137"/>
                  </a:cubicBezTo>
                  <a:cubicBezTo>
                    <a:pt x="665" y="55"/>
                    <a:pt x="443" y="1"/>
                    <a:pt x="227"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
            <p:cNvSpPr/>
            <p:nvPr/>
          </p:nvSpPr>
          <p:spPr>
            <a:xfrm>
              <a:off x="5913400" y="4612300"/>
              <a:ext cx="146800" cy="207900"/>
            </a:xfrm>
            <a:custGeom>
              <a:avLst/>
              <a:gdLst/>
              <a:ahLst/>
              <a:cxnLst/>
              <a:rect l="l" t="t" r="r" b="b"/>
              <a:pathLst>
                <a:path w="5872" h="8316" extrusionOk="0">
                  <a:moveTo>
                    <a:pt x="60" y="1"/>
                  </a:moveTo>
                  <a:cubicBezTo>
                    <a:pt x="40" y="1"/>
                    <a:pt x="20" y="1"/>
                    <a:pt x="1" y="2"/>
                  </a:cubicBezTo>
                  <a:cubicBezTo>
                    <a:pt x="251" y="341"/>
                    <a:pt x="504" y="680"/>
                    <a:pt x="748" y="1026"/>
                  </a:cubicBezTo>
                  <a:cubicBezTo>
                    <a:pt x="910" y="1029"/>
                    <a:pt x="1074" y="1078"/>
                    <a:pt x="1219" y="1131"/>
                  </a:cubicBezTo>
                  <a:cubicBezTo>
                    <a:pt x="1545" y="1243"/>
                    <a:pt x="1845" y="1371"/>
                    <a:pt x="2098" y="1605"/>
                  </a:cubicBezTo>
                  <a:cubicBezTo>
                    <a:pt x="2335" y="1823"/>
                    <a:pt x="2553" y="2063"/>
                    <a:pt x="2770" y="2300"/>
                  </a:cubicBezTo>
                  <a:cubicBezTo>
                    <a:pt x="3234" y="2800"/>
                    <a:pt x="3668" y="3330"/>
                    <a:pt x="4031" y="3907"/>
                  </a:cubicBezTo>
                  <a:cubicBezTo>
                    <a:pt x="4354" y="4411"/>
                    <a:pt x="4620" y="4954"/>
                    <a:pt x="4794" y="5526"/>
                  </a:cubicBezTo>
                  <a:cubicBezTo>
                    <a:pt x="4887" y="5820"/>
                    <a:pt x="4952" y="6119"/>
                    <a:pt x="4992" y="6423"/>
                  </a:cubicBezTo>
                  <a:cubicBezTo>
                    <a:pt x="5028" y="6709"/>
                    <a:pt x="5078" y="7061"/>
                    <a:pt x="4956" y="7335"/>
                  </a:cubicBezTo>
                  <a:cubicBezTo>
                    <a:pt x="4923" y="7414"/>
                    <a:pt x="4870" y="7482"/>
                    <a:pt x="4811" y="7535"/>
                  </a:cubicBezTo>
                  <a:cubicBezTo>
                    <a:pt x="4956" y="7792"/>
                    <a:pt x="5094" y="8052"/>
                    <a:pt x="5220" y="8316"/>
                  </a:cubicBezTo>
                  <a:cubicBezTo>
                    <a:pt x="5410" y="8210"/>
                    <a:pt x="5555" y="8029"/>
                    <a:pt x="5624" y="7792"/>
                  </a:cubicBezTo>
                  <a:cubicBezTo>
                    <a:pt x="5872" y="6979"/>
                    <a:pt x="5638" y="6073"/>
                    <a:pt x="5308" y="5319"/>
                  </a:cubicBezTo>
                  <a:cubicBezTo>
                    <a:pt x="4913" y="4411"/>
                    <a:pt x="4350" y="3555"/>
                    <a:pt x="3741" y="2777"/>
                  </a:cubicBezTo>
                  <a:cubicBezTo>
                    <a:pt x="3162" y="2037"/>
                    <a:pt x="2545" y="1283"/>
                    <a:pt x="1779" y="736"/>
                  </a:cubicBezTo>
                  <a:cubicBezTo>
                    <a:pt x="1443" y="449"/>
                    <a:pt x="989" y="279"/>
                    <a:pt x="590" y="113"/>
                  </a:cubicBezTo>
                  <a:cubicBezTo>
                    <a:pt x="421" y="42"/>
                    <a:pt x="239" y="1"/>
                    <a:pt x="60"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3" name="Google Shape;243;p3"/>
          <p:cNvSpPr/>
          <p:nvPr/>
        </p:nvSpPr>
        <p:spPr>
          <a:xfrm rot="-4500040">
            <a:off x="8677798" y="301510"/>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1273EB">
              <a:alpha val="37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
          <p:cNvSpPr/>
          <p:nvPr/>
        </p:nvSpPr>
        <p:spPr>
          <a:xfrm>
            <a:off x="8306632" y="15434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
          <p:cNvSpPr/>
          <p:nvPr/>
        </p:nvSpPr>
        <p:spPr>
          <a:xfrm>
            <a:off x="8735257" y="19672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
          <p:cNvSpPr/>
          <p:nvPr/>
        </p:nvSpPr>
        <p:spPr>
          <a:xfrm>
            <a:off x="8478082" y="26911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
          <p:cNvSpPr/>
          <p:nvPr/>
        </p:nvSpPr>
        <p:spPr>
          <a:xfrm>
            <a:off x="8763832" y="48533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
          <p:cNvSpPr/>
          <p:nvPr/>
        </p:nvSpPr>
        <p:spPr>
          <a:xfrm>
            <a:off x="7730382" y="48200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
          <p:cNvSpPr/>
          <p:nvPr/>
        </p:nvSpPr>
        <p:spPr>
          <a:xfrm>
            <a:off x="5225307" y="48676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
          <p:cNvSpPr/>
          <p:nvPr/>
        </p:nvSpPr>
        <p:spPr>
          <a:xfrm>
            <a:off x="3206007" y="48057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
          <p:cNvSpPr/>
          <p:nvPr/>
        </p:nvSpPr>
        <p:spPr>
          <a:xfrm>
            <a:off x="1034307" y="45104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
          <p:cNvSpPr/>
          <p:nvPr/>
        </p:nvSpPr>
        <p:spPr>
          <a:xfrm>
            <a:off x="291357" y="36913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
          <p:cNvSpPr/>
          <p:nvPr/>
        </p:nvSpPr>
        <p:spPr>
          <a:xfrm>
            <a:off x="696182" y="24340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
          <p:cNvSpPr/>
          <p:nvPr/>
        </p:nvSpPr>
        <p:spPr>
          <a:xfrm rot="-4500040">
            <a:off x="309248" y="21146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
          <p:cNvSpPr/>
          <p:nvPr/>
        </p:nvSpPr>
        <p:spPr>
          <a:xfrm>
            <a:off x="1129557" y="2980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
          <p:cNvSpPr/>
          <p:nvPr/>
        </p:nvSpPr>
        <p:spPr>
          <a:xfrm>
            <a:off x="3106007" y="2218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
          <p:cNvSpPr/>
          <p:nvPr/>
        </p:nvSpPr>
        <p:spPr>
          <a:xfrm rot="-4500040">
            <a:off x="424123" y="2749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
          <p:cNvSpPr/>
          <p:nvPr/>
        </p:nvSpPr>
        <p:spPr>
          <a:xfrm>
            <a:off x="4549057" y="4409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
          <p:cNvSpPr/>
          <p:nvPr/>
        </p:nvSpPr>
        <p:spPr>
          <a:xfrm>
            <a:off x="5877807" y="5743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
          <p:cNvSpPr/>
          <p:nvPr/>
        </p:nvSpPr>
        <p:spPr>
          <a:xfrm>
            <a:off x="7073207" y="6981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
          <p:cNvSpPr/>
          <p:nvPr/>
        </p:nvSpPr>
        <p:spPr>
          <a:xfrm>
            <a:off x="8292407" y="2266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
          <p:cNvSpPr/>
          <p:nvPr/>
        </p:nvSpPr>
        <p:spPr>
          <a:xfrm rot="-4500040">
            <a:off x="6615648" y="939685"/>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1273EB">
              <a:alpha val="37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
          <p:cNvSpPr/>
          <p:nvPr/>
        </p:nvSpPr>
        <p:spPr>
          <a:xfrm rot="-4500040">
            <a:off x="5148798" y="253885"/>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
          <p:cNvSpPr/>
          <p:nvPr/>
        </p:nvSpPr>
        <p:spPr>
          <a:xfrm>
            <a:off x="8830507" y="39389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
          <p:cNvSpPr/>
          <p:nvPr/>
        </p:nvSpPr>
        <p:spPr>
          <a:xfrm>
            <a:off x="1310507" y="6248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
          <p:cNvSpPr/>
          <p:nvPr/>
        </p:nvSpPr>
        <p:spPr>
          <a:xfrm>
            <a:off x="248632" y="10894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
          <p:cNvSpPr/>
          <p:nvPr/>
        </p:nvSpPr>
        <p:spPr>
          <a:xfrm>
            <a:off x="1177782" y="37175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
          <p:cNvSpPr/>
          <p:nvPr/>
        </p:nvSpPr>
        <p:spPr>
          <a:xfrm>
            <a:off x="1671457" y="42317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
          <p:cNvSpPr/>
          <p:nvPr/>
        </p:nvSpPr>
        <p:spPr>
          <a:xfrm>
            <a:off x="1266932" y="41728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
          <p:cNvSpPr/>
          <p:nvPr/>
        </p:nvSpPr>
        <p:spPr>
          <a:xfrm rot="-4500040">
            <a:off x="407898" y="42203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
          <p:cNvSpPr/>
          <p:nvPr/>
        </p:nvSpPr>
        <p:spPr>
          <a:xfrm rot="-4500040">
            <a:off x="927223" y="48979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
          <p:cNvSpPr/>
          <p:nvPr/>
        </p:nvSpPr>
        <p:spPr>
          <a:xfrm>
            <a:off x="264807" y="28550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
          <p:cNvSpPr/>
          <p:nvPr/>
        </p:nvSpPr>
        <p:spPr>
          <a:xfrm rot="-4500040">
            <a:off x="429823" y="24164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 name="Google Shape;274;p3"/>
          <p:cNvGrpSpPr/>
          <p:nvPr/>
        </p:nvGrpSpPr>
        <p:grpSpPr>
          <a:xfrm>
            <a:off x="1459176" y="574293"/>
            <a:ext cx="755241" cy="603602"/>
            <a:chOff x="6640776" y="932493"/>
            <a:chExt cx="755241" cy="603602"/>
          </a:xfrm>
        </p:grpSpPr>
        <p:sp>
          <p:nvSpPr>
            <p:cNvPr id="275" name="Google Shape;275;p3"/>
            <p:cNvSpPr/>
            <p:nvPr/>
          </p:nvSpPr>
          <p:spPr>
            <a:xfrm>
              <a:off x="6640776" y="932493"/>
              <a:ext cx="603635" cy="603602"/>
            </a:xfrm>
            <a:custGeom>
              <a:avLst/>
              <a:gdLst/>
              <a:ahLst/>
              <a:cxnLst/>
              <a:rect l="l" t="t" r="r" b="b"/>
              <a:pathLst>
                <a:path w="12980" h="12980" extrusionOk="0">
                  <a:moveTo>
                    <a:pt x="6490" y="1"/>
                  </a:moveTo>
                  <a:cubicBezTo>
                    <a:pt x="2908" y="1"/>
                    <a:pt x="0" y="2908"/>
                    <a:pt x="0" y="6491"/>
                  </a:cubicBezTo>
                  <a:cubicBezTo>
                    <a:pt x="0" y="10076"/>
                    <a:pt x="2908" y="12980"/>
                    <a:pt x="6490" y="12980"/>
                  </a:cubicBezTo>
                  <a:cubicBezTo>
                    <a:pt x="10076" y="12980"/>
                    <a:pt x="12980" y="10076"/>
                    <a:pt x="12980" y="6491"/>
                  </a:cubicBezTo>
                  <a:cubicBezTo>
                    <a:pt x="12980" y="2908"/>
                    <a:pt x="10076" y="1"/>
                    <a:pt x="6490" y="1"/>
                  </a:cubicBezTo>
                  <a:close/>
                </a:path>
              </a:pathLst>
            </a:custGeom>
            <a:solidFill>
              <a:srgbClr val="03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
            <p:cNvSpPr/>
            <p:nvPr/>
          </p:nvSpPr>
          <p:spPr>
            <a:xfrm>
              <a:off x="6649380" y="1115294"/>
              <a:ext cx="595171" cy="420801"/>
            </a:xfrm>
            <a:custGeom>
              <a:avLst/>
              <a:gdLst/>
              <a:ahLst/>
              <a:cxnLst/>
              <a:rect l="l" t="t" r="r" b="b"/>
              <a:pathLst>
                <a:path w="12798" h="9049" extrusionOk="0">
                  <a:moveTo>
                    <a:pt x="12272" y="1"/>
                  </a:moveTo>
                  <a:cubicBezTo>
                    <a:pt x="12245" y="34"/>
                    <a:pt x="12219" y="63"/>
                    <a:pt x="12196" y="100"/>
                  </a:cubicBezTo>
                  <a:cubicBezTo>
                    <a:pt x="11889" y="617"/>
                    <a:pt x="12123" y="1295"/>
                    <a:pt x="12123" y="1855"/>
                  </a:cubicBezTo>
                  <a:cubicBezTo>
                    <a:pt x="12130" y="2948"/>
                    <a:pt x="11593" y="4028"/>
                    <a:pt x="10691" y="4670"/>
                  </a:cubicBezTo>
                  <a:cubicBezTo>
                    <a:pt x="10376" y="4893"/>
                    <a:pt x="9965" y="5093"/>
                    <a:pt x="9567" y="5093"/>
                  </a:cubicBezTo>
                  <a:cubicBezTo>
                    <a:pt x="9549" y="5093"/>
                    <a:pt x="9531" y="5092"/>
                    <a:pt x="9512" y="5092"/>
                  </a:cubicBezTo>
                  <a:cubicBezTo>
                    <a:pt x="9071" y="5072"/>
                    <a:pt x="9108" y="4973"/>
                    <a:pt x="9094" y="4525"/>
                  </a:cubicBezTo>
                  <a:cubicBezTo>
                    <a:pt x="9078" y="3992"/>
                    <a:pt x="9529" y="3323"/>
                    <a:pt x="9479" y="2368"/>
                  </a:cubicBezTo>
                  <a:cubicBezTo>
                    <a:pt x="9473" y="2263"/>
                    <a:pt x="9351" y="963"/>
                    <a:pt x="9239" y="923"/>
                  </a:cubicBezTo>
                  <a:cubicBezTo>
                    <a:pt x="9238" y="923"/>
                    <a:pt x="9238" y="923"/>
                    <a:pt x="9238" y="923"/>
                  </a:cubicBezTo>
                  <a:cubicBezTo>
                    <a:pt x="9178" y="923"/>
                    <a:pt x="8831" y="2484"/>
                    <a:pt x="8807" y="2560"/>
                  </a:cubicBezTo>
                  <a:cubicBezTo>
                    <a:pt x="8656" y="3116"/>
                    <a:pt x="8439" y="3168"/>
                    <a:pt x="8166" y="3442"/>
                  </a:cubicBezTo>
                  <a:cubicBezTo>
                    <a:pt x="7968" y="3639"/>
                    <a:pt x="7718" y="3929"/>
                    <a:pt x="7415" y="3946"/>
                  </a:cubicBezTo>
                  <a:cubicBezTo>
                    <a:pt x="7412" y="3946"/>
                    <a:pt x="7409" y="3946"/>
                    <a:pt x="7405" y="3946"/>
                  </a:cubicBezTo>
                  <a:cubicBezTo>
                    <a:pt x="7308" y="3946"/>
                    <a:pt x="7234" y="3853"/>
                    <a:pt x="7231" y="3758"/>
                  </a:cubicBezTo>
                  <a:cubicBezTo>
                    <a:pt x="7222" y="3516"/>
                    <a:pt x="7231" y="3275"/>
                    <a:pt x="7194" y="3275"/>
                  </a:cubicBezTo>
                  <a:cubicBezTo>
                    <a:pt x="7189" y="3275"/>
                    <a:pt x="7182" y="3280"/>
                    <a:pt x="7175" y="3291"/>
                  </a:cubicBezTo>
                  <a:cubicBezTo>
                    <a:pt x="7053" y="3478"/>
                    <a:pt x="6924" y="3653"/>
                    <a:pt x="6766" y="3817"/>
                  </a:cubicBezTo>
                  <a:cubicBezTo>
                    <a:pt x="6421" y="4173"/>
                    <a:pt x="6019" y="4551"/>
                    <a:pt x="5552" y="4736"/>
                  </a:cubicBezTo>
                  <a:cubicBezTo>
                    <a:pt x="5445" y="4779"/>
                    <a:pt x="5322" y="4805"/>
                    <a:pt x="5203" y="4805"/>
                  </a:cubicBezTo>
                  <a:cubicBezTo>
                    <a:pt x="4976" y="4805"/>
                    <a:pt x="4760" y="4712"/>
                    <a:pt x="4682" y="4466"/>
                  </a:cubicBezTo>
                  <a:cubicBezTo>
                    <a:pt x="4629" y="4311"/>
                    <a:pt x="4652" y="4146"/>
                    <a:pt x="4663" y="3985"/>
                  </a:cubicBezTo>
                  <a:cubicBezTo>
                    <a:pt x="4669" y="3877"/>
                    <a:pt x="4701" y="3753"/>
                    <a:pt x="4589" y="3753"/>
                  </a:cubicBezTo>
                  <a:cubicBezTo>
                    <a:pt x="4582" y="3753"/>
                    <a:pt x="4575" y="3754"/>
                    <a:pt x="4567" y="3754"/>
                  </a:cubicBezTo>
                  <a:cubicBezTo>
                    <a:pt x="4382" y="3774"/>
                    <a:pt x="4221" y="3949"/>
                    <a:pt x="4102" y="4074"/>
                  </a:cubicBezTo>
                  <a:cubicBezTo>
                    <a:pt x="3935" y="4245"/>
                    <a:pt x="3786" y="4432"/>
                    <a:pt x="3638" y="4621"/>
                  </a:cubicBezTo>
                  <a:cubicBezTo>
                    <a:pt x="3348" y="4990"/>
                    <a:pt x="3039" y="5341"/>
                    <a:pt x="2611" y="5549"/>
                  </a:cubicBezTo>
                  <a:cubicBezTo>
                    <a:pt x="2417" y="5643"/>
                    <a:pt x="2225" y="5684"/>
                    <a:pt x="2038" y="5684"/>
                  </a:cubicBezTo>
                  <a:cubicBezTo>
                    <a:pt x="1264" y="5684"/>
                    <a:pt x="570" y="4978"/>
                    <a:pt x="165" y="4347"/>
                  </a:cubicBezTo>
                  <a:cubicBezTo>
                    <a:pt x="109" y="4259"/>
                    <a:pt x="56" y="4166"/>
                    <a:pt x="0" y="4071"/>
                  </a:cubicBezTo>
                  <a:lnTo>
                    <a:pt x="0" y="4071"/>
                  </a:lnTo>
                  <a:cubicBezTo>
                    <a:pt x="681" y="6926"/>
                    <a:pt x="3243" y="9049"/>
                    <a:pt x="6305" y="9049"/>
                  </a:cubicBezTo>
                  <a:cubicBezTo>
                    <a:pt x="9891" y="9049"/>
                    <a:pt x="12798" y="6145"/>
                    <a:pt x="12798" y="2560"/>
                  </a:cubicBezTo>
                  <a:cubicBezTo>
                    <a:pt x="12798" y="1651"/>
                    <a:pt x="12608" y="788"/>
                    <a:pt x="12272"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
            <p:cNvSpPr/>
            <p:nvPr/>
          </p:nvSpPr>
          <p:spPr>
            <a:xfrm>
              <a:off x="7020071" y="1077627"/>
              <a:ext cx="12277" cy="9533"/>
            </a:xfrm>
            <a:custGeom>
              <a:avLst/>
              <a:gdLst/>
              <a:ahLst/>
              <a:cxnLst/>
              <a:rect l="l" t="t" r="r" b="b"/>
              <a:pathLst>
                <a:path w="264" h="205" extrusionOk="0">
                  <a:moveTo>
                    <a:pt x="132" y="1"/>
                  </a:moveTo>
                  <a:cubicBezTo>
                    <a:pt x="0" y="1"/>
                    <a:pt x="0" y="205"/>
                    <a:pt x="132" y="205"/>
                  </a:cubicBezTo>
                  <a:cubicBezTo>
                    <a:pt x="263" y="205"/>
                    <a:pt x="263" y="1"/>
                    <a:pt x="132"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
            <p:cNvSpPr/>
            <p:nvPr/>
          </p:nvSpPr>
          <p:spPr>
            <a:xfrm>
              <a:off x="7032767" y="1095298"/>
              <a:ext cx="9999" cy="57338"/>
            </a:xfrm>
            <a:custGeom>
              <a:avLst/>
              <a:gdLst/>
              <a:ahLst/>
              <a:cxnLst/>
              <a:rect l="l" t="t" r="r" b="b"/>
              <a:pathLst>
                <a:path w="215" h="1233" extrusionOk="0">
                  <a:moveTo>
                    <a:pt x="108" y="1"/>
                  </a:moveTo>
                  <a:cubicBezTo>
                    <a:pt x="92" y="1"/>
                    <a:pt x="77" y="11"/>
                    <a:pt x="73" y="33"/>
                  </a:cubicBezTo>
                  <a:cubicBezTo>
                    <a:pt x="27" y="398"/>
                    <a:pt x="1" y="780"/>
                    <a:pt x="20" y="1148"/>
                  </a:cubicBezTo>
                  <a:cubicBezTo>
                    <a:pt x="22" y="1205"/>
                    <a:pt x="65" y="1233"/>
                    <a:pt x="108" y="1233"/>
                  </a:cubicBezTo>
                  <a:cubicBezTo>
                    <a:pt x="151" y="1233"/>
                    <a:pt x="194" y="1205"/>
                    <a:pt x="195" y="1148"/>
                  </a:cubicBezTo>
                  <a:cubicBezTo>
                    <a:pt x="215" y="780"/>
                    <a:pt x="188" y="398"/>
                    <a:pt x="142" y="33"/>
                  </a:cubicBezTo>
                  <a:cubicBezTo>
                    <a:pt x="139" y="11"/>
                    <a:pt x="123" y="1"/>
                    <a:pt x="108"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
            <p:cNvSpPr/>
            <p:nvPr/>
          </p:nvSpPr>
          <p:spPr>
            <a:xfrm>
              <a:off x="7002167" y="976298"/>
              <a:ext cx="13626" cy="10603"/>
            </a:xfrm>
            <a:custGeom>
              <a:avLst/>
              <a:gdLst/>
              <a:ahLst/>
              <a:cxnLst/>
              <a:rect l="l" t="t" r="r" b="b"/>
              <a:pathLst>
                <a:path w="293" h="228" extrusionOk="0">
                  <a:moveTo>
                    <a:pt x="145" y="1"/>
                  </a:moveTo>
                  <a:cubicBezTo>
                    <a:pt x="0" y="1"/>
                    <a:pt x="0" y="227"/>
                    <a:pt x="145" y="227"/>
                  </a:cubicBezTo>
                  <a:cubicBezTo>
                    <a:pt x="293" y="227"/>
                    <a:pt x="293" y="1"/>
                    <a:pt x="145"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
            <p:cNvSpPr/>
            <p:nvPr/>
          </p:nvSpPr>
          <p:spPr>
            <a:xfrm>
              <a:off x="7141868" y="1220344"/>
              <a:ext cx="10789" cy="10138"/>
            </a:xfrm>
            <a:custGeom>
              <a:avLst/>
              <a:gdLst/>
              <a:ahLst/>
              <a:cxnLst/>
              <a:rect l="l" t="t" r="r" b="b"/>
              <a:pathLst>
                <a:path w="232" h="218" extrusionOk="0">
                  <a:moveTo>
                    <a:pt x="117" y="1"/>
                  </a:moveTo>
                  <a:cubicBezTo>
                    <a:pt x="89" y="1"/>
                    <a:pt x="61" y="17"/>
                    <a:pt x="48" y="50"/>
                  </a:cubicBezTo>
                  <a:cubicBezTo>
                    <a:pt x="42" y="70"/>
                    <a:pt x="35" y="90"/>
                    <a:pt x="29" y="106"/>
                  </a:cubicBezTo>
                  <a:cubicBezTo>
                    <a:pt x="0" y="180"/>
                    <a:pt x="58" y="217"/>
                    <a:pt x="116" y="217"/>
                  </a:cubicBezTo>
                  <a:cubicBezTo>
                    <a:pt x="174" y="217"/>
                    <a:pt x="231" y="180"/>
                    <a:pt x="203" y="106"/>
                  </a:cubicBezTo>
                  <a:cubicBezTo>
                    <a:pt x="197" y="90"/>
                    <a:pt x="190" y="70"/>
                    <a:pt x="183" y="50"/>
                  </a:cubicBezTo>
                  <a:cubicBezTo>
                    <a:pt x="172" y="17"/>
                    <a:pt x="145" y="1"/>
                    <a:pt x="117"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
            <p:cNvSpPr/>
            <p:nvPr/>
          </p:nvSpPr>
          <p:spPr>
            <a:xfrm>
              <a:off x="7126242" y="1287726"/>
              <a:ext cx="17579" cy="14509"/>
            </a:xfrm>
            <a:custGeom>
              <a:avLst/>
              <a:gdLst/>
              <a:ahLst/>
              <a:cxnLst/>
              <a:rect l="l" t="t" r="r" b="b"/>
              <a:pathLst>
                <a:path w="378" h="312" extrusionOk="0">
                  <a:moveTo>
                    <a:pt x="270" y="1"/>
                  </a:moveTo>
                  <a:cubicBezTo>
                    <a:pt x="269" y="1"/>
                    <a:pt x="267" y="1"/>
                    <a:pt x="266" y="1"/>
                  </a:cubicBezTo>
                  <a:cubicBezTo>
                    <a:pt x="197" y="7"/>
                    <a:pt x="161" y="24"/>
                    <a:pt x="105" y="69"/>
                  </a:cubicBezTo>
                  <a:cubicBezTo>
                    <a:pt x="0" y="161"/>
                    <a:pt x="106" y="311"/>
                    <a:pt x="213" y="311"/>
                  </a:cubicBezTo>
                  <a:cubicBezTo>
                    <a:pt x="244" y="311"/>
                    <a:pt x="276" y="298"/>
                    <a:pt x="302" y="267"/>
                  </a:cubicBezTo>
                  <a:cubicBezTo>
                    <a:pt x="351" y="215"/>
                    <a:pt x="368" y="182"/>
                    <a:pt x="375" y="109"/>
                  </a:cubicBezTo>
                  <a:cubicBezTo>
                    <a:pt x="378" y="54"/>
                    <a:pt x="325" y="1"/>
                    <a:pt x="270"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
            <p:cNvSpPr/>
            <p:nvPr/>
          </p:nvSpPr>
          <p:spPr>
            <a:xfrm>
              <a:off x="7050811" y="1111667"/>
              <a:ext cx="25345" cy="97981"/>
            </a:xfrm>
            <a:custGeom>
              <a:avLst/>
              <a:gdLst/>
              <a:ahLst/>
              <a:cxnLst/>
              <a:rect l="l" t="t" r="r" b="b"/>
              <a:pathLst>
                <a:path w="545" h="2107" extrusionOk="0">
                  <a:moveTo>
                    <a:pt x="130" y="0"/>
                  </a:moveTo>
                  <a:cubicBezTo>
                    <a:pt x="66" y="0"/>
                    <a:pt x="1" y="52"/>
                    <a:pt x="24" y="132"/>
                  </a:cubicBezTo>
                  <a:cubicBezTo>
                    <a:pt x="222" y="770"/>
                    <a:pt x="219" y="1376"/>
                    <a:pt x="251" y="2035"/>
                  </a:cubicBezTo>
                  <a:cubicBezTo>
                    <a:pt x="253" y="2079"/>
                    <a:pt x="293" y="2106"/>
                    <a:pt x="331" y="2106"/>
                  </a:cubicBezTo>
                  <a:cubicBezTo>
                    <a:pt x="360" y="2106"/>
                    <a:pt x="388" y="2090"/>
                    <a:pt x="397" y="2054"/>
                  </a:cubicBezTo>
                  <a:cubicBezTo>
                    <a:pt x="544" y="1413"/>
                    <a:pt x="416" y="691"/>
                    <a:pt x="228" y="76"/>
                  </a:cubicBezTo>
                  <a:cubicBezTo>
                    <a:pt x="214" y="23"/>
                    <a:pt x="172" y="0"/>
                    <a:pt x="130"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
            <p:cNvSpPr/>
            <p:nvPr/>
          </p:nvSpPr>
          <p:spPr>
            <a:xfrm>
              <a:off x="7113639" y="985785"/>
              <a:ext cx="130772" cy="284084"/>
            </a:xfrm>
            <a:custGeom>
              <a:avLst/>
              <a:gdLst/>
              <a:ahLst/>
              <a:cxnLst/>
              <a:rect l="l" t="t" r="r" b="b"/>
              <a:pathLst>
                <a:path w="2812" h="6109" extrusionOk="0">
                  <a:moveTo>
                    <a:pt x="0" y="0"/>
                  </a:moveTo>
                  <a:lnTo>
                    <a:pt x="0" y="0"/>
                  </a:lnTo>
                  <a:cubicBezTo>
                    <a:pt x="89" y="215"/>
                    <a:pt x="175" y="415"/>
                    <a:pt x="191" y="445"/>
                  </a:cubicBezTo>
                  <a:cubicBezTo>
                    <a:pt x="464" y="965"/>
                    <a:pt x="731" y="1492"/>
                    <a:pt x="906" y="2055"/>
                  </a:cubicBezTo>
                  <a:cubicBezTo>
                    <a:pt x="1037" y="2483"/>
                    <a:pt x="1034" y="3243"/>
                    <a:pt x="1452" y="3514"/>
                  </a:cubicBezTo>
                  <a:cubicBezTo>
                    <a:pt x="1380" y="4021"/>
                    <a:pt x="1555" y="4337"/>
                    <a:pt x="1854" y="4801"/>
                  </a:cubicBezTo>
                  <a:cubicBezTo>
                    <a:pt x="2018" y="5061"/>
                    <a:pt x="2068" y="5357"/>
                    <a:pt x="2266" y="5601"/>
                  </a:cubicBezTo>
                  <a:cubicBezTo>
                    <a:pt x="2325" y="5673"/>
                    <a:pt x="2420" y="5716"/>
                    <a:pt x="2479" y="5789"/>
                  </a:cubicBezTo>
                  <a:cubicBezTo>
                    <a:pt x="2532" y="5854"/>
                    <a:pt x="2651" y="5973"/>
                    <a:pt x="2766" y="6108"/>
                  </a:cubicBezTo>
                  <a:cubicBezTo>
                    <a:pt x="2795" y="5858"/>
                    <a:pt x="2812" y="5605"/>
                    <a:pt x="2812" y="5345"/>
                  </a:cubicBezTo>
                  <a:cubicBezTo>
                    <a:pt x="2812" y="3128"/>
                    <a:pt x="1699" y="1169"/>
                    <a:pt x="0"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
            <p:cNvSpPr/>
            <p:nvPr/>
          </p:nvSpPr>
          <p:spPr>
            <a:xfrm>
              <a:off x="6967986" y="1312232"/>
              <a:ext cx="159698" cy="191079"/>
            </a:xfrm>
            <a:custGeom>
              <a:avLst/>
              <a:gdLst/>
              <a:ahLst/>
              <a:cxnLst/>
              <a:rect l="l" t="t" r="r" b="b"/>
              <a:pathLst>
                <a:path w="3434" h="4109" extrusionOk="0">
                  <a:moveTo>
                    <a:pt x="3392" y="1"/>
                  </a:moveTo>
                  <a:cubicBezTo>
                    <a:pt x="3380" y="1"/>
                    <a:pt x="3369" y="7"/>
                    <a:pt x="3363" y="20"/>
                  </a:cubicBezTo>
                  <a:cubicBezTo>
                    <a:pt x="2991" y="863"/>
                    <a:pt x="2786" y="1604"/>
                    <a:pt x="2128" y="2308"/>
                  </a:cubicBezTo>
                  <a:cubicBezTo>
                    <a:pt x="1842" y="2615"/>
                    <a:pt x="1443" y="2974"/>
                    <a:pt x="1107" y="3240"/>
                  </a:cubicBezTo>
                  <a:cubicBezTo>
                    <a:pt x="758" y="3516"/>
                    <a:pt x="472" y="3510"/>
                    <a:pt x="90" y="3622"/>
                  </a:cubicBezTo>
                  <a:cubicBezTo>
                    <a:pt x="40" y="3635"/>
                    <a:pt x="1" y="3694"/>
                    <a:pt x="17" y="3747"/>
                  </a:cubicBezTo>
                  <a:cubicBezTo>
                    <a:pt x="109" y="4009"/>
                    <a:pt x="258" y="4109"/>
                    <a:pt x="430" y="4109"/>
                  </a:cubicBezTo>
                  <a:cubicBezTo>
                    <a:pt x="879" y="4109"/>
                    <a:pt x="1491" y="3425"/>
                    <a:pt x="1677" y="3158"/>
                  </a:cubicBezTo>
                  <a:cubicBezTo>
                    <a:pt x="2309" y="2249"/>
                    <a:pt x="3356" y="1205"/>
                    <a:pt x="3432" y="39"/>
                  </a:cubicBezTo>
                  <a:cubicBezTo>
                    <a:pt x="3434" y="17"/>
                    <a:pt x="3412" y="1"/>
                    <a:pt x="3392" y="1"/>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
            <p:cNvSpPr/>
            <p:nvPr/>
          </p:nvSpPr>
          <p:spPr>
            <a:xfrm>
              <a:off x="6905343" y="932772"/>
              <a:ext cx="69432" cy="216283"/>
            </a:xfrm>
            <a:custGeom>
              <a:avLst/>
              <a:gdLst/>
              <a:ahLst/>
              <a:cxnLst/>
              <a:rect l="l" t="t" r="r" b="b"/>
              <a:pathLst>
                <a:path w="1493" h="4651" extrusionOk="0">
                  <a:moveTo>
                    <a:pt x="663" y="1"/>
                  </a:moveTo>
                  <a:cubicBezTo>
                    <a:pt x="439" y="8"/>
                    <a:pt x="218" y="25"/>
                    <a:pt x="1" y="51"/>
                  </a:cubicBezTo>
                  <a:cubicBezTo>
                    <a:pt x="90" y="285"/>
                    <a:pt x="156" y="528"/>
                    <a:pt x="206" y="785"/>
                  </a:cubicBezTo>
                  <a:cubicBezTo>
                    <a:pt x="446" y="1976"/>
                    <a:pt x="1325" y="3482"/>
                    <a:pt x="452" y="4575"/>
                  </a:cubicBezTo>
                  <a:cubicBezTo>
                    <a:pt x="427" y="4607"/>
                    <a:pt x="452" y="4650"/>
                    <a:pt x="483" y="4650"/>
                  </a:cubicBezTo>
                  <a:cubicBezTo>
                    <a:pt x="492" y="4650"/>
                    <a:pt x="502" y="4646"/>
                    <a:pt x="511" y="4637"/>
                  </a:cubicBezTo>
                  <a:cubicBezTo>
                    <a:pt x="1493" y="3623"/>
                    <a:pt x="903" y="1931"/>
                    <a:pt x="794" y="706"/>
                  </a:cubicBezTo>
                  <a:cubicBezTo>
                    <a:pt x="775" y="485"/>
                    <a:pt x="729" y="245"/>
                    <a:pt x="663"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
            <p:cNvSpPr/>
            <p:nvPr/>
          </p:nvSpPr>
          <p:spPr>
            <a:xfrm>
              <a:off x="6642172" y="1166773"/>
              <a:ext cx="166767" cy="337794"/>
            </a:xfrm>
            <a:custGeom>
              <a:avLst/>
              <a:gdLst/>
              <a:ahLst/>
              <a:cxnLst/>
              <a:rect l="l" t="t" r="r" b="b"/>
              <a:pathLst>
                <a:path w="3586" h="7264" extrusionOk="0">
                  <a:moveTo>
                    <a:pt x="761" y="0"/>
                  </a:moveTo>
                  <a:cubicBezTo>
                    <a:pt x="712" y="0"/>
                    <a:pt x="685" y="30"/>
                    <a:pt x="672" y="66"/>
                  </a:cubicBezTo>
                  <a:cubicBezTo>
                    <a:pt x="659" y="56"/>
                    <a:pt x="652" y="43"/>
                    <a:pt x="639" y="33"/>
                  </a:cubicBezTo>
                  <a:cubicBezTo>
                    <a:pt x="632" y="26"/>
                    <a:pt x="624" y="23"/>
                    <a:pt x="617" y="23"/>
                  </a:cubicBezTo>
                  <a:cubicBezTo>
                    <a:pt x="593" y="23"/>
                    <a:pt x="573" y="54"/>
                    <a:pt x="593" y="79"/>
                  </a:cubicBezTo>
                  <a:cubicBezTo>
                    <a:pt x="1189" y="797"/>
                    <a:pt x="1301" y="1594"/>
                    <a:pt x="1297" y="2424"/>
                  </a:cubicBezTo>
                  <a:cubicBezTo>
                    <a:pt x="1283" y="2418"/>
                    <a:pt x="1268" y="2416"/>
                    <a:pt x="1253" y="2416"/>
                  </a:cubicBezTo>
                  <a:cubicBezTo>
                    <a:pt x="1196" y="2416"/>
                    <a:pt x="1143" y="2454"/>
                    <a:pt x="1143" y="2523"/>
                  </a:cubicBezTo>
                  <a:cubicBezTo>
                    <a:pt x="1143" y="2592"/>
                    <a:pt x="1197" y="2631"/>
                    <a:pt x="1254" y="2631"/>
                  </a:cubicBezTo>
                  <a:cubicBezTo>
                    <a:pt x="1268" y="2631"/>
                    <a:pt x="1281" y="2629"/>
                    <a:pt x="1294" y="2625"/>
                  </a:cubicBezTo>
                  <a:lnTo>
                    <a:pt x="1294" y="2625"/>
                  </a:lnTo>
                  <a:cubicBezTo>
                    <a:pt x="1288" y="3003"/>
                    <a:pt x="1262" y="3389"/>
                    <a:pt x="1251" y="3774"/>
                  </a:cubicBezTo>
                  <a:cubicBezTo>
                    <a:pt x="1025" y="3494"/>
                    <a:pt x="817" y="3191"/>
                    <a:pt x="613" y="2825"/>
                  </a:cubicBezTo>
                  <a:cubicBezTo>
                    <a:pt x="478" y="2582"/>
                    <a:pt x="244" y="2308"/>
                    <a:pt x="0" y="2026"/>
                  </a:cubicBezTo>
                  <a:lnTo>
                    <a:pt x="0" y="2026"/>
                  </a:lnTo>
                  <a:cubicBezTo>
                    <a:pt x="178" y="4037"/>
                    <a:pt x="1268" y="5789"/>
                    <a:pt x="2862" y="6852"/>
                  </a:cubicBezTo>
                  <a:lnTo>
                    <a:pt x="2862" y="6839"/>
                  </a:lnTo>
                  <a:cubicBezTo>
                    <a:pt x="2868" y="6846"/>
                    <a:pt x="2874" y="6855"/>
                    <a:pt x="2882" y="6866"/>
                  </a:cubicBezTo>
                  <a:cubicBezTo>
                    <a:pt x="3105" y="7013"/>
                    <a:pt x="3342" y="7145"/>
                    <a:pt x="3586" y="7264"/>
                  </a:cubicBezTo>
                  <a:cubicBezTo>
                    <a:pt x="3530" y="6948"/>
                    <a:pt x="3368" y="6674"/>
                    <a:pt x="3148" y="6384"/>
                  </a:cubicBezTo>
                  <a:cubicBezTo>
                    <a:pt x="2845" y="5986"/>
                    <a:pt x="2674" y="5568"/>
                    <a:pt x="2450" y="5140"/>
                  </a:cubicBezTo>
                  <a:cubicBezTo>
                    <a:pt x="2354" y="4959"/>
                    <a:pt x="2309" y="4863"/>
                    <a:pt x="2147" y="4715"/>
                  </a:cubicBezTo>
                  <a:cubicBezTo>
                    <a:pt x="1976" y="4550"/>
                    <a:pt x="1818" y="4399"/>
                    <a:pt x="1669" y="4245"/>
                  </a:cubicBezTo>
                  <a:cubicBezTo>
                    <a:pt x="1620" y="3744"/>
                    <a:pt x="1607" y="3240"/>
                    <a:pt x="1584" y="2733"/>
                  </a:cubicBezTo>
                  <a:cubicBezTo>
                    <a:pt x="1541" y="1795"/>
                    <a:pt x="1416" y="906"/>
                    <a:pt x="794" y="201"/>
                  </a:cubicBezTo>
                  <a:cubicBezTo>
                    <a:pt x="893" y="165"/>
                    <a:pt x="886" y="0"/>
                    <a:pt x="761"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
            <p:cNvSpPr/>
            <p:nvPr/>
          </p:nvSpPr>
          <p:spPr>
            <a:xfrm>
              <a:off x="7086480" y="1094973"/>
              <a:ext cx="11998" cy="9347"/>
            </a:xfrm>
            <a:custGeom>
              <a:avLst/>
              <a:gdLst/>
              <a:ahLst/>
              <a:cxnLst/>
              <a:rect l="l" t="t" r="r" b="b"/>
              <a:pathLst>
                <a:path w="258" h="201" extrusionOk="0">
                  <a:moveTo>
                    <a:pt x="130" y="0"/>
                  </a:moveTo>
                  <a:cubicBezTo>
                    <a:pt x="1" y="0"/>
                    <a:pt x="1" y="201"/>
                    <a:pt x="130" y="201"/>
                  </a:cubicBezTo>
                  <a:cubicBezTo>
                    <a:pt x="258" y="201"/>
                    <a:pt x="258" y="0"/>
                    <a:pt x="130"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
            <p:cNvSpPr/>
            <p:nvPr/>
          </p:nvSpPr>
          <p:spPr>
            <a:xfrm>
              <a:off x="7051509" y="1149427"/>
              <a:ext cx="43296" cy="138717"/>
            </a:xfrm>
            <a:custGeom>
              <a:avLst/>
              <a:gdLst/>
              <a:ahLst/>
              <a:cxnLst/>
              <a:rect l="l" t="t" r="r" b="b"/>
              <a:pathLst>
                <a:path w="931" h="2983" extrusionOk="0">
                  <a:moveTo>
                    <a:pt x="548" y="0"/>
                  </a:moveTo>
                  <a:cubicBezTo>
                    <a:pt x="509" y="0"/>
                    <a:pt x="471" y="25"/>
                    <a:pt x="476" y="74"/>
                  </a:cubicBezTo>
                  <a:cubicBezTo>
                    <a:pt x="608" y="1150"/>
                    <a:pt x="467" y="1934"/>
                    <a:pt x="13" y="2919"/>
                  </a:cubicBezTo>
                  <a:cubicBezTo>
                    <a:pt x="0" y="2948"/>
                    <a:pt x="24" y="2982"/>
                    <a:pt x="51" y="2982"/>
                  </a:cubicBezTo>
                  <a:cubicBezTo>
                    <a:pt x="60" y="2982"/>
                    <a:pt x="70" y="2978"/>
                    <a:pt x="78" y="2968"/>
                  </a:cubicBezTo>
                  <a:cubicBezTo>
                    <a:pt x="710" y="2214"/>
                    <a:pt x="931" y="989"/>
                    <a:pt x="628" y="54"/>
                  </a:cubicBezTo>
                  <a:cubicBezTo>
                    <a:pt x="616" y="18"/>
                    <a:pt x="582" y="0"/>
                    <a:pt x="548"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
            <p:cNvSpPr/>
            <p:nvPr/>
          </p:nvSpPr>
          <p:spPr>
            <a:xfrm>
              <a:off x="7105780" y="1169377"/>
              <a:ext cx="13719" cy="10417"/>
            </a:xfrm>
            <a:custGeom>
              <a:avLst/>
              <a:gdLst/>
              <a:ahLst/>
              <a:cxnLst/>
              <a:rect l="l" t="t" r="r" b="b"/>
              <a:pathLst>
                <a:path w="295" h="224" extrusionOk="0">
                  <a:moveTo>
                    <a:pt x="149" y="0"/>
                  </a:moveTo>
                  <a:cubicBezTo>
                    <a:pt x="1" y="0"/>
                    <a:pt x="1" y="224"/>
                    <a:pt x="149" y="224"/>
                  </a:cubicBezTo>
                  <a:cubicBezTo>
                    <a:pt x="294" y="224"/>
                    <a:pt x="294" y="0"/>
                    <a:pt x="149"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
            <p:cNvSpPr/>
            <p:nvPr/>
          </p:nvSpPr>
          <p:spPr>
            <a:xfrm>
              <a:off x="7134474" y="1125292"/>
              <a:ext cx="8324" cy="6464"/>
            </a:xfrm>
            <a:custGeom>
              <a:avLst/>
              <a:gdLst/>
              <a:ahLst/>
              <a:cxnLst/>
              <a:rect l="l" t="t" r="r" b="b"/>
              <a:pathLst>
                <a:path w="179" h="139" extrusionOk="0">
                  <a:moveTo>
                    <a:pt x="89" y="0"/>
                  </a:moveTo>
                  <a:cubicBezTo>
                    <a:pt x="0" y="0"/>
                    <a:pt x="0" y="138"/>
                    <a:pt x="89" y="138"/>
                  </a:cubicBezTo>
                  <a:cubicBezTo>
                    <a:pt x="178" y="138"/>
                    <a:pt x="178" y="0"/>
                    <a:pt x="89"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
            <p:cNvSpPr/>
            <p:nvPr/>
          </p:nvSpPr>
          <p:spPr>
            <a:xfrm>
              <a:off x="6814008" y="1369710"/>
              <a:ext cx="10836" cy="11998"/>
            </a:xfrm>
            <a:custGeom>
              <a:avLst/>
              <a:gdLst/>
              <a:ahLst/>
              <a:cxnLst/>
              <a:rect l="l" t="t" r="r" b="b"/>
              <a:pathLst>
                <a:path w="233" h="258" extrusionOk="0">
                  <a:moveTo>
                    <a:pt x="111" y="1"/>
                  </a:moveTo>
                  <a:cubicBezTo>
                    <a:pt x="56" y="1"/>
                    <a:pt x="0" y="57"/>
                    <a:pt x="39" y="118"/>
                  </a:cubicBezTo>
                  <a:cubicBezTo>
                    <a:pt x="76" y="167"/>
                    <a:pt x="91" y="193"/>
                    <a:pt x="131" y="239"/>
                  </a:cubicBezTo>
                  <a:cubicBezTo>
                    <a:pt x="141" y="252"/>
                    <a:pt x="154" y="258"/>
                    <a:pt x="167" y="258"/>
                  </a:cubicBezTo>
                  <a:cubicBezTo>
                    <a:pt x="200" y="258"/>
                    <a:pt x="233" y="222"/>
                    <a:pt x="223" y="186"/>
                  </a:cubicBezTo>
                  <a:cubicBezTo>
                    <a:pt x="217" y="141"/>
                    <a:pt x="204" y="98"/>
                    <a:pt x="184" y="55"/>
                  </a:cubicBezTo>
                  <a:cubicBezTo>
                    <a:pt x="169" y="16"/>
                    <a:pt x="140" y="1"/>
                    <a:pt x="111"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
            <p:cNvSpPr/>
            <p:nvPr/>
          </p:nvSpPr>
          <p:spPr>
            <a:xfrm>
              <a:off x="6832656" y="967277"/>
              <a:ext cx="12603" cy="18601"/>
            </a:xfrm>
            <a:custGeom>
              <a:avLst/>
              <a:gdLst/>
              <a:ahLst/>
              <a:cxnLst/>
              <a:rect l="l" t="t" r="r" b="b"/>
              <a:pathLst>
                <a:path w="271" h="400" extrusionOk="0">
                  <a:moveTo>
                    <a:pt x="135" y="1"/>
                  </a:moveTo>
                  <a:cubicBezTo>
                    <a:pt x="76" y="1"/>
                    <a:pt x="17" y="41"/>
                    <a:pt x="10" y="122"/>
                  </a:cubicBezTo>
                  <a:cubicBezTo>
                    <a:pt x="0" y="234"/>
                    <a:pt x="0" y="286"/>
                    <a:pt x="70" y="372"/>
                  </a:cubicBezTo>
                  <a:cubicBezTo>
                    <a:pt x="84" y="390"/>
                    <a:pt x="110" y="400"/>
                    <a:pt x="135" y="400"/>
                  </a:cubicBezTo>
                  <a:cubicBezTo>
                    <a:pt x="161" y="400"/>
                    <a:pt x="186" y="390"/>
                    <a:pt x="201" y="372"/>
                  </a:cubicBezTo>
                  <a:cubicBezTo>
                    <a:pt x="270" y="286"/>
                    <a:pt x="270" y="231"/>
                    <a:pt x="260" y="122"/>
                  </a:cubicBezTo>
                  <a:cubicBezTo>
                    <a:pt x="254" y="41"/>
                    <a:pt x="195" y="1"/>
                    <a:pt x="135"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
            <p:cNvSpPr/>
            <p:nvPr/>
          </p:nvSpPr>
          <p:spPr>
            <a:xfrm>
              <a:off x="6808892" y="984157"/>
              <a:ext cx="9720" cy="53989"/>
            </a:xfrm>
            <a:custGeom>
              <a:avLst/>
              <a:gdLst/>
              <a:ahLst/>
              <a:cxnLst/>
              <a:rect l="l" t="t" r="r" b="b"/>
              <a:pathLst>
                <a:path w="209" h="1161" extrusionOk="0">
                  <a:moveTo>
                    <a:pt x="90" y="0"/>
                  </a:moveTo>
                  <a:cubicBezTo>
                    <a:pt x="55" y="0"/>
                    <a:pt x="19" y="24"/>
                    <a:pt x="17" y="69"/>
                  </a:cubicBezTo>
                  <a:cubicBezTo>
                    <a:pt x="4" y="421"/>
                    <a:pt x="1" y="792"/>
                    <a:pt x="119" y="1132"/>
                  </a:cubicBezTo>
                  <a:cubicBezTo>
                    <a:pt x="127" y="1151"/>
                    <a:pt x="144" y="1160"/>
                    <a:pt x="160" y="1160"/>
                  </a:cubicBezTo>
                  <a:cubicBezTo>
                    <a:pt x="181" y="1160"/>
                    <a:pt x="201" y="1146"/>
                    <a:pt x="201" y="1119"/>
                  </a:cubicBezTo>
                  <a:cubicBezTo>
                    <a:pt x="208" y="769"/>
                    <a:pt x="152" y="421"/>
                    <a:pt x="156" y="69"/>
                  </a:cubicBezTo>
                  <a:cubicBezTo>
                    <a:pt x="157" y="23"/>
                    <a:pt x="124" y="0"/>
                    <a:pt x="90"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
            <p:cNvSpPr/>
            <p:nvPr/>
          </p:nvSpPr>
          <p:spPr>
            <a:xfrm>
              <a:off x="6869488" y="948629"/>
              <a:ext cx="13905" cy="11858"/>
            </a:xfrm>
            <a:custGeom>
              <a:avLst/>
              <a:gdLst/>
              <a:ahLst/>
              <a:cxnLst/>
              <a:rect l="l" t="t" r="r" b="b"/>
              <a:pathLst>
                <a:path w="299" h="255" extrusionOk="0">
                  <a:moveTo>
                    <a:pt x="149" y="0"/>
                  </a:moveTo>
                  <a:cubicBezTo>
                    <a:pt x="118" y="0"/>
                    <a:pt x="86" y="14"/>
                    <a:pt x="71" y="42"/>
                  </a:cubicBezTo>
                  <a:cubicBezTo>
                    <a:pt x="64" y="59"/>
                    <a:pt x="58" y="75"/>
                    <a:pt x="51" y="91"/>
                  </a:cubicBezTo>
                  <a:cubicBezTo>
                    <a:pt x="0" y="200"/>
                    <a:pt x="74" y="254"/>
                    <a:pt x="149" y="254"/>
                  </a:cubicBezTo>
                  <a:cubicBezTo>
                    <a:pt x="223" y="254"/>
                    <a:pt x="298" y="200"/>
                    <a:pt x="249" y="91"/>
                  </a:cubicBezTo>
                  <a:cubicBezTo>
                    <a:pt x="239" y="75"/>
                    <a:pt x="232" y="59"/>
                    <a:pt x="226" y="42"/>
                  </a:cubicBezTo>
                  <a:cubicBezTo>
                    <a:pt x="213" y="14"/>
                    <a:pt x="181" y="0"/>
                    <a:pt x="149"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
            <p:cNvSpPr/>
            <p:nvPr/>
          </p:nvSpPr>
          <p:spPr>
            <a:xfrm>
              <a:off x="6852746" y="1432953"/>
              <a:ext cx="17067" cy="10463"/>
            </a:xfrm>
            <a:custGeom>
              <a:avLst/>
              <a:gdLst/>
              <a:ahLst/>
              <a:cxnLst/>
              <a:rect l="l" t="t" r="r" b="b"/>
              <a:pathLst>
                <a:path w="367" h="225" extrusionOk="0">
                  <a:moveTo>
                    <a:pt x="137" y="0"/>
                  </a:moveTo>
                  <a:cubicBezTo>
                    <a:pt x="54" y="0"/>
                    <a:pt x="1" y="125"/>
                    <a:pt x="88" y="167"/>
                  </a:cubicBezTo>
                  <a:cubicBezTo>
                    <a:pt x="151" y="197"/>
                    <a:pt x="171" y="206"/>
                    <a:pt x="237" y="223"/>
                  </a:cubicBezTo>
                  <a:cubicBezTo>
                    <a:pt x="242" y="224"/>
                    <a:pt x="248" y="225"/>
                    <a:pt x="253" y="225"/>
                  </a:cubicBezTo>
                  <a:cubicBezTo>
                    <a:pt x="315" y="225"/>
                    <a:pt x="367" y="143"/>
                    <a:pt x="309" y="98"/>
                  </a:cubicBezTo>
                  <a:cubicBezTo>
                    <a:pt x="256" y="55"/>
                    <a:pt x="240" y="45"/>
                    <a:pt x="181" y="12"/>
                  </a:cubicBezTo>
                  <a:cubicBezTo>
                    <a:pt x="165" y="4"/>
                    <a:pt x="151" y="0"/>
                    <a:pt x="137"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
            <p:cNvSpPr/>
            <p:nvPr/>
          </p:nvSpPr>
          <p:spPr>
            <a:xfrm>
              <a:off x="6751923" y="973973"/>
              <a:ext cx="55806" cy="314543"/>
            </a:xfrm>
            <a:custGeom>
              <a:avLst/>
              <a:gdLst/>
              <a:ahLst/>
              <a:cxnLst/>
              <a:rect l="l" t="t" r="r" b="b"/>
              <a:pathLst>
                <a:path w="1200" h="6764" extrusionOk="0">
                  <a:moveTo>
                    <a:pt x="831" y="1"/>
                  </a:moveTo>
                  <a:cubicBezTo>
                    <a:pt x="765" y="40"/>
                    <a:pt x="699" y="80"/>
                    <a:pt x="633" y="122"/>
                  </a:cubicBezTo>
                  <a:cubicBezTo>
                    <a:pt x="765" y="1127"/>
                    <a:pt x="999" y="2118"/>
                    <a:pt x="640" y="3090"/>
                  </a:cubicBezTo>
                  <a:cubicBezTo>
                    <a:pt x="175" y="4360"/>
                    <a:pt x="1" y="5424"/>
                    <a:pt x="478" y="6725"/>
                  </a:cubicBezTo>
                  <a:cubicBezTo>
                    <a:pt x="489" y="6752"/>
                    <a:pt x="513" y="6764"/>
                    <a:pt x="536" y="6764"/>
                  </a:cubicBezTo>
                  <a:cubicBezTo>
                    <a:pt x="572" y="6764"/>
                    <a:pt x="606" y="6737"/>
                    <a:pt x="590" y="6695"/>
                  </a:cubicBezTo>
                  <a:cubicBezTo>
                    <a:pt x="300" y="5832"/>
                    <a:pt x="238" y="4933"/>
                    <a:pt x="492" y="4054"/>
                  </a:cubicBezTo>
                  <a:cubicBezTo>
                    <a:pt x="676" y="3429"/>
                    <a:pt x="1038" y="2885"/>
                    <a:pt x="1130" y="2230"/>
                  </a:cubicBezTo>
                  <a:cubicBezTo>
                    <a:pt x="1200" y="1716"/>
                    <a:pt x="1098" y="1295"/>
                    <a:pt x="979" y="801"/>
                  </a:cubicBezTo>
                  <a:cubicBezTo>
                    <a:pt x="917" y="531"/>
                    <a:pt x="867" y="268"/>
                    <a:pt x="831"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
            <p:cNvSpPr/>
            <p:nvPr/>
          </p:nvSpPr>
          <p:spPr>
            <a:xfrm>
              <a:off x="6784244" y="1314511"/>
              <a:ext cx="12417" cy="13765"/>
            </a:xfrm>
            <a:custGeom>
              <a:avLst/>
              <a:gdLst/>
              <a:ahLst/>
              <a:cxnLst/>
              <a:rect l="l" t="t" r="r" b="b"/>
              <a:pathLst>
                <a:path w="267" h="296" extrusionOk="0">
                  <a:moveTo>
                    <a:pt x="125" y="0"/>
                  </a:moveTo>
                  <a:cubicBezTo>
                    <a:pt x="65" y="0"/>
                    <a:pt x="1" y="67"/>
                    <a:pt x="37" y="139"/>
                  </a:cubicBezTo>
                  <a:cubicBezTo>
                    <a:pt x="70" y="201"/>
                    <a:pt x="79" y="218"/>
                    <a:pt x="126" y="271"/>
                  </a:cubicBezTo>
                  <a:cubicBezTo>
                    <a:pt x="140" y="288"/>
                    <a:pt x="156" y="295"/>
                    <a:pt x="174" y="295"/>
                  </a:cubicBezTo>
                  <a:cubicBezTo>
                    <a:pt x="219" y="295"/>
                    <a:pt x="266" y="245"/>
                    <a:pt x="254" y="195"/>
                  </a:cubicBezTo>
                  <a:cubicBezTo>
                    <a:pt x="234" y="129"/>
                    <a:pt x="228" y="109"/>
                    <a:pt x="195" y="47"/>
                  </a:cubicBezTo>
                  <a:cubicBezTo>
                    <a:pt x="179" y="14"/>
                    <a:pt x="152" y="0"/>
                    <a:pt x="125"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
            <p:cNvSpPr/>
            <p:nvPr/>
          </p:nvSpPr>
          <p:spPr>
            <a:xfrm>
              <a:off x="6670493" y="1227412"/>
              <a:ext cx="13905" cy="11161"/>
            </a:xfrm>
            <a:custGeom>
              <a:avLst/>
              <a:gdLst/>
              <a:ahLst/>
              <a:cxnLst/>
              <a:rect l="l" t="t" r="r" b="b"/>
              <a:pathLst>
                <a:path w="299" h="240" extrusionOk="0">
                  <a:moveTo>
                    <a:pt x="160" y="1"/>
                  </a:moveTo>
                  <a:cubicBezTo>
                    <a:pt x="81" y="1"/>
                    <a:pt x="0" y="111"/>
                    <a:pt x="80" y="175"/>
                  </a:cubicBezTo>
                  <a:cubicBezTo>
                    <a:pt x="122" y="208"/>
                    <a:pt x="142" y="224"/>
                    <a:pt x="194" y="237"/>
                  </a:cubicBezTo>
                  <a:cubicBezTo>
                    <a:pt x="201" y="239"/>
                    <a:pt x="207" y="239"/>
                    <a:pt x="213" y="239"/>
                  </a:cubicBezTo>
                  <a:cubicBezTo>
                    <a:pt x="261" y="239"/>
                    <a:pt x="299" y="195"/>
                    <a:pt x="287" y="145"/>
                  </a:cubicBezTo>
                  <a:cubicBezTo>
                    <a:pt x="273" y="96"/>
                    <a:pt x="257" y="73"/>
                    <a:pt x="224" y="33"/>
                  </a:cubicBezTo>
                  <a:cubicBezTo>
                    <a:pt x="206" y="10"/>
                    <a:pt x="183" y="1"/>
                    <a:pt x="160"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
            <p:cNvSpPr/>
            <p:nvPr/>
          </p:nvSpPr>
          <p:spPr>
            <a:xfrm>
              <a:off x="6699559" y="1034613"/>
              <a:ext cx="69199" cy="288734"/>
            </a:xfrm>
            <a:custGeom>
              <a:avLst/>
              <a:gdLst/>
              <a:ahLst/>
              <a:cxnLst/>
              <a:rect l="l" t="t" r="r" b="b"/>
              <a:pathLst>
                <a:path w="1488" h="6209" extrusionOk="0">
                  <a:moveTo>
                    <a:pt x="373" y="1"/>
                  </a:moveTo>
                  <a:cubicBezTo>
                    <a:pt x="241" y="149"/>
                    <a:pt x="116" y="300"/>
                    <a:pt x="1" y="462"/>
                  </a:cubicBezTo>
                  <a:cubicBezTo>
                    <a:pt x="83" y="758"/>
                    <a:pt x="162" y="1058"/>
                    <a:pt x="241" y="1354"/>
                  </a:cubicBezTo>
                  <a:cubicBezTo>
                    <a:pt x="367" y="1815"/>
                    <a:pt x="491" y="2272"/>
                    <a:pt x="613" y="2727"/>
                  </a:cubicBezTo>
                  <a:cubicBezTo>
                    <a:pt x="610" y="2724"/>
                    <a:pt x="607" y="2717"/>
                    <a:pt x="604" y="2714"/>
                  </a:cubicBezTo>
                  <a:cubicBezTo>
                    <a:pt x="584" y="2681"/>
                    <a:pt x="552" y="2664"/>
                    <a:pt x="519" y="2664"/>
                  </a:cubicBezTo>
                  <a:cubicBezTo>
                    <a:pt x="487" y="2664"/>
                    <a:pt x="454" y="2681"/>
                    <a:pt x="432" y="2714"/>
                  </a:cubicBezTo>
                  <a:cubicBezTo>
                    <a:pt x="423" y="2727"/>
                    <a:pt x="416" y="2743"/>
                    <a:pt x="406" y="2757"/>
                  </a:cubicBezTo>
                  <a:cubicBezTo>
                    <a:pt x="327" y="2880"/>
                    <a:pt x="419" y="2940"/>
                    <a:pt x="513" y="2940"/>
                  </a:cubicBezTo>
                  <a:cubicBezTo>
                    <a:pt x="572" y="2940"/>
                    <a:pt x="632" y="2916"/>
                    <a:pt x="650" y="2868"/>
                  </a:cubicBezTo>
                  <a:cubicBezTo>
                    <a:pt x="943" y="3962"/>
                    <a:pt x="1216" y="5055"/>
                    <a:pt x="1410" y="6181"/>
                  </a:cubicBezTo>
                  <a:cubicBezTo>
                    <a:pt x="1413" y="6200"/>
                    <a:pt x="1429" y="6208"/>
                    <a:pt x="1445" y="6208"/>
                  </a:cubicBezTo>
                  <a:cubicBezTo>
                    <a:pt x="1466" y="6208"/>
                    <a:pt x="1488" y="6194"/>
                    <a:pt x="1486" y="6167"/>
                  </a:cubicBezTo>
                  <a:cubicBezTo>
                    <a:pt x="1338" y="4465"/>
                    <a:pt x="887" y="2760"/>
                    <a:pt x="557" y="1084"/>
                  </a:cubicBezTo>
                  <a:cubicBezTo>
                    <a:pt x="488" y="742"/>
                    <a:pt x="432" y="376"/>
                    <a:pt x="373"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
            <p:cNvSpPr/>
            <p:nvPr/>
          </p:nvSpPr>
          <p:spPr>
            <a:xfrm>
              <a:off x="6691095" y="1113620"/>
              <a:ext cx="13347" cy="10556"/>
            </a:xfrm>
            <a:custGeom>
              <a:avLst/>
              <a:gdLst/>
              <a:ahLst/>
              <a:cxnLst/>
              <a:rect l="l" t="t" r="r" b="b"/>
              <a:pathLst>
                <a:path w="287" h="227" extrusionOk="0">
                  <a:moveTo>
                    <a:pt x="143" y="0"/>
                  </a:moveTo>
                  <a:cubicBezTo>
                    <a:pt x="119" y="0"/>
                    <a:pt x="94" y="12"/>
                    <a:pt x="81" y="37"/>
                  </a:cubicBezTo>
                  <a:cubicBezTo>
                    <a:pt x="71" y="50"/>
                    <a:pt x="64" y="67"/>
                    <a:pt x="55" y="83"/>
                  </a:cubicBezTo>
                  <a:cubicBezTo>
                    <a:pt x="0" y="178"/>
                    <a:pt x="72" y="226"/>
                    <a:pt x="143" y="226"/>
                  </a:cubicBezTo>
                  <a:cubicBezTo>
                    <a:pt x="215" y="226"/>
                    <a:pt x="287" y="178"/>
                    <a:pt x="233" y="83"/>
                  </a:cubicBezTo>
                  <a:cubicBezTo>
                    <a:pt x="222" y="67"/>
                    <a:pt x="216" y="50"/>
                    <a:pt x="206" y="37"/>
                  </a:cubicBezTo>
                  <a:cubicBezTo>
                    <a:pt x="193" y="12"/>
                    <a:pt x="168" y="0"/>
                    <a:pt x="143"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
            <p:cNvSpPr/>
            <p:nvPr/>
          </p:nvSpPr>
          <p:spPr>
            <a:xfrm>
              <a:off x="6772153" y="1075349"/>
              <a:ext cx="18276" cy="14137"/>
            </a:xfrm>
            <a:custGeom>
              <a:avLst/>
              <a:gdLst/>
              <a:ahLst/>
              <a:cxnLst/>
              <a:rect l="l" t="t" r="r" b="b"/>
              <a:pathLst>
                <a:path w="393" h="304" extrusionOk="0">
                  <a:moveTo>
                    <a:pt x="198" y="1"/>
                  </a:moveTo>
                  <a:cubicBezTo>
                    <a:pt x="0" y="1"/>
                    <a:pt x="4" y="304"/>
                    <a:pt x="198" y="304"/>
                  </a:cubicBezTo>
                  <a:cubicBezTo>
                    <a:pt x="392" y="304"/>
                    <a:pt x="392" y="1"/>
                    <a:pt x="198"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
            <p:cNvSpPr/>
            <p:nvPr/>
          </p:nvSpPr>
          <p:spPr>
            <a:xfrm>
              <a:off x="6745971" y="1378685"/>
              <a:ext cx="1442" cy="1116"/>
            </a:xfrm>
            <a:custGeom>
              <a:avLst/>
              <a:gdLst/>
              <a:ahLst/>
              <a:cxnLst/>
              <a:rect l="l" t="t" r="r" b="b"/>
              <a:pathLst>
                <a:path w="31" h="24" extrusionOk="0">
                  <a:moveTo>
                    <a:pt x="17" y="0"/>
                  </a:moveTo>
                  <a:cubicBezTo>
                    <a:pt x="1" y="0"/>
                    <a:pt x="1" y="23"/>
                    <a:pt x="17" y="23"/>
                  </a:cubicBezTo>
                  <a:cubicBezTo>
                    <a:pt x="30" y="23"/>
                    <a:pt x="30" y="0"/>
                    <a:pt x="17"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
            <p:cNvSpPr/>
            <p:nvPr/>
          </p:nvSpPr>
          <p:spPr>
            <a:xfrm>
              <a:off x="6767782" y="1397658"/>
              <a:ext cx="9720" cy="13579"/>
            </a:xfrm>
            <a:custGeom>
              <a:avLst/>
              <a:gdLst/>
              <a:ahLst/>
              <a:cxnLst/>
              <a:rect l="l" t="t" r="r" b="b"/>
              <a:pathLst>
                <a:path w="209" h="292" extrusionOk="0">
                  <a:moveTo>
                    <a:pt x="104" y="1"/>
                  </a:moveTo>
                  <a:cubicBezTo>
                    <a:pt x="53" y="1"/>
                    <a:pt x="1" y="33"/>
                    <a:pt x="3" y="99"/>
                  </a:cubicBezTo>
                  <a:cubicBezTo>
                    <a:pt x="6" y="172"/>
                    <a:pt x="9" y="195"/>
                    <a:pt x="45" y="257"/>
                  </a:cubicBezTo>
                  <a:cubicBezTo>
                    <a:pt x="58" y="280"/>
                    <a:pt x="82" y="292"/>
                    <a:pt x="106" y="292"/>
                  </a:cubicBezTo>
                  <a:cubicBezTo>
                    <a:pt x="129" y="292"/>
                    <a:pt x="153" y="280"/>
                    <a:pt x="164" y="257"/>
                  </a:cubicBezTo>
                  <a:cubicBezTo>
                    <a:pt x="200" y="195"/>
                    <a:pt x="203" y="172"/>
                    <a:pt x="207" y="99"/>
                  </a:cubicBezTo>
                  <a:cubicBezTo>
                    <a:pt x="208" y="33"/>
                    <a:pt x="156" y="1"/>
                    <a:pt x="104"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
            <p:cNvSpPr/>
            <p:nvPr/>
          </p:nvSpPr>
          <p:spPr>
            <a:xfrm>
              <a:off x="6720393" y="1334182"/>
              <a:ext cx="12277" cy="22414"/>
            </a:xfrm>
            <a:custGeom>
              <a:avLst/>
              <a:gdLst/>
              <a:ahLst/>
              <a:cxnLst/>
              <a:rect l="l" t="t" r="r" b="b"/>
              <a:pathLst>
                <a:path w="264" h="482" extrusionOk="0">
                  <a:moveTo>
                    <a:pt x="134" y="0"/>
                  </a:moveTo>
                  <a:cubicBezTo>
                    <a:pt x="85" y="0"/>
                    <a:pt x="35" y="34"/>
                    <a:pt x="27" y="101"/>
                  </a:cubicBezTo>
                  <a:cubicBezTo>
                    <a:pt x="14" y="233"/>
                    <a:pt x="1" y="328"/>
                    <a:pt x="70" y="447"/>
                  </a:cubicBezTo>
                  <a:cubicBezTo>
                    <a:pt x="85" y="470"/>
                    <a:pt x="108" y="481"/>
                    <a:pt x="132" y="481"/>
                  </a:cubicBezTo>
                  <a:cubicBezTo>
                    <a:pt x="156" y="481"/>
                    <a:pt x="180" y="470"/>
                    <a:pt x="195" y="447"/>
                  </a:cubicBezTo>
                  <a:cubicBezTo>
                    <a:pt x="264" y="328"/>
                    <a:pt x="251" y="233"/>
                    <a:pt x="238" y="101"/>
                  </a:cubicBezTo>
                  <a:cubicBezTo>
                    <a:pt x="231" y="34"/>
                    <a:pt x="183" y="0"/>
                    <a:pt x="134"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
            <p:cNvSpPr/>
            <p:nvPr/>
          </p:nvSpPr>
          <p:spPr>
            <a:xfrm>
              <a:off x="6845631" y="1353527"/>
              <a:ext cx="115379" cy="115373"/>
            </a:xfrm>
            <a:custGeom>
              <a:avLst/>
              <a:gdLst/>
              <a:ahLst/>
              <a:cxnLst/>
              <a:rect l="l" t="t" r="r" b="b"/>
              <a:pathLst>
                <a:path w="2481" h="2481" extrusionOk="0">
                  <a:moveTo>
                    <a:pt x="1239" y="1"/>
                  </a:moveTo>
                  <a:cubicBezTo>
                    <a:pt x="557" y="1"/>
                    <a:pt x="1" y="554"/>
                    <a:pt x="1" y="1239"/>
                  </a:cubicBezTo>
                  <a:cubicBezTo>
                    <a:pt x="1" y="1924"/>
                    <a:pt x="557" y="2481"/>
                    <a:pt x="1239" y="2481"/>
                  </a:cubicBezTo>
                  <a:cubicBezTo>
                    <a:pt x="1924" y="2481"/>
                    <a:pt x="2481" y="1924"/>
                    <a:pt x="2481" y="1239"/>
                  </a:cubicBezTo>
                  <a:cubicBezTo>
                    <a:pt x="2481" y="554"/>
                    <a:pt x="1924" y="1"/>
                    <a:pt x="1239"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
            <p:cNvSpPr/>
            <p:nvPr/>
          </p:nvSpPr>
          <p:spPr>
            <a:xfrm>
              <a:off x="6853351" y="1397193"/>
              <a:ext cx="107659" cy="71707"/>
            </a:xfrm>
            <a:custGeom>
              <a:avLst/>
              <a:gdLst/>
              <a:ahLst/>
              <a:cxnLst/>
              <a:rect l="l" t="t" r="r" b="b"/>
              <a:pathLst>
                <a:path w="2315" h="1542" extrusionOk="0">
                  <a:moveTo>
                    <a:pt x="2272" y="1"/>
                  </a:moveTo>
                  <a:cubicBezTo>
                    <a:pt x="1929" y="458"/>
                    <a:pt x="1099" y="844"/>
                    <a:pt x="783" y="913"/>
                  </a:cubicBezTo>
                  <a:cubicBezTo>
                    <a:pt x="666" y="937"/>
                    <a:pt x="540" y="950"/>
                    <a:pt x="410" y="950"/>
                  </a:cubicBezTo>
                  <a:cubicBezTo>
                    <a:pt x="275" y="950"/>
                    <a:pt x="137" y="936"/>
                    <a:pt x="0" y="909"/>
                  </a:cubicBezTo>
                  <a:lnTo>
                    <a:pt x="0" y="909"/>
                  </a:lnTo>
                  <a:cubicBezTo>
                    <a:pt x="213" y="1285"/>
                    <a:pt x="612" y="1542"/>
                    <a:pt x="1073" y="1542"/>
                  </a:cubicBezTo>
                  <a:cubicBezTo>
                    <a:pt x="1758" y="1542"/>
                    <a:pt x="2315" y="985"/>
                    <a:pt x="2315" y="300"/>
                  </a:cubicBezTo>
                  <a:cubicBezTo>
                    <a:pt x="2315" y="198"/>
                    <a:pt x="2298" y="100"/>
                    <a:pt x="2272" y="1"/>
                  </a:cubicBezTo>
                  <a:close/>
                </a:path>
              </a:pathLst>
            </a:custGeom>
            <a:solidFill>
              <a:srgbClr val="2C8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
            <p:cNvSpPr/>
            <p:nvPr/>
          </p:nvSpPr>
          <p:spPr>
            <a:xfrm>
              <a:off x="7309611" y="1367942"/>
              <a:ext cx="86406" cy="86541"/>
            </a:xfrm>
            <a:custGeom>
              <a:avLst/>
              <a:gdLst/>
              <a:ahLst/>
              <a:cxnLst/>
              <a:rect l="l" t="t" r="r" b="b"/>
              <a:pathLst>
                <a:path w="1858" h="1861" extrusionOk="0">
                  <a:moveTo>
                    <a:pt x="929" y="1"/>
                  </a:moveTo>
                  <a:cubicBezTo>
                    <a:pt x="415" y="1"/>
                    <a:pt x="0" y="416"/>
                    <a:pt x="0" y="929"/>
                  </a:cubicBezTo>
                  <a:cubicBezTo>
                    <a:pt x="0" y="1443"/>
                    <a:pt x="415" y="1861"/>
                    <a:pt x="929" y="1861"/>
                  </a:cubicBezTo>
                  <a:cubicBezTo>
                    <a:pt x="1443" y="1861"/>
                    <a:pt x="1857" y="1443"/>
                    <a:pt x="1857" y="929"/>
                  </a:cubicBezTo>
                  <a:cubicBezTo>
                    <a:pt x="1857" y="416"/>
                    <a:pt x="1443" y="1"/>
                    <a:pt x="92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
            <p:cNvSpPr/>
            <p:nvPr/>
          </p:nvSpPr>
          <p:spPr>
            <a:xfrm>
              <a:off x="7314076" y="1367942"/>
              <a:ext cx="78733" cy="43712"/>
            </a:xfrm>
            <a:custGeom>
              <a:avLst/>
              <a:gdLst/>
              <a:ahLst/>
              <a:cxnLst/>
              <a:rect l="l" t="t" r="r" b="b"/>
              <a:pathLst>
                <a:path w="1693" h="940" extrusionOk="0">
                  <a:moveTo>
                    <a:pt x="833" y="1"/>
                  </a:moveTo>
                  <a:cubicBezTo>
                    <a:pt x="465" y="1"/>
                    <a:pt x="149" y="218"/>
                    <a:pt x="0" y="531"/>
                  </a:cubicBezTo>
                  <a:cubicBezTo>
                    <a:pt x="155" y="698"/>
                    <a:pt x="382" y="808"/>
                    <a:pt x="599" y="870"/>
                  </a:cubicBezTo>
                  <a:cubicBezTo>
                    <a:pt x="753" y="915"/>
                    <a:pt x="895" y="940"/>
                    <a:pt x="1026" y="940"/>
                  </a:cubicBezTo>
                  <a:cubicBezTo>
                    <a:pt x="1297" y="940"/>
                    <a:pt x="1517" y="833"/>
                    <a:pt x="1693" y="580"/>
                  </a:cubicBezTo>
                  <a:cubicBezTo>
                    <a:pt x="1554" y="241"/>
                    <a:pt x="1222" y="1"/>
                    <a:pt x="833"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3"/>
          <p:cNvGrpSpPr/>
          <p:nvPr/>
        </p:nvGrpSpPr>
        <p:grpSpPr>
          <a:xfrm>
            <a:off x="8115593" y="588275"/>
            <a:ext cx="303461" cy="275166"/>
            <a:chOff x="4832775" y="4525200"/>
            <a:chExt cx="362125" cy="328400"/>
          </a:xfrm>
        </p:grpSpPr>
        <p:sp>
          <p:nvSpPr>
            <p:cNvPr id="310" name="Google Shape;310;p3"/>
            <p:cNvSpPr/>
            <p:nvPr/>
          </p:nvSpPr>
          <p:spPr>
            <a:xfrm>
              <a:off x="4832775" y="4525200"/>
              <a:ext cx="362125" cy="328400"/>
            </a:xfrm>
            <a:custGeom>
              <a:avLst/>
              <a:gdLst/>
              <a:ahLst/>
              <a:cxnLst/>
              <a:rect l="l" t="t" r="r" b="b"/>
              <a:pathLst>
                <a:path w="14485" h="13136" extrusionOk="0">
                  <a:moveTo>
                    <a:pt x="7242" y="0"/>
                  </a:moveTo>
                  <a:cubicBezTo>
                    <a:pt x="5597" y="0"/>
                    <a:pt x="3949" y="615"/>
                    <a:pt x="2674" y="1849"/>
                  </a:cubicBezTo>
                  <a:cubicBezTo>
                    <a:pt x="66" y="4375"/>
                    <a:pt x="1" y="8533"/>
                    <a:pt x="2526" y="11138"/>
                  </a:cubicBezTo>
                  <a:cubicBezTo>
                    <a:pt x="3813" y="12467"/>
                    <a:pt x="5527" y="13135"/>
                    <a:pt x="7243" y="13135"/>
                  </a:cubicBezTo>
                  <a:cubicBezTo>
                    <a:pt x="8889" y="13135"/>
                    <a:pt x="10536" y="12521"/>
                    <a:pt x="11811" y="11286"/>
                  </a:cubicBezTo>
                  <a:cubicBezTo>
                    <a:pt x="14418" y="8761"/>
                    <a:pt x="14485" y="4602"/>
                    <a:pt x="11959" y="1997"/>
                  </a:cubicBezTo>
                  <a:cubicBezTo>
                    <a:pt x="10672" y="668"/>
                    <a:pt x="8958" y="0"/>
                    <a:pt x="7242"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
            <p:cNvSpPr/>
            <p:nvPr/>
          </p:nvSpPr>
          <p:spPr>
            <a:xfrm>
              <a:off x="4832775" y="4543850"/>
              <a:ext cx="351275" cy="309750"/>
            </a:xfrm>
            <a:custGeom>
              <a:avLst/>
              <a:gdLst/>
              <a:ahLst/>
              <a:cxnLst/>
              <a:rect l="l" t="t" r="r" b="b"/>
              <a:pathLst>
                <a:path w="14051" h="12390" extrusionOk="0">
                  <a:moveTo>
                    <a:pt x="4202" y="0"/>
                  </a:moveTo>
                  <a:cubicBezTo>
                    <a:pt x="3656" y="287"/>
                    <a:pt x="3138" y="652"/>
                    <a:pt x="2674" y="1103"/>
                  </a:cubicBezTo>
                  <a:cubicBezTo>
                    <a:pt x="66" y="3629"/>
                    <a:pt x="1" y="7787"/>
                    <a:pt x="2526" y="10392"/>
                  </a:cubicBezTo>
                  <a:cubicBezTo>
                    <a:pt x="3813" y="11721"/>
                    <a:pt x="5527" y="12389"/>
                    <a:pt x="7243" y="12389"/>
                  </a:cubicBezTo>
                  <a:cubicBezTo>
                    <a:pt x="8889" y="12389"/>
                    <a:pt x="10536" y="11775"/>
                    <a:pt x="11811" y="10540"/>
                  </a:cubicBezTo>
                  <a:cubicBezTo>
                    <a:pt x="13411" y="8989"/>
                    <a:pt x="14050" y="6826"/>
                    <a:pt x="13724" y="4781"/>
                  </a:cubicBezTo>
                  <a:lnTo>
                    <a:pt x="13724" y="4781"/>
                  </a:lnTo>
                  <a:cubicBezTo>
                    <a:pt x="13731" y="6082"/>
                    <a:pt x="13401" y="7372"/>
                    <a:pt x="12124" y="7827"/>
                  </a:cubicBezTo>
                  <a:cubicBezTo>
                    <a:pt x="12106" y="7833"/>
                    <a:pt x="12088" y="7837"/>
                    <a:pt x="12070" y="7837"/>
                  </a:cubicBezTo>
                  <a:cubicBezTo>
                    <a:pt x="11958" y="7837"/>
                    <a:pt x="11860" y="7711"/>
                    <a:pt x="11897" y="7600"/>
                  </a:cubicBezTo>
                  <a:cubicBezTo>
                    <a:pt x="12087" y="7007"/>
                    <a:pt x="12002" y="6388"/>
                    <a:pt x="11607" y="5898"/>
                  </a:cubicBezTo>
                  <a:cubicBezTo>
                    <a:pt x="11081" y="5238"/>
                    <a:pt x="10304" y="5054"/>
                    <a:pt x="9510" y="5054"/>
                  </a:cubicBezTo>
                  <a:cubicBezTo>
                    <a:pt x="9440" y="5054"/>
                    <a:pt x="9369" y="5055"/>
                    <a:pt x="9299" y="5058"/>
                  </a:cubicBezTo>
                  <a:cubicBezTo>
                    <a:pt x="8861" y="5074"/>
                    <a:pt x="7853" y="5120"/>
                    <a:pt x="7622" y="5624"/>
                  </a:cubicBezTo>
                  <a:cubicBezTo>
                    <a:pt x="7667" y="5620"/>
                    <a:pt x="7712" y="5618"/>
                    <a:pt x="7756" y="5618"/>
                  </a:cubicBezTo>
                  <a:cubicBezTo>
                    <a:pt x="8010" y="5618"/>
                    <a:pt x="8258" y="5682"/>
                    <a:pt x="8502" y="5782"/>
                  </a:cubicBezTo>
                  <a:cubicBezTo>
                    <a:pt x="8831" y="5918"/>
                    <a:pt x="9160" y="6079"/>
                    <a:pt x="9430" y="6313"/>
                  </a:cubicBezTo>
                  <a:cubicBezTo>
                    <a:pt x="9815" y="6648"/>
                    <a:pt x="10052" y="7126"/>
                    <a:pt x="10086" y="7636"/>
                  </a:cubicBezTo>
                  <a:cubicBezTo>
                    <a:pt x="10161" y="8743"/>
                    <a:pt x="9295" y="9598"/>
                    <a:pt x="8239" y="9723"/>
                  </a:cubicBezTo>
                  <a:cubicBezTo>
                    <a:pt x="8233" y="9724"/>
                    <a:pt x="8227" y="9724"/>
                    <a:pt x="8221" y="9724"/>
                  </a:cubicBezTo>
                  <a:cubicBezTo>
                    <a:pt x="8089" y="9724"/>
                    <a:pt x="8011" y="9548"/>
                    <a:pt x="8077" y="9443"/>
                  </a:cubicBezTo>
                  <a:cubicBezTo>
                    <a:pt x="8397" y="8950"/>
                    <a:pt x="8061" y="8340"/>
                    <a:pt x="7705" y="7850"/>
                  </a:cubicBezTo>
                  <a:cubicBezTo>
                    <a:pt x="7675" y="8755"/>
                    <a:pt x="7238" y="9638"/>
                    <a:pt x="6263" y="9858"/>
                  </a:cubicBezTo>
                  <a:cubicBezTo>
                    <a:pt x="6153" y="9884"/>
                    <a:pt x="6046" y="9898"/>
                    <a:pt x="5945" y="9898"/>
                  </a:cubicBezTo>
                  <a:cubicBezTo>
                    <a:pt x="5618" y="9898"/>
                    <a:pt x="5355" y="9750"/>
                    <a:pt x="5242" y="9368"/>
                  </a:cubicBezTo>
                  <a:cubicBezTo>
                    <a:pt x="5101" y="8881"/>
                    <a:pt x="5150" y="8354"/>
                    <a:pt x="5098" y="7857"/>
                  </a:cubicBezTo>
                  <a:cubicBezTo>
                    <a:pt x="5028" y="7217"/>
                    <a:pt x="4745" y="6569"/>
                    <a:pt x="4455" y="6000"/>
                  </a:cubicBezTo>
                  <a:cubicBezTo>
                    <a:pt x="4156" y="5413"/>
                    <a:pt x="3764" y="4877"/>
                    <a:pt x="3513" y="4268"/>
                  </a:cubicBezTo>
                  <a:cubicBezTo>
                    <a:pt x="3063" y="3181"/>
                    <a:pt x="2951" y="1854"/>
                    <a:pt x="3557" y="804"/>
                  </a:cubicBezTo>
                  <a:cubicBezTo>
                    <a:pt x="3731" y="504"/>
                    <a:pt x="3955" y="237"/>
                    <a:pt x="4202"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
            <p:cNvSpPr/>
            <p:nvPr/>
          </p:nvSpPr>
          <p:spPr>
            <a:xfrm>
              <a:off x="4849650" y="4681075"/>
              <a:ext cx="13450" cy="37625"/>
            </a:xfrm>
            <a:custGeom>
              <a:avLst/>
              <a:gdLst/>
              <a:ahLst/>
              <a:cxnLst/>
              <a:rect l="l" t="t" r="r" b="b"/>
              <a:pathLst>
                <a:path w="538" h="1505" extrusionOk="0">
                  <a:moveTo>
                    <a:pt x="13" y="0"/>
                  </a:moveTo>
                  <a:cubicBezTo>
                    <a:pt x="10" y="69"/>
                    <a:pt x="4" y="138"/>
                    <a:pt x="1" y="207"/>
                  </a:cubicBezTo>
                  <a:cubicBezTo>
                    <a:pt x="109" y="286"/>
                    <a:pt x="201" y="382"/>
                    <a:pt x="247" y="543"/>
                  </a:cubicBezTo>
                  <a:cubicBezTo>
                    <a:pt x="326" y="827"/>
                    <a:pt x="231" y="1076"/>
                    <a:pt x="76" y="1301"/>
                  </a:cubicBezTo>
                  <a:cubicBezTo>
                    <a:pt x="86" y="1367"/>
                    <a:pt x="92" y="1436"/>
                    <a:pt x="106" y="1505"/>
                  </a:cubicBezTo>
                  <a:cubicBezTo>
                    <a:pt x="356" y="1192"/>
                    <a:pt x="537" y="827"/>
                    <a:pt x="402" y="418"/>
                  </a:cubicBezTo>
                  <a:cubicBezTo>
                    <a:pt x="317" y="161"/>
                    <a:pt x="178" y="108"/>
                    <a:pt x="1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
            <p:cNvSpPr/>
            <p:nvPr/>
          </p:nvSpPr>
          <p:spPr>
            <a:xfrm>
              <a:off x="5058975" y="4531925"/>
              <a:ext cx="93525" cy="69500"/>
            </a:xfrm>
            <a:custGeom>
              <a:avLst/>
              <a:gdLst/>
              <a:ahLst/>
              <a:cxnLst/>
              <a:rect l="l" t="t" r="r" b="b"/>
              <a:pathLst>
                <a:path w="3741" h="2780" extrusionOk="0">
                  <a:moveTo>
                    <a:pt x="47" y="0"/>
                  </a:moveTo>
                  <a:cubicBezTo>
                    <a:pt x="1" y="494"/>
                    <a:pt x="10" y="968"/>
                    <a:pt x="392" y="1327"/>
                  </a:cubicBezTo>
                  <a:cubicBezTo>
                    <a:pt x="827" y="1732"/>
                    <a:pt x="1548" y="1821"/>
                    <a:pt x="2088" y="1998"/>
                  </a:cubicBezTo>
                  <a:cubicBezTo>
                    <a:pt x="2688" y="2193"/>
                    <a:pt x="3237" y="2436"/>
                    <a:pt x="3741" y="2779"/>
                  </a:cubicBezTo>
                  <a:cubicBezTo>
                    <a:pt x="3566" y="2506"/>
                    <a:pt x="3362" y="2246"/>
                    <a:pt x="3145" y="1995"/>
                  </a:cubicBezTo>
                  <a:cubicBezTo>
                    <a:pt x="2618" y="1693"/>
                    <a:pt x="2045" y="1459"/>
                    <a:pt x="1472" y="1211"/>
                  </a:cubicBezTo>
                  <a:cubicBezTo>
                    <a:pt x="791" y="918"/>
                    <a:pt x="702" y="616"/>
                    <a:pt x="715" y="234"/>
                  </a:cubicBezTo>
                  <a:cubicBezTo>
                    <a:pt x="495" y="145"/>
                    <a:pt x="273" y="66"/>
                    <a:pt x="4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
            <p:cNvSpPr/>
            <p:nvPr/>
          </p:nvSpPr>
          <p:spPr>
            <a:xfrm>
              <a:off x="5110100" y="4597125"/>
              <a:ext cx="22575" cy="21200"/>
            </a:xfrm>
            <a:custGeom>
              <a:avLst/>
              <a:gdLst/>
              <a:ahLst/>
              <a:cxnLst/>
              <a:rect l="l" t="t" r="r" b="b"/>
              <a:pathLst>
                <a:path w="903" h="848" extrusionOk="0">
                  <a:moveTo>
                    <a:pt x="405" y="1"/>
                  </a:moveTo>
                  <a:cubicBezTo>
                    <a:pt x="316" y="1"/>
                    <a:pt x="226" y="17"/>
                    <a:pt x="149" y="49"/>
                  </a:cubicBezTo>
                  <a:cubicBezTo>
                    <a:pt x="59" y="85"/>
                    <a:pt x="0" y="223"/>
                    <a:pt x="33" y="313"/>
                  </a:cubicBezTo>
                  <a:cubicBezTo>
                    <a:pt x="93" y="477"/>
                    <a:pt x="175" y="619"/>
                    <a:pt x="307" y="724"/>
                  </a:cubicBezTo>
                  <a:cubicBezTo>
                    <a:pt x="310" y="731"/>
                    <a:pt x="310" y="740"/>
                    <a:pt x="316" y="744"/>
                  </a:cubicBezTo>
                  <a:cubicBezTo>
                    <a:pt x="377" y="817"/>
                    <a:pt x="447" y="847"/>
                    <a:pt x="517" y="847"/>
                  </a:cubicBezTo>
                  <a:cubicBezTo>
                    <a:pt x="710" y="847"/>
                    <a:pt x="903" y="619"/>
                    <a:pt x="903" y="421"/>
                  </a:cubicBezTo>
                  <a:cubicBezTo>
                    <a:pt x="903" y="128"/>
                    <a:pt x="653" y="1"/>
                    <a:pt x="405"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
            <p:cNvSpPr/>
            <p:nvPr/>
          </p:nvSpPr>
          <p:spPr>
            <a:xfrm>
              <a:off x="5153225" y="4658675"/>
              <a:ext cx="24625" cy="78075"/>
            </a:xfrm>
            <a:custGeom>
              <a:avLst/>
              <a:gdLst/>
              <a:ahLst/>
              <a:cxnLst/>
              <a:rect l="l" t="t" r="r" b="b"/>
              <a:pathLst>
                <a:path w="985" h="3123" extrusionOk="0">
                  <a:moveTo>
                    <a:pt x="873" y="1"/>
                  </a:moveTo>
                  <a:cubicBezTo>
                    <a:pt x="797" y="451"/>
                    <a:pt x="603" y="873"/>
                    <a:pt x="323" y="1281"/>
                  </a:cubicBezTo>
                  <a:cubicBezTo>
                    <a:pt x="149" y="1532"/>
                    <a:pt x="0" y="1749"/>
                    <a:pt x="14" y="2065"/>
                  </a:cubicBezTo>
                  <a:cubicBezTo>
                    <a:pt x="20" y="2279"/>
                    <a:pt x="356" y="2717"/>
                    <a:pt x="711" y="3122"/>
                  </a:cubicBezTo>
                  <a:cubicBezTo>
                    <a:pt x="767" y="2937"/>
                    <a:pt x="817" y="2756"/>
                    <a:pt x="854" y="2572"/>
                  </a:cubicBezTo>
                  <a:cubicBezTo>
                    <a:pt x="639" y="2293"/>
                    <a:pt x="550" y="1966"/>
                    <a:pt x="794" y="1505"/>
                  </a:cubicBezTo>
                  <a:cubicBezTo>
                    <a:pt x="863" y="1374"/>
                    <a:pt x="926" y="1245"/>
                    <a:pt x="985" y="1120"/>
                  </a:cubicBezTo>
                  <a:cubicBezTo>
                    <a:pt x="978" y="744"/>
                    <a:pt x="945" y="369"/>
                    <a:pt x="873"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
            <p:cNvSpPr/>
            <p:nvPr/>
          </p:nvSpPr>
          <p:spPr>
            <a:xfrm>
              <a:off x="5053450" y="4699325"/>
              <a:ext cx="110650" cy="104225"/>
            </a:xfrm>
            <a:custGeom>
              <a:avLst/>
              <a:gdLst/>
              <a:ahLst/>
              <a:cxnLst/>
              <a:rect l="l" t="t" r="r" b="b"/>
              <a:pathLst>
                <a:path w="4426" h="4169" extrusionOk="0">
                  <a:moveTo>
                    <a:pt x="2484" y="1"/>
                  </a:moveTo>
                  <a:cubicBezTo>
                    <a:pt x="2454" y="1"/>
                    <a:pt x="2429" y="33"/>
                    <a:pt x="2444" y="67"/>
                  </a:cubicBezTo>
                  <a:cubicBezTo>
                    <a:pt x="2615" y="436"/>
                    <a:pt x="2793" y="808"/>
                    <a:pt x="3010" y="1153"/>
                  </a:cubicBezTo>
                  <a:cubicBezTo>
                    <a:pt x="3284" y="1595"/>
                    <a:pt x="3550" y="1980"/>
                    <a:pt x="3116" y="2445"/>
                  </a:cubicBezTo>
                  <a:cubicBezTo>
                    <a:pt x="2784" y="2798"/>
                    <a:pt x="2261" y="2975"/>
                    <a:pt x="1752" y="2975"/>
                  </a:cubicBezTo>
                  <a:cubicBezTo>
                    <a:pt x="1432" y="2975"/>
                    <a:pt x="1118" y="2905"/>
                    <a:pt x="860" y="2767"/>
                  </a:cubicBezTo>
                  <a:cubicBezTo>
                    <a:pt x="852" y="2762"/>
                    <a:pt x="843" y="2761"/>
                    <a:pt x="836" y="2761"/>
                  </a:cubicBezTo>
                  <a:cubicBezTo>
                    <a:pt x="826" y="2761"/>
                    <a:pt x="817" y="2763"/>
                    <a:pt x="807" y="2767"/>
                  </a:cubicBezTo>
                  <a:cubicBezTo>
                    <a:pt x="639" y="2664"/>
                    <a:pt x="458" y="2595"/>
                    <a:pt x="259" y="2595"/>
                  </a:cubicBezTo>
                  <a:cubicBezTo>
                    <a:pt x="198" y="2595"/>
                    <a:pt x="135" y="2601"/>
                    <a:pt x="70" y="2615"/>
                  </a:cubicBezTo>
                  <a:cubicBezTo>
                    <a:pt x="1" y="2632"/>
                    <a:pt x="1" y="2734"/>
                    <a:pt x="67" y="2750"/>
                  </a:cubicBezTo>
                  <a:cubicBezTo>
                    <a:pt x="929" y="2971"/>
                    <a:pt x="1255" y="3910"/>
                    <a:pt x="2095" y="4124"/>
                  </a:cubicBezTo>
                  <a:cubicBezTo>
                    <a:pt x="2213" y="4154"/>
                    <a:pt x="2341" y="4169"/>
                    <a:pt x="2474" y="4169"/>
                  </a:cubicBezTo>
                  <a:cubicBezTo>
                    <a:pt x="2738" y="4169"/>
                    <a:pt x="3020" y="4111"/>
                    <a:pt x="3274" y="4008"/>
                  </a:cubicBezTo>
                  <a:cubicBezTo>
                    <a:pt x="3402" y="3870"/>
                    <a:pt x="3521" y="3729"/>
                    <a:pt x="3629" y="3583"/>
                  </a:cubicBezTo>
                  <a:lnTo>
                    <a:pt x="3629" y="3583"/>
                  </a:lnTo>
                  <a:cubicBezTo>
                    <a:pt x="3293" y="3734"/>
                    <a:pt x="2855" y="3884"/>
                    <a:pt x="2496" y="3884"/>
                  </a:cubicBezTo>
                  <a:cubicBezTo>
                    <a:pt x="2462" y="3884"/>
                    <a:pt x="2428" y="3882"/>
                    <a:pt x="2395" y="3880"/>
                  </a:cubicBezTo>
                  <a:cubicBezTo>
                    <a:pt x="1871" y="3840"/>
                    <a:pt x="1575" y="3442"/>
                    <a:pt x="1229" y="3109"/>
                  </a:cubicBezTo>
                  <a:cubicBezTo>
                    <a:pt x="1210" y="3089"/>
                    <a:pt x="1190" y="3073"/>
                    <a:pt x="1170" y="3053"/>
                  </a:cubicBezTo>
                  <a:lnTo>
                    <a:pt x="1170" y="3053"/>
                  </a:lnTo>
                  <a:cubicBezTo>
                    <a:pt x="1434" y="3157"/>
                    <a:pt x="1722" y="3210"/>
                    <a:pt x="2010" y="3210"/>
                  </a:cubicBezTo>
                  <a:cubicBezTo>
                    <a:pt x="2560" y="3210"/>
                    <a:pt x="3112" y="3019"/>
                    <a:pt x="3508" y="2635"/>
                  </a:cubicBezTo>
                  <a:cubicBezTo>
                    <a:pt x="4426" y="1743"/>
                    <a:pt x="3146" y="620"/>
                    <a:pt x="2517" y="15"/>
                  </a:cubicBezTo>
                  <a:cubicBezTo>
                    <a:pt x="2506" y="5"/>
                    <a:pt x="2495" y="1"/>
                    <a:pt x="24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
            <p:cNvSpPr/>
            <p:nvPr/>
          </p:nvSpPr>
          <p:spPr>
            <a:xfrm>
              <a:off x="4882625" y="4525350"/>
              <a:ext cx="235400" cy="290975"/>
            </a:xfrm>
            <a:custGeom>
              <a:avLst/>
              <a:gdLst/>
              <a:ahLst/>
              <a:cxnLst/>
              <a:rect l="l" t="t" r="r" b="b"/>
              <a:pathLst>
                <a:path w="9416" h="11639" extrusionOk="0">
                  <a:moveTo>
                    <a:pt x="5284" y="1"/>
                  </a:moveTo>
                  <a:cubicBezTo>
                    <a:pt x="5225" y="1"/>
                    <a:pt x="5165" y="2"/>
                    <a:pt x="5105" y="3"/>
                  </a:cubicBezTo>
                  <a:cubicBezTo>
                    <a:pt x="5362" y="642"/>
                    <a:pt x="5270" y="1003"/>
                    <a:pt x="4818" y="1086"/>
                  </a:cubicBezTo>
                  <a:cubicBezTo>
                    <a:pt x="4420" y="1313"/>
                    <a:pt x="4111" y="1228"/>
                    <a:pt x="3946" y="1708"/>
                  </a:cubicBezTo>
                  <a:cubicBezTo>
                    <a:pt x="3910" y="1813"/>
                    <a:pt x="3949" y="1939"/>
                    <a:pt x="4025" y="2015"/>
                  </a:cubicBezTo>
                  <a:cubicBezTo>
                    <a:pt x="4121" y="2117"/>
                    <a:pt x="4219" y="2166"/>
                    <a:pt x="4325" y="2202"/>
                  </a:cubicBezTo>
                  <a:cubicBezTo>
                    <a:pt x="3850" y="2360"/>
                    <a:pt x="3403" y="2608"/>
                    <a:pt x="2995" y="2900"/>
                  </a:cubicBezTo>
                  <a:cubicBezTo>
                    <a:pt x="2709" y="3111"/>
                    <a:pt x="2405" y="3339"/>
                    <a:pt x="2125" y="3591"/>
                  </a:cubicBezTo>
                  <a:lnTo>
                    <a:pt x="2125" y="3588"/>
                  </a:lnTo>
                  <a:cubicBezTo>
                    <a:pt x="2577" y="2529"/>
                    <a:pt x="3104" y="1448"/>
                    <a:pt x="4078" y="783"/>
                  </a:cubicBezTo>
                  <a:cubicBezTo>
                    <a:pt x="4147" y="738"/>
                    <a:pt x="4120" y="629"/>
                    <a:pt x="4042" y="629"/>
                  </a:cubicBezTo>
                  <a:cubicBezTo>
                    <a:pt x="4035" y="629"/>
                    <a:pt x="4027" y="630"/>
                    <a:pt x="4019" y="632"/>
                  </a:cubicBezTo>
                  <a:cubicBezTo>
                    <a:pt x="2712" y="918"/>
                    <a:pt x="1931" y="2499"/>
                    <a:pt x="1437" y="3605"/>
                  </a:cubicBezTo>
                  <a:cubicBezTo>
                    <a:pt x="1197" y="4145"/>
                    <a:pt x="828" y="4863"/>
                    <a:pt x="861" y="5478"/>
                  </a:cubicBezTo>
                  <a:cubicBezTo>
                    <a:pt x="867" y="5630"/>
                    <a:pt x="907" y="5765"/>
                    <a:pt x="966" y="5883"/>
                  </a:cubicBezTo>
                  <a:cubicBezTo>
                    <a:pt x="1013" y="7023"/>
                    <a:pt x="1753" y="8073"/>
                    <a:pt x="2603" y="8781"/>
                  </a:cubicBezTo>
                  <a:cubicBezTo>
                    <a:pt x="2619" y="8794"/>
                    <a:pt x="2639" y="8801"/>
                    <a:pt x="2656" y="8811"/>
                  </a:cubicBezTo>
                  <a:cubicBezTo>
                    <a:pt x="2527" y="8945"/>
                    <a:pt x="2349" y="9028"/>
                    <a:pt x="2053" y="9031"/>
                  </a:cubicBezTo>
                  <a:cubicBezTo>
                    <a:pt x="2051" y="9031"/>
                    <a:pt x="2049" y="9031"/>
                    <a:pt x="2047" y="9031"/>
                  </a:cubicBezTo>
                  <a:cubicBezTo>
                    <a:pt x="1445" y="9031"/>
                    <a:pt x="485" y="8499"/>
                    <a:pt x="341" y="7869"/>
                  </a:cubicBezTo>
                  <a:cubicBezTo>
                    <a:pt x="327" y="7811"/>
                    <a:pt x="284" y="7786"/>
                    <a:pt x="240" y="7786"/>
                  </a:cubicBezTo>
                  <a:cubicBezTo>
                    <a:pt x="201" y="7786"/>
                    <a:pt x="162" y="7805"/>
                    <a:pt x="140" y="7839"/>
                  </a:cubicBezTo>
                  <a:cubicBezTo>
                    <a:pt x="132" y="7837"/>
                    <a:pt x="123" y="7836"/>
                    <a:pt x="114" y="7836"/>
                  </a:cubicBezTo>
                  <a:cubicBezTo>
                    <a:pt x="56" y="7836"/>
                    <a:pt x="0" y="7881"/>
                    <a:pt x="15" y="7957"/>
                  </a:cubicBezTo>
                  <a:cubicBezTo>
                    <a:pt x="235" y="9110"/>
                    <a:pt x="1270" y="10236"/>
                    <a:pt x="2441" y="10556"/>
                  </a:cubicBezTo>
                  <a:cubicBezTo>
                    <a:pt x="2433" y="10555"/>
                    <a:pt x="2424" y="10555"/>
                    <a:pt x="2415" y="10555"/>
                  </a:cubicBezTo>
                  <a:cubicBezTo>
                    <a:pt x="2399" y="10555"/>
                    <a:pt x="2383" y="10555"/>
                    <a:pt x="2367" y="10555"/>
                  </a:cubicBezTo>
                  <a:cubicBezTo>
                    <a:pt x="2352" y="10555"/>
                    <a:pt x="2338" y="10555"/>
                    <a:pt x="2323" y="10553"/>
                  </a:cubicBezTo>
                  <a:cubicBezTo>
                    <a:pt x="1329" y="10394"/>
                    <a:pt x="726" y="9700"/>
                    <a:pt x="136" y="8955"/>
                  </a:cubicBezTo>
                  <a:cubicBezTo>
                    <a:pt x="127" y="8944"/>
                    <a:pt x="114" y="8939"/>
                    <a:pt x="101" y="8939"/>
                  </a:cubicBezTo>
                  <a:cubicBezTo>
                    <a:pt x="69" y="8939"/>
                    <a:pt x="35" y="8972"/>
                    <a:pt x="45" y="9008"/>
                  </a:cubicBezTo>
                  <a:cubicBezTo>
                    <a:pt x="311" y="10059"/>
                    <a:pt x="1431" y="10839"/>
                    <a:pt x="2487" y="10948"/>
                  </a:cubicBezTo>
                  <a:cubicBezTo>
                    <a:pt x="2542" y="10953"/>
                    <a:pt x="2599" y="10956"/>
                    <a:pt x="2656" y="10956"/>
                  </a:cubicBezTo>
                  <a:cubicBezTo>
                    <a:pt x="3188" y="10956"/>
                    <a:pt x="3792" y="10725"/>
                    <a:pt x="4289" y="10372"/>
                  </a:cubicBezTo>
                  <a:cubicBezTo>
                    <a:pt x="4378" y="10332"/>
                    <a:pt x="4467" y="10285"/>
                    <a:pt x="4552" y="10240"/>
                  </a:cubicBezTo>
                  <a:lnTo>
                    <a:pt x="4552" y="10240"/>
                  </a:lnTo>
                  <a:cubicBezTo>
                    <a:pt x="4549" y="10243"/>
                    <a:pt x="4549" y="10246"/>
                    <a:pt x="4546" y="10246"/>
                  </a:cubicBezTo>
                  <a:cubicBezTo>
                    <a:pt x="4182" y="10570"/>
                    <a:pt x="3429" y="11361"/>
                    <a:pt x="2878" y="11361"/>
                  </a:cubicBezTo>
                  <a:cubicBezTo>
                    <a:pt x="2840" y="11361"/>
                    <a:pt x="2803" y="11357"/>
                    <a:pt x="2768" y="11349"/>
                  </a:cubicBezTo>
                  <a:cubicBezTo>
                    <a:pt x="2762" y="11348"/>
                    <a:pt x="2756" y="11347"/>
                    <a:pt x="2750" y="11347"/>
                  </a:cubicBezTo>
                  <a:cubicBezTo>
                    <a:pt x="2686" y="11347"/>
                    <a:pt x="2641" y="11426"/>
                    <a:pt x="2692" y="11478"/>
                  </a:cubicBezTo>
                  <a:cubicBezTo>
                    <a:pt x="2809" y="11596"/>
                    <a:pt x="2936" y="11639"/>
                    <a:pt x="3069" y="11639"/>
                  </a:cubicBezTo>
                  <a:cubicBezTo>
                    <a:pt x="3295" y="11639"/>
                    <a:pt x="3536" y="11514"/>
                    <a:pt x="3768" y="11425"/>
                  </a:cubicBezTo>
                  <a:cubicBezTo>
                    <a:pt x="4305" y="11217"/>
                    <a:pt x="4842" y="10964"/>
                    <a:pt x="5250" y="10542"/>
                  </a:cubicBezTo>
                  <a:cubicBezTo>
                    <a:pt x="5613" y="10170"/>
                    <a:pt x="5692" y="9703"/>
                    <a:pt x="5586" y="9265"/>
                  </a:cubicBezTo>
                  <a:cubicBezTo>
                    <a:pt x="5774" y="8794"/>
                    <a:pt x="5586" y="8313"/>
                    <a:pt x="5438" y="7823"/>
                  </a:cubicBezTo>
                  <a:cubicBezTo>
                    <a:pt x="5418" y="7760"/>
                    <a:pt x="5379" y="7717"/>
                    <a:pt x="5332" y="7691"/>
                  </a:cubicBezTo>
                  <a:cubicBezTo>
                    <a:pt x="5336" y="7645"/>
                    <a:pt x="5336" y="7596"/>
                    <a:pt x="5336" y="7543"/>
                  </a:cubicBezTo>
                  <a:cubicBezTo>
                    <a:pt x="5332" y="7495"/>
                    <a:pt x="5292" y="7467"/>
                    <a:pt x="5253" y="7467"/>
                  </a:cubicBezTo>
                  <a:cubicBezTo>
                    <a:pt x="5223" y="7467"/>
                    <a:pt x="5193" y="7484"/>
                    <a:pt x="5181" y="7523"/>
                  </a:cubicBezTo>
                  <a:cubicBezTo>
                    <a:pt x="5161" y="7579"/>
                    <a:pt x="5139" y="7629"/>
                    <a:pt x="5112" y="7675"/>
                  </a:cubicBezTo>
                  <a:cubicBezTo>
                    <a:pt x="5059" y="7701"/>
                    <a:pt x="5013" y="7744"/>
                    <a:pt x="4993" y="7816"/>
                  </a:cubicBezTo>
                  <a:cubicBezTo>
                    <a:pt x="4990" y="7826"/>
                    <a:pt x="4990" y="7836"/>
                    <a:pt x="4987" y="7846"/>
                  </a:cubicBezTo>
                  <a:cubicBezTo>
                    <a:pt x="4879" y="7947"/>
                    <a:pt x="4746" y="7991"/>
                    <a:pt x="4598" y="7991"/>
                  </a:cubicBezTo>
                  <a:cubicBezTo>
                    <a:pt x="3738" y="7991"/>
                    <a:pt x="2376" y="6479"/>
                    <a:pt x="2649" y="5580"/>
                  </a:cubicBezTo>
                  <a:cubicBezTo>
                    <a:pt x="2837" y="4959"/>
                    <a:pt x="3432" y="4418"/>
                    <a:pt x="4025" y="4198"/>
                  </a:cubicBezTo>
                  <a:cubicBezTo>
                    <a:pt x="4170" y="4145"/>
                    <a:pt x="4305" y="4115"/>
                    <a:pt x="4437" y="4099"/>
                  </a:cubicBezTo>
                  <a:cubicBezTo>
                    <a:pt x="4888" y="4267"/>
                    <a:pt x="5309" y="4497"/>
                    <a:pt x="5662" y="4869"/>
                  </a:cubicBezTo>
                  <a:cubicBezTo>
                    <a:pt x="6399" y="5646"/>
                    <a:pt x="6383" y="6450"/>
                    <a:pt x="6547" y="7418"/>
                  </a:cubicBezTo>
                  <a:cubicBezTo>
                    <a:pt x="6686" y="8221"/>
                    <a:pt x="7219" y="8880"/>
                    <a:pt x="8052" y="9031"/>
                  </a:cubicBezTo>
                  <a:cubicBezTo>
                    <a:pt x="8154" y="9050"/>
                    <a:pt x="8246" y="9058"/>
                    <a:pt x="8329" y="9058"/>
                  </a:cubicBezTo>
                  <a:cubicBezTo>
                    <a:pt x="9416" y="9058"/>
                    <a:pt x="8911" y="7582"/>
                    <a:pt x="8234" y="7582"/>
                  </a:cubicBezTo>
                  <a:cubicBezTo>
                    <a:pt x="8099" y="7582"/>
                    <a:pt x="7958" y="7640"/>
                    <a:pt x="7821" y="7780"/>
                  </a:cubicBezTo>
                  <a:cubicBezTo>
                    <a:pt x="7788" y="7813"/>
                    <a:pt x="7817" y="7862"/>
                    <a:pt x="7856" y="7862"/>
                  </a:cubicBezTo>
                  <a:cubicBezTo>
                    <a:pt x="7864" y="7862"/>
                    <a:pt x="7872" y="7860"/>
                    <a:pt x="7881" y="7855"/>
                  </a:cubicBezTo>
                  <a:cubicBezTo>
                    <a:pt x="8138" y="8465"/>
                    <a:pt x="8168" y="8769"/>
                    <a:pt x="7973" y="8769"/>
                  </a:cubicBezTo>
                  <a:cubicBezTo>
                    <a:pt x="7883" y="8769"/>
                    <a:pt x="7746" y="8705"/>
                    <a:pt x="7561" y="8577"/>
                  </a:cubicBezTo>
                  <a:cubicBezTo>
                    <a:pt x="7219" y="8363"/>
                    <a:pt x="6992" y="8060"/>
                    <a:pt x="6873" y="7665"/>
                  </a:cubicBezTo>
                  <a:cubicBezTo>
                    <a:pt x="6771" y="7299"/>
                    <a:pt x="6841" y="6898"/>
                    <a:pt x="6801" y="6526"/>
                  </a:cubicBezTo>
                  <a:cubicBezTo>
                    <a:pt x="6739" y="5923"/>
                    <a:pt x="6554" y="5330"/>
                    <a:pt x="6201" y="4836"/>
                  </a:cubicBezTo>
                  <a:cubicBezTo>
                    <a:pt x="6166" y="4787"/>
                    <a:pt x="6122" y="4741"/>
                    <a:pt x="6087" y="4695"/>
                  </a:cubicBezTo>
                  <a:cubicBezTo>
                    <a:pt x="6152" y="4669"/>
                    <a:pt x="6198" y="4599"/>
                    <a:pt x="6156" y="4517"/>
                  </a:cubicBezTo>
                  <a:cubicBezTo>
                    <a:pt x="5912" y="4056"/>
                    <a:pt x="5543" y="3799"/>
                    <a:pt x="5128" y="3700"/>
                  </a:cubicBezTo>
                  <a:cubicBezTo>
                    <a:pt x="5275" y="3677"/>
                    <a:pt x="5422" y="3665"/>
                    <a:pt x="5568" y="3665"/>
                  </a:cubicBezTo>
                  <a:cubicBezTo>
                    <a:pt x="6285" y="3665"/>
                    <a:pt x="6979" y="3948"/>
                    <a:pt x="7545" y="4454"/>
                  </a:cubicBezTo>
                  <a:cubicBezTo>
                    <a:pt x="7552" y="4468"/>
                    <a:pt x="7558" y="4480"/>
                    <a:pt x="7564" y="4494"/>
                  </a:cubicBezTo>
                  <a:cubicBezTo>
                    <a:pt x="7588" y="4530"/>
                    <a:pt x="7621" y="4547"/>
                    <a:pt x="7657" y="4550"/>
                  </a:cubicBezTo>
                  <a:cubicBezTo>
                    <a:pt x="7660" y="4553"/>
                    <a:pt x="7663" y="4556"/>
                    <a:pt x="7667" y="4559"/>
                  </a:cubicBezTo>
                  <a:cubicBezTo>
                    <a:pt x="7683" y="4575"/>
                    <a:pt x="7701" y="4581"/>
                    <a:pt x="7720" y="4581"/>
                  </a:cubicBezTo>
                  <a:cubicBezTo>
                    <a:pt x="7772" y="4581"/>
                    <a:pt x="7824" y="4528"/>
                    <a:pt x="7792" y="4474"/>
                  </a:cubicBezTo>
                  <a:cubicBezTo>
                    <a:pt x="7792" y="4471"/>
                    <a:pt x="7795" y="4471"/>
                    <a:pt x="7798" y="4468"/>
                  </a:cubicBezTo>
                  <a:cubicBezTo>
                    <a:pt x="7868" y="4240"/>
                    <a:pt x="7798" y="4006"/>
                    <a:pt x="7716" y="3793"/>
                  </a:cubicBezTo>
                  <a:cubicBezTo>
                    <a:pt x="7703" y="3757"/>
                    <a:pt x="7687" y="3720"/>
                    <a:pt x="7670" y="3684"/>
                  </a:cubicBezTo>
                  <a:cubicBezTo>
                    <a:pt x="7519" y="2959"/>
                    <a:pt x="6906" y="2430"/>
                    <a:pt x="6201" y="2176"/>
                  </a:cubicBezTo>
                  <a:cubicBezTo>
                    <a:pt x="5981" y="2100"/>
                    <a:pt x="5764" y="2061"/>
                    <a:pt x="5546" y="2044"/>
                  </a:cubicBezTo>
                  <a:cubicBezTo>
                    <a:pt x="5329" y="1959"/>
                    <a:pt x="5023" y="1847"/>
                    <a:pt x="4822" y="1764"/>
                  </a:cubicBezTo>
                  <a:cubicBezTo>
                    <a:pt x="5218" y="1742"/>
                    <a:pt x="5971" y="1060"/>
                    <a:pt x="6060" y="842"/>
                  </a:cubicBezTo>
                  <a:cubicBezTo>
                    <a:pt x="6169" y="573"/>
                    <a:pt x="6136" y="289"/>
                    <a:pt x="6024" y="43"/>
                  </a:cubicBezTo>
                  <a:cubicBezTo>
                    <a:pt x="5777" y="13"/>
                    <a:pt x="5531" y="1"/>
                    <a:pt x="52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
            <p:cNvSpPr/>
            <p:nvPr/>
          </p:nvSpPr>
          <p:spPr>
            <a:xfrm>
              <a:off x="4949725" y="4541075"/>
              <a:ext cx="36600" cy="21575"/>
            </a:xfrm>
            <a:custGeom>
              <a:avLst/>
              <a:gdLst/>
              <a:ahLst/>
              <a:cxnLst/>
              <a:rect l="l" t="t" r="r" b="b"/>
              <a:pathLst>
                <a:path w="1464" h="863" extrusionOk="0">
                  <a:moveTo>
                    <a:pt x="1358" y="0"/>
                  </a:moveTo>
                  <a:cubicBezTo>
                    <a:pt x="1351" y="0"/>
                    <a:pt x="1343" y="1"/>
                    <a:pt x="1335" y="3"/>
                  </a:cubicBezTo>
                  <a:cubicBezTo>
                    <a:pt x="808" y="118"/>
                    <a:pt x="370" y="444"/>
                    <a:pt x="1" y="862"/>
                  </a:cubicBezTo>
                  <a:cubicBezTo>
                    <a:pt x="198" y="704"/>
                    <a:pt x="420" y="572"/>
                    <a:pt x="666" y="473"/>
                  </a:cubicBezTo>
                  <a:cubicBezTo>
                    <a:pt x="681" y="467"/>
                    <a:pt x="697" y="464"/>
                    <a:pt x="712" y="464"/>
                  </a:cubicBezTo>
                  <a:cubicBezTo>
                    <a:pt x="795" y="464"/>
                    <a:pt x="875" y="546"/>
                    <a:pt x="847" y="622"/>
                  </a:cubicBezTo>
                  <a:cubicBezTo>
                    <a:pt x="1016" y="450"/>
                    <a:pt x="1193" y="292"/>
                    <a:pt x="1394" y="154"/>
                  </a:cubicBezTo>
                  <a:cubicBezTo>
                    <a:pt x="1463" y="109"/>
                    <a:pt x="1436" y="0"/>
                    <a:pt x="1358"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
            <p:cNvSpPr/>
            <p:nvPr/>
          </p:nvSpPr>
          <p:spPr>
            <a:xfrm>
              <a:off x="4882625" y="4608475"/>
              <a:ext cx="127650" cy="205625"/>
            </a:xfrm>
            <a:custGeom>
              <a:avLst/>
              <a:gdLst/>
              <a:ahLst/>
              <a:cxnLst/>
              <a:rect l="l" t="t" r="r" b="b"/>
              <a:pathLst>
                <a:path w="5106" h="8225" extrusionOk="0">
                  <a:moveTo>
                    <a:pt x="1566" y="0"/>
                  </a:moveTo>
                  <a:lnTo>
                    <a:pt x="1566" y="0"/>
                  </a:lnTo>
                  <a:cubicBezTo>
                    <a:pt x="1519" y="96"/>
                    <a:pt x="1477" y="191"/>
                    <a:pt x="1437" y="280"/>
                  </a:cubicBezTo>
                  <a:cubicBezTo>
                    <a:pt x="1197" y="820"/>
                    <a:pt x="828" y="1538"/>
                    <a:pt x="861" y="2153"/>
                  </a:cubicBezTo>
                  <a:cubicBezTo>
                    <a:pt x="867" y="2305"/>
                    <a:pt x="907" y="2440"/>
                    <a:pt x="966" y="2558"/>
                  </a:cubicBezTo>
                  <a:cubicBezTo>
                    <a:pt x="1013" y="3698"/>
                    <a:pt x="1753" y="4748"/>
                    <a:pt x="2603" y="5456"/>
                  </a:cubicBezTo>
                  <a:cubicBezTo>
                    <a:pt x="2619" y="5469"/>
                    <a:pt x="2639" y="5476"/>
                    <a:pt x="2656" y="5486"/>
                  </a:cubicBezTo>
                  <a:cubicBezTo>
                    <a:pt x="2527" y="5620"/>
                    <a:pt x="2349" y="5703"/>
                    <a:pt x="2053" y="5706"/>
                  </a:cubicBezTo>
                  <a:cubicBezTo>
                    <a:pt x="2051" y="5706"/>
                    <a:pt x="2049" y="5706"/>
                    <a:pt x="2047" y="5706"/>
                  </a:cubicBezTo>
                  <a:cubicBezTo>
                    <a:pt x="1445" y="5706"/>
                    <a:pt x="485" y="5174"/>
                    <a:pt x="341" y="4544"/>
                  </a:cubicBezTo>
                  <a:cubicBezTo>
                    <a:pt x="327" y="4486"/>
                    <a:pt x="284" y="4461"/>
                    <a:pt x="240" y="4461"/>
                  </a:cubicBezTo>
                  <a:cubicBezTo>
                    <a:pt x="201" y="4461"/>
                    <a:pt x="162" y="4480"/>
                    <a:pt x="140" y="4514"/>
                  </a:cubicBezTo>
                  <a:cubicBezTo>
                    <a:pt x="132" y="4512"/>
                    <a:pt x="123" y="4511"/>
                    <a:pt x="114" y="4511"/>
                  </a:cubicBezTo>
                  <a:cubicBezTo>
                    <a:pt x="56" y="4511"/>
                    <a:pt x="0" y="4556"/>
                    <a:pt x="15" y="4632"/>
                  </a:cubicBezTo>
                  <a:cubicBezTo>
                    <a:pt x="235" y="5785"/>
                    <a:pt x="1270" y="6911"/>
                    <a:pt x="2441" y="7231"/>
                  </a:cubicBezTo>
                  <a:cubicBezTo>
                    <a:pt x="2433" y="7230"/>
                    <a:pt x="2424" y="7230"/>
                    <a:pt x="2415" y="7230"/>
                  </a:cubicBezTo>
                  <a:cubicBezTo>
                    <a:pt x="2399" y="7230"/>
                    <a:pt x="2383" y="7230"/>
                    <a:pt x="2367" y="7230"/>
                  </a:cubicBezTo>
                  <a:cubicBezTo>
                    <a:pt x="2352" y="7230"/>
                    <a:pt x="2338" y="7230"/>
                    <a:pt x="2323" y="7228"/>
                  </a:cubicBezTo>
                  <a:cubicBezTo>
                    <a:pt x="1329" y="7069"/>
                    <a:pt x="726" y="6375"/>
                    <a:pt x="136" y="5630"/>
                  </a:cubicBezTo>
                  <a:cubicBezTo>
                    <a:pt x="127" y="5619"/>
                    <a:pt x="114" y="5614"/>
                    <a:pt x="101" y="5614"/>
                  </a:cubicBezTo>
                  <a:cubicBezTo>
                    <a:pt x="69" y="5614"/>
                    <a:pt x="35" y="5647"/>
                    <a:pt x="45" y="5683"/>
                  </a:cubicBezTo>
                  <a:cubicBezTo>
                    <a:pt x="311" y="6734"/>
                    <a:pt x="1431" y="7514"/>
                    <a:pt x="2487" y="7623"/>
                  </a:cubicBezTo>
                  <a:cubicBezTo>
                    <a:pt x="2542" y="7628"/>
                    <a:pt x="2599" y="7631"/>
                    <a:pt x="2656" y="7631"/>
                  </a:cubicBezTo>
                  <a:cubicBezTo>
                    <a:pt x="3188" y="7631"/>
                    <a:pt x="3792" y="7400"/>
                    <a:pt x="4289" y="7047"/>
                  </a:cubicBezTo>
                  <a:cubicBezTo>
                    <a:pt x="4378" y="7007"/>
                    <a:pt x="4467" y="6960"/>
                    <a:pt x="4552" y="6915"/>
                  </a:cubicBezTo>
                  <a:lnTo>
                    <a:pt x="4552" y="6915"/>
                  </a:lnTo>
                  <a:cubicBezTo>
                    <a:pt x="4549" y="6918"/>
                    <a:pt x="4549" y="6921"/>
                    <a:pt x="4546" y="6921"/>
                  </a:cubicBezTo>
                  <a:cubicBezTo>
                    <a:pt x="4182" y="7245"/>
                    <a:pt x="3429" y="8036"/>
                    <a:pt x="2878" y="8036"/>
                  </a:cubicBezTo>
                  <a:cubicBezTo>
                    <a:pt x="2840" y="8036"/>
                    <a:pt x="2803" y="8032"/>
                    <a:pt x="2768" y="8024"/>
                  </a:cubicBezTo>
                  <a:cubicBezTo>
                    <a:pt x="2762" y="8023"/>
                    <a:pt x="2756" y="8022"/>
                    <a:pt x="2750" y="8022"/>
                  </a:cubicBezTo>
                  <a:cubicBezTo>
                    <a:pt x="2686" y="8022"/>
                    <a:pt x="2641" y="8101"/>
                    <a:pt x="2692" y="8153"/>
                  </a:cubicBezTo>
                  <a:cubicBezTo>
                    <a:pt x="2721" y="8182"/>
                    <a:pt x="2751" y="8202"/>
                    <a:pt x="2780" y="8225"/>
                  </a:cubicBezTo>
                  <a:cubicBezTo>
                    <a:pt x="3884" y="8103"/>
                    <a:pt x="4750" y="6928"/>
                    <a:pt x="5010" y="5920"/>
                  </a:cubicBezTo>
                  <a:cubicBezTo>
                    <a:pt x="5049" y="5778"/>
                    <a:pt x="5075" y="5634"/>
                    <a:pt x="5086" y="5486"/>
                  </a:cubicBezTo>
                  <a:cubicBezTo>
                    <a:pt x="5102" y="5368"/>
                    <a:pt x="5105" y="5310"/>
                    <a:pt x="5094" y="5310"/>
                  </a:cubicBezTo>
                  <a:cubicBezTo>
                    <a:pt x="5085" y="5310"/>
                    <a:pt x="5068" y="5342"/>
                    <a:pt x="5043" y="5407"/>
                  </a:cubicBezTo>
                  <a:cubicBezTo>
                    <a:pt x="5041" y="5407"/>
                    <a:pt x="5040" y="5407"/>
                    <a:pt x="5038" y="5407"/>
                  </a:cubicBezTo>
                  <a:cubicBezTo>
                    <a:pt x="4877" y="5407"/>
                    <a:pt x="4481" y="5750"/>
                    <a:pt x="4344" y="5818"/>
                  </a:cubicBezTo>
                  <a:cubicBezTo>
                    <a:pt x="3910" y="6022"/>
                    <a:pt x="3459" y="6134"/>
                    <a:pt x="2981" y="6170"/>
                  </a:cubicBezTo>
                  <a:cubicBezTo>
                    <a:pt x="2978" y="6171"/>
                    <a:pt x="2975" y="6171"/>
                    <a:pt x="2972" y="6171"/>
                  </a:cubicBezTo>
                  <a:cubicBezTo>
                    <a:pt x="2871" y="6171"/>
                    <a:pt x="2836" y="6008"/>
                    <a:pt x="2929" y="5966"/>
                  </a:cubicBezTo>
                  <a:cubicBezTo>
                    <a:pt x="3265" y="5811"/>
                    <a:pt x="3551" y="5617"/>
                    <a:pt x="3824" y="5380"/>
                  </a:cubicBezTo>
                  <a:cubicBezTo>
                    <a:pt x="1888" y="4764"/>
                    <a:pt x="1036" y="2058"/>
                    <a:pt x="156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
            <p:cNvSpPr/>
            <p:nvPr/>
          </p:nvSpPr>
          <p:spPr>
            <a:xfrm>
              <a:off x="4905700" y="4543850"/>
              <a:ext cx="32300" cy="29000"/>
            </a:xfrm>
            <a:custGeom>
              <a:avLst/>
              <a:gdLst/>
              <a:ahLst/>
              <a:cxnLst/>
              <a:rect l="l" t="t" r="r" b="b"/>
              <a:pathLst>
                <a:path w="1292" h="1160" extrusionOk="0">
                  <a:moveTo>
                    <a:pt x="1292" y="0"/>
                  </a:moveTo>
                  <a:lnTo>
                    <a:pt x="1292" y="0"/>
                  </a:lnTo>
                  <a:cubicBezTo>
                    <a:pt x="833" y="237"/>
                    <a:pt x="403" y="537"/>
                    <a:pt x="0" y="889"/>
                  </a:cubicBezTo>
                  <a:cubicBezTo>
                    <a:pt x="75" y="1049"/>
                    <a:pt x="241" y="1160"/>
                    <a:pt x="418" y="1160"/>
                  </a:cubicBezTo>
                  <a:cubicBezTo>
                    <a:pt x="516" y="1160"/>
                    <a:pt x="617" y="1126"/>
                    <a:pt x="708" y="1047"/>
                  </a:cubicBezTo>
                  <a:cubicBezTo>
                    <a:pt x="810" y="959"/>
                    <a:pt x="807" y="787"/>
                    <a:pt x="847" y="672"/>
                  </a:cubicBezTo>
                  <a:cubicBezTo>
                    <a:pt x="939" y="406"/>
                    <a:pt x="1097" y="198"/>
                    <a:pt x="1292"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
            <p:cNvSpPr/>
            <p:nvPr/>
          </p:nvSpPr>
          <p:spPr>
            <a:xfrm>
              <a:off x="5107275" y="4653350"/>
              <a:ext cx="55125" cy="33700"/>
            </a:xfrm>
            <a:custGeom>
              <a:avLst/>
              <a:gdLst/>
              <a:ahLst/>
              <a:cxnLst/>
              <a:rect l="l" t="t" r="r" b="b"/>
              <a:pathLst>
                <a:path w="2205" h="1348" extrusionOk="0">
                  <a:moveTo>
                    <a:pt x="851" y="0"/>
                  </a:moveTo>
                  <a:cubicBezTo>
                    <a:pt x="456" y="0"/>
                    <a:pt x="1" y="242"/>
                    <a:pt x="37" y="684"/>
                  </a:cubicBezTo>
                  <a:cubicBezTo>
                    <a:pt x="60" y="921"/>
                    <a:pt x="258" y="991"/>
                    <a:pt x="472" y="994"/>
                  </a:cubicBezTo>
                  <a:cubicBezTo>
                    <a:pt x="534" y="994"/>
                    <a:pt x="627" y="984"/>
                    <a:pt x="726" y="974"/>
                  </a:cubicBezTo>
                  <a:cubicBezTo>
                    <a:pt x="798" y="1017"/>
                    <a:pt x="877" y="1056"/>
                    <a:pt x="953" y="1083"/>
                  </a:cubicBezTo>
                  <a:cubicBezTo>
                    <a:pt x="1065" y="1165"/>
                    <a:pt x="1186" y="1231"/>
                    <a:pt x="1315" y="1277"/>
                  </a:cubicBezTo>
                  <a:cubicBezTo>
                    <a:pt x="1341" y="1287"/>
                    <a:pt x="1371" y="1293"/>
                    <a:pt x="1400" y="1304"/>
                  </a:cubicBezTo>
                  <a:cubicBezTo>
                    <a:pt x="1425" y="1333"/>
                    <a:pt x="1461" y="1347"/>
                    <a:pt x="1497" y="1347"/>
                  </a:cubicBezTo>
                  <a:cubicBezTo>
                    <a:pt x="1517" y="1347"/>
                    <a:pt x="1537" y="1343"/>
                    <a:pt x="1555" y="1333"/>
                  </a:cubicBezTo>
                  <a:cubicBezTo>
                    <a:pt x="1591" y="1337"/>
                    <a:pt x="1626" y="1340"/>
                    <a:pt x="1662" y="1340"/>
                  </a:cubicBezTo>
                  <a:cubicBezTo>
                    <a:pt x="1815" y="1340"/>
                    <a:pt x="1964" y="1294"/>
                    <a:pt x="2049" y="1152"/>
                  </a:cubicBezTo>
                  <a:cubicBezTo>
                    <a:pt x="2204" y="889"/>
                    <a:pt x="1934" y="641"/>
                    <a:pt x="1759" y="471"/>
                  </a:cubicBezTo>
                  <a:cubicBezTo>
                    <a:pt x="1558" y="269"/>
                    <a:pt x="1318" y="85"/>
                    <a:pt x="1035" y="19"/>
                  </a:cubicBezTo>
                  <a:cubicBezTo>
                    <a:pt x="977" y="7"/>
                    <a:pt x="915" y="0"/>
                    <a:pt x="851"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
            <p:cNvSpPr/>
            <p:nvPr/>
          </p:nvSpPr>
          <p:spPr>
            <a:xfrm>
              <a:off x="4854600" y="4594800"/>
              <a:ext cx="46025" cy="72625"/>
            </a:xfrm>
            <a:custGeom>
              <a:avLst/>
              <a:gdLst/>
              <a:ahLst/>
              <a:cxnLst/>
              <a:rect l="l" t="t" r="r" b="b"/>
              <a:pathLst>
                <a:path w="1841" h="2905" extrusionOk="0">
                  <a:moveTo>
                    <a:pt x="1005" y="0"/>
                  </a:moveTo>
                  <a:cubicBezTo>
                    <a:pt x="915" y="129"/>
                    <a:pt x="833" y="260"/>
                    <a:pt x="754" y="392"/>
                  </a:cubicBezTo>
                  <a:lnTo>
                    <a:pt x="754" y="395"/>
                  </a:lnTo>
                  <a:cubicBezTo>
                    <a:pt x="774" y="531"/>
                    <a:pt x="771" y="672"/>
                    <a:pt x="843" y="794"/>
                  </a:cubicBezTo>
                  <a:cubicBezTo>
                    <a:pt x="889" y="870"/>
                    <a:pt x="945" y="916"/>
                    <a:pt x="1008" y="949"/>
                  </a:cubicBezTo>
                  <a:cubicBezTo>
                    <a:pt x="1076" y="1284"/>
                    <a:pt x="899" y="1676"/>
                    <a:pt x="869" y="2019"/>
                  </a:cubicBezTo>
                  <a:cubicBezTo>
                    <a:pt x="869" y="2124"/>
                    <a:pt x="856" y="2226"/>
                    <a:pt x="833" y="2328"/>
                  </a:cubicBezTo>
                  <a:cubicBezTo>
                    <a:pt x="665" y="2371"/>
                    <a:pt x="497" y="2414"/>
                    <a:pt x="329" y="2457"/>
                  </a:cubicBezTo>
                  <a:cubicBezTo>
                    <a:pt x="260" y="2421"/>
                    <a:pt x="240" y="2150"/>
                    <a:pt x="224" y="2071"/>
                  </a:cubicBezTo>
                  <a:cubicBezTo>
                    <a:pt x="198" y="1940"/>
                    <a:pt x="178" y="1811"/>
                    <a:pt x="151" y="1683"/>
                  </a:cubicBezTo>
                  <a:cubicBezTo>
                    <a:pt x="92" y="1857"/>
                    <a:pt x="43" y="2035"/>
                    <a:pt x="0" y="2213"/>
                  </a:cubicBezTo>
                  <a:cubicBezTo>
                    <a:pt x="91" y="2572"/>
                    <a:pt x="255" y="2905"/>
                    <a:pt x="528" y="2905"/>
                  </a:cubicBezTo>
                  <a:cubicBezTo>
                    <a:pt x="621" y="2905"/>
                    <a:pt x="727" y="2866"/>
                    <a:pt x="846" y="2776"/>
                  </a:cubicBezTo>
                  <a:cubicBezTo>
                    <a:pt x="1222" y="2497"/>
                    <a:pt x="1070" y="1891"/>
                    <a:pt x="1324" y="1532"/>
                  </a:cubicBezTo>
                  <a:cubicBezTo>
                    <a:pt x="1577" y="1173"/>
                    <a:pt x="1841" y="949"/>
                    <a:pt x="1528" y="494"/>
                  </a:cubicBezTo>
                  <a:cubicBezTo>
                    <a:pt x="1457" y="394"/>
                    <a:pt x="1338" y="331"/>
                    <a:pt x="1223" y="331"/>
                  </a:cubicBezTo>
                  <a:cubicBezTo>
                    <a:pt x="1188" y="331"/>
                    <a:pt x="1152" y="337"/>
                    <a:pt x="1119" y="350"/>
                  </a:cubicBezTo>
                  <a:cubicBezTo>
                    <a:pt x="1087" y="228"/>
                    <a:pt x="1067" y="119"/>
                    <a:pt x="1005"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
            <p:cNvSpPr/>
            <p:nvPr/>
          </p:nvSpPr>
          <p:spPr>
            <a:xfrm>
              <a:off x="5020550" y="4770825"/>
              <a:ext cx="76875" cy="81400"/>
            </a:xfrm>
            <a:custGeom>
              <a:avLst/>
              <a:gdLst/>
              <a:ahLst/>
              <a:cxnLst/>
              <a:rect l="l" t="t" r="r" b="b"/>
              <a:pathLst>
                <a:path w="3075" h="3256" extrusionOk="0">
                  <a:moveTo>
                    <a:pt x="717" y="0"/>
                  </a:moveTo>
                  <a:cubicBezTo>
                    <a:pt x="669" y="0"/>
                    <a:pt x="623" y="22"/>
                    <a:pt x="599" y="74"/>
                  </a:cubicBezTo>
                  <a:cubicBezTo>
                    <a:pt x="546" y="197"/>
                    <a:pt x="517" y="322"/>
                    <a:pt x="500" y="447"/>
                  </a:cubicBezTo>
                  <a:cubicBezTo>
                    <a:pt x="0" y="1231"/>
                    <a:pt x="82" y="2353"/>
                    <a:pt x="537" y="3255"/>
                  </a:cubicBezTo>
                  <a:cubicBezTo>
                    <a:pt x="1419" y="3147"/>
                    <a:pt x="2285" y="2857"/>
                    <a:pt x="3075" y="2390"/>
                  </a:cubicBezTo>
                  <a:cubicBezTo>
                    <a:pt x="2857" y="2363"/>
                    <a:pt x="2644" y="2327"/>
                    <a:pt x="2433" y="2274"/>
                  </a:cubicBezTo>
                  <a:cubicBezTo>
                    <a:pt x="1277" y="1978"/>
                    <a:pt x="1132" y="1095"/>
                    <a:pt x="879" y="114"/>
                  </a:cubicBezTo>
                  <a:cubicBezTo>
                    <a:pt x="860" y="46"/>
                    <a:pt x="786" y="0"/>
                    <a:pt x="7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
            <p:cNvSpPr/>
            <p:nvPr/>
          </p:nvSpPr>
          <p:spPr>
            <a:xfrm>
              <a:off x="4958475" y="4807575"/>
              <a:ext cx="58200" cy="45550"/>
            </a:xfrm>
            <a:custGeom>
              <a:avLst/>
              <a:gdLst/>
              <a:ahLst/>
              <a:cxnLst/>
              <a:rect l="l" t="t" r="r" b="b"/>
              <a:pathLst>
                <a:path w="2328" h="1822" extrusionOk="0">
                  <a:moveTo>
                    <a:pt x="2065" y="1"/>
                  </a:moveTo>
                  <a:cubicBezTo>
                    <a:pt x="2064" y="1"/>
                    <a:pt x="2063" y="1"/>
                    <a:pt x="2061" y="1"/>
                  </a:cubicBezTo>
                  <a:cubicBezTo>
                    <a:pt x="1528" y="14"/>
                    <a:pt x="1307" y="537"/>
                    <a:pt x="869" y="768"/>
                  </a:cubicBezTo>
                  <a:cubicBezTo>
                    <a:pt x="564" y="926"/>
                    <a:pt x="109" y="1008"/>
                    <a:pt x="155" y="1420"/>
                  </a:cubicBezTo>
                  <a:cubicBezTo>
                    <a:pt x="105" y="1430"/>
                    <a:pt x="53" y="1440"/>
                    <a:pt x="0" y="1449"/>
                  </a:cubicBezTo>
                  <a:cubicBezTo>
                    <a:pt x="583" y="1657"/>
                    <a:pt x="1185" y="1782"/>
                    <a:pt x="1798" y="1821"/>
                  </a:cubicBezTo>
                  <a:cubicBezTo>
                    <a:pt x="2140" y="1463"/>
                    <a:pt x="2269" y="607"/>
                    <a:pt x="2312" y="261"/>
                  </a:cubicBezTo>
                  <a:cubicBezTo>
                    <a:pt x="2328" y="131"/>
                    <a:pt x="2190" y="1"/>
                    <a:pt x="206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5" name="Google Shape;325;p3"/>
          <p:cNvSpPr/>
          <p:nvPr/>
        </p:nvSpPr>
        <p:spPr>
          <a:xfrm>
            <a:off x="5297639" y="-874182"/>
            <a:ext cx="4910325" cy="4847025"/>
          </a:xfrm>
          <a:custGeom>
            <a:avLst/>
            <a:gdLst/>
            <a:ahLst/>
            <a:cxnLst/>
            <a:rect l="l" t="t" r="r" b="b"/>
            <a:pathLst>
              <a:path w="196413" h="193881" extrusionOk="0">
                <a:moveTo>
                  <a:pt x="19847" y="26883"/>
                </a:moveTo>
                <a:cubicBezTo>
                  <a:pt x="-9622" y="38504"/>
                  <a:pt x="-359" y="69171"/>
                  <a:pt x="10096" y="78733"/>
                </a:cubicBezTo>
                <a:cubicBezTo>
                  <a:pt x="20551" y="88296"/>
                  <a:pt x="64862" y="77799"/>
                  <a:pt x="82576" y="84258"/>
                </a:cubicBezTo>
                <a:cubicBezTo>
                  <a:pt x="100290" y="90717"/>
                  <a:pt x="109824" y="100325"/>
                  <a:pt x="116379" y="117488"/>
                </a:cubicBezTo>
                <a:cubicBezTo>
                  <a:pt x="122934" y="134652"/>
                  <a:pt x="112966" y="178346"/>
                  <a:pt x="121904" y="187239"/>
                </a:cubicBezTo>
                <a:cubicBezTo>
                  <a:pt x="130842" y="196132"/>
                  <a:pt x="159174" y="200552"/>
                  <a:pt x="170008" y="170846"/>
                </a:cubicBezTo>
                <a:cubicBezTo>
                  <a:pt x="180842" y="141141"/>
                  <a:pt x="211936" y="33000"/>
                  <a:pt x="186909" y="9006"/>
                </a:cubicBezTo>
                <a:cubicBezTo>
                  <a:pt x="161882" y="-14988"/>
                  <a:pt x="49316" y="15262"/>
                  <a:pt x="19847" y="26883"/>
                </a:cubicBezTo>
                <a:close/>
              </a:path>
            </a:pathLst>
          </a:custGeom>
          <a:gradFill>
            <a:gsLst>
              <a:gs pos="0">
                <a:schemeClr val="accent3"/>
              </a:gs>
              <a:gs pos="15000">
                <a:schemeClr val="accent6"/>
              </a:gs>
              <a:gs pos="34000">
                <a:schemeClr val="accent4"/>
              </a:gs>
              <a:gs pos="58999">
                <a:srgbClr val="FFD966">
                  <a:alpha val="10196"/>
                </a:srgbClr>
              </a:gs>
              <a:gs pos="65000">
                <a:srgbClr val="FFD966">
                  <a:alpha val="0"/>
                </a:srgbClr>
              </a:gs>
              <a:gs pos="100000">
                <a:srgbClr val="4949E7">
                  <a:alpha val="0"/>
                </a:srgbClr>
              </a:gs>
            </a:gsLst>
            <a:path path="circle">
              <a:fillToRect l="50000" t="50000" r="50000" b="50000"/>
            </a:path>
            <a:tileRect/>
          </a:gradFill>
          <a:ln>
            <a:noFill/>
          </a:ln>
        </p:spPr>
      </p:sp>
      <p:pic>
        <p:nvPicPr>
          <p:cNvPr id="326" name="Google Shape;326;p3"/>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327" name="Google Shape;327;p3"/>
          <p:cNvSpPr txBox="1">
            <a:spLocks noGrp="1"/>
          </p:cNvSpPr>
          <p:nvPr>
            <p:ph type="title" hasCustomPrompt="1"/>
          </p:nvPr>
        </p:nvSpPr>
        <p:spPr>
          <a:xfrm flipH="1">
            <a:off x="2952900" y="1063825"/>
            <a:ext cx="3238200" cy="121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8000">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8" name="Google Shape;328;p3"/>
          <p:cNvSpPr txBox="1">
            <a:spLocks noGrp="1"/>
          </p:cNvSpPr>
          <p:nvPr>
            <p:ph type="title" idx="2"/>
          </p:nvPr>
        </p:nvSpPr>
        <p:spPr>
          <a:xfrm>
            <a:off x="1904400" y="2158650"/>
            <a:ext cx="5335200" cy="84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29" name="Google Shape;329;p3"/>
          <p:cNvSpPr txBox="1">
            <a:spLocks noGrp="1"/>
          </p:cNvSpPr>
          <p:nvPr>
            <p:ph type="subTitle" idx="1"/>
          </p:nvPr>
        </p:nvSpPr>
        <p:spPr>
          <a:xfrm>
            <a:off x="3246150" y="3040975"/>
            <a:ext cx="2651700" cy="61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1"/>
        <p:cNvGrpSpPr/>
        <p:nvPr/>
      </p:nvGrpSpPr>
      <p:grpSpPr>
        <a:xfrm>
          <a:off x="0" y="0"/>
          <a:ext cx="0" cy="0"/>
          <a:chOff x="0" y="0"/>
          <a:chExt cx="0" cy="0"/>
        </a:xfrm>
      </p:grpSpPr>
      <p:sp>
        <p:nvSpPr>
          <p:cNvPr id="532" name="Google Shape;532;p7"/>
          <p:cNvSpPr/>
          <p:nvPr/>
        </p:nvSpPr>
        <p:spPr>
          <a:xfrm flipH="1">
            <a:off x="-698925" y="1385885"/>
            <a:ext cx="5723375" cy="4102000"/>
          </a:xfrm>
          <a:custGeom>
            <a:avLst/>
            <a:gdLst/>
            <a:ahLst/>
            <a:cxnLst/>
            <a:rect l="l" t="t" r="r" b="b"/>
            <a:pathLst>
              <a:path w="228935" h="164080" extrusionOk="0">
                <a:moveTo>
                  <a:pt x="215315" y="12574"/>
                </a:moveTo>
                <a:cubicBezTo>
                  <a:pt x="209286" y="-9901"/>
                  <a:pt x="196650" y="1529"/>
                  <a:pt x="176834" y="17527"/>
                </a:cubicBezTo>
                <a:cubicBezTo>
                  <a:pt x="157018" y="33526"/>
                  <a:pt x="119542" y="89268"/>
                  <a:pt x="96421" y="108565"/>
                </a:cubicBezTo>
                <a:cubicBezTo>
                  <a:pt x="73300" y="127862"/>
                  <a:pt x="53989" y="129951"/>
                  <a:pt x="38107" y="133309"/>
                </a:cubicBezTo>
                <a:cubicBezTo>
                  <a:pt x="22225" y="136668"/>
                  <a:pt x="2534" y="125358"/>
                  <a:pt x="1130" y="128716"/>
                </a:cubicBezTo>
                <a:cubicBezTo>
                  <a:pt x="-274" y="132075"/>
                  <a:pt x="-5629" y="149516"/>
                  <a:pt x="29684" y="153460"/>
                </a:cubicBezTo>
                <a:cubicBezTo>
                  <a:pt x="64997" y="157404"/>
                  <a:pt x="182069" y="175861"/>
                  <a:pt x="213007" y="152380"/>
                </a:cubicBezTo>
                <a:cubicBezTo>
                  <a:pt x="243946" y="128899"/>
                  <a:pt x="221344" y="35050"/>
                  <a:pt x="215315" y="12574"/>
                </a:cubicBezTo>
                <a:close/>
              </a:path>
            </a:pathLst>
          </a:custGeom>
          <a:gradFill>
            <a:gsLst>
              <a:gs pos="0">
                <a:schemeClr val="dk1"/>
              </a:gs>
              <a:gs pos="39000">
                <a:schemeClr val="accent1"/>
              </a:gs>
              <a:gs pos="78000">
                <a:srgbClr val="4949E7">
                  <a:alpha val="0"/>
                </a:srgbClr>
              </a:gs>
              <a:gs pos="100000">
                <a:srgbClr val="4949E7">
                  <a:alpha val="0"/>
                </a:srgbClr>
              </a:gs>
            </a:gsLst>
            <a:lin ang="8099331" scaled="0"/>
          </a:gradFill>
          <a:ln>
            <a:noFill/>
          </a:ln>
        </p:spPr>
      </p:sp>
      <p:sp>
        <p:nvSpPr>
          <p:cNvPr id="533" name="Google Shape;533;p7"/>
          <p:cNvSpPr/>
          <p:nvPr/>
        </p:nvSpPr>
        <p:spPr>
          <a:xfrm rot="231747" flipH="1">
            <a:off x="-646493" y="-171682"/>
            <a:ext cx="4410159" cy="4353307"/>
          </a:xfrm>
          <a:custGeom>
            <a:avLst/>
            <a:gdLst/>
            <a:ahLst/>
            <a:cxnLst/>
            <a:rect l="l" t="t" r="r" b="b"/>
            <a:pathLst>
              <a:path w="196413" h="193881" extrusionOk="0">
                <a:moveTo>
                  <a:pt x="19847" y="26883"/>
                </a:moveTo>
                <a:cubicBezTo>
                  <a:pt x="-9622" y="38504"/>
                  <a:pt x="-359" y="69171"/>
                  <a:pt x="10096" y="78733"/>
                </a:cubicBezTo>
                <a:cubicBezTo>
                  <a:pt x="20551" y="88296"/>
                  <a:pt x="64862" y="77799"/>
                  <a:pt x="82576" y="84258"/>
                </a:cubicBezTo>
                <a:cubicBezTo>
                  <a:pt x="100290" y="90717"/>
                  <a:pt x="109824" y="100325"/>
                  <a:pt x="116379" y="117488"/>
                </a:cubicBezTo>
                <a:cubicBezTo>
                  <a:pt x="122934" y="134652"/>
                  <a:pt x="112966" y="178346"/>
                  <a:pt x="121904" y="187239"/>
                </a:cubicBezTo>
                <a:cubicBezTo>
                  <a:pt x="130842" y="196132"/>
                  <a:pt x="159174" y="200552"/>
                  <a:pt x="170008" y="170846"/>
                </a:cubicBezTo>
                <a:cubicBezTo>
                  <a:pt x="180842" y="141141"/>
                  <a:pt x="211936" y="33000"/>
                  <a:pt x="186909" y="9006"/>
                </a:cubicBezTo>
                <a:cubicBezTo>
                  <a:pt x="161882" y="-14988"/>
                  <a:pt x="49316" y="15262"/>
                  <a:pt x="19847" y="26883"/>
                </a:cubicBezTo>
                <a:close/>
              </a:path>
            </a:pathLst>
          </a:custGeom>
          <a:gradFill>
            <a:gsLst>
              <a:gs pos="0">
                <a:schemeClr val="accent3"/>
              </a:gs>
              <a:gs pos="15000">
                <a:schemeClr val="accent6"/>
              </a:gs>
              <a:gs pos="34000">
                <a:schemeClr val="accent4"/>
              </a:gs>
              <a:gs pos="58999">
                <a:srgbClr val="FFD966">
                  <a:alpha val="10196"/>
                </a:srgbClr>
              </a:gs>
              <a:gs pos="65000">
                <a:srgbClr val="FFD966">
                  <a:alpha val="0"/>
                </a:srgbClr>
              </a:gs>
              <a:gs pos="100000">
                <a:srgbClr val="4949E7">
                  <a:alpha val="0"/>
                </a:srgbClr>
              </a:gs>
            </a:gsLst>
            <a:lin ang="8100019" scaled="0"/>
          </a:gradFill>
          <a:ln>
            <a:noFill/>
          </a:ln>
        </p:spPr>
      </p:sp>
      <p:grpSp>
        <p:nvGrpSpPr>
          <p:cNvPr id="534" name="Google Shape;534;p7"/>
          <p:cNvGrpSpPr/>
          <p:nvPr/>
        </p:nvGrpSpPr>
        <p:grpSpPr>
          <a:xfrm rot="607902" flipH="1">
            <a:off x="-738922" y="-3758132"/>
            <a:ext cx="10483594" cy="10279419"/>
            <a:chOff x="-1444750" y="-4153072"/>
            <a:chExt cx="10149600" cy="10279500"/>
          </a:xfrm>
        </p:grpSpPr>
        <p:sp>
          <p:nvSpPr>
            <p:cNvPr id="535" name="Google Shape;535;p7"/>
            <p:cNvSpPr/>
            <p:nvPr/>
          </p:nvSpPr>
          <p:spPr>
            <a:xfrm rot="-4510936">
              <a:off x="-562993" y="-3160529"/>
              <a:ext cx="8386085" cy="8294414"/>
            </a:xfrm>
            <a:prstGeom prst="chord">
              <a:avLst>
                <a:gd name="adj1" fmla="val 3561119"/>
                <a:gd name="adj2" fmla="val 16129306"/>
              </a:avLst>
            </a:prstGeom>
            <a:solidFill>
              <a:srgbClr val="FD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7"/>
            <p:cNvSpPr/>
            <p:nvPr/>
          </p:nvSpPr>
          <p:spPr>
            <a:xfrm>
              <a:off x="-710350" y="-38033"/>
              <a:ext cx="4144500" cy="5209200"/>
            </a:xfrm>
            <a:prstGeom prst="rect">
              <a:avLst/>
            </a:prstGeom>
            <a:solidFill>
              <a:srgbClr val="FD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7"/>
          <p:cNvGrpSpPr/>
          <p:nvPr/>
        </p:nvGrpSpPr>
        <p:grpSpPr>
          <a:xfrm flipH="1">
            <a:off x="171844" y="4403198"/>
            <a:ext cx="400522" cy="400598"/>
            <a:chOff x="5715100" y="2545000"/>
            <a:chExt cx="379750" cy="379750"/>
          </a:xfrm>
        </p:grpSpPr>
        <p:sp>
          <p:nvSpPr>
            <p:cNvPr id="538" name="Google Shape;538;p7"/>
            <p:cNvSpPr/>
            <p:nvPr/>
          </p:nvSpPr>
          <p:spPr>
            <a:xfrm>
              <a:off x="5715100" y="2545000"/>
              <a:ext cx="379750" cy="379750"/>
            </a:xfrm>
            <a:custGeom>
              <a:avLst/>
              <a:gdLst/>
              <a:ahLst/>
              <a:cxnLst/>
              <a:rect l="l" t="t" r="r" b="b"/>
              <a:pathLst>
                <a:path w="15190" h="15190" extrusionOk="0">
                  <a:moveTo>
                    <a:pt x="7597" y="0"/>
                  </a:moveTo>
                  <a:cubicBezTo>
                    <a:pt x="3402" y="0"/>
                    <a:pt x="1" y="3398"/>
                    <a:pt x="1" y="7593"/>
                  </a:cubicBezTo>
                  <a:cubicBezTo>
                    <a:pt x="1" y="11788"/>
                    <a:pt x="3402" y="15189"/>
                    <a:pt x="7597" y="15189"/>
                  </a:cubicBezTo>
                  <a:cubicBezTo>
                    <a:pt x="11792" y="15189"/>
                    <a:pt x="15190" y="11788"/>
                    <a:pt x="15190" y="7593"/>
                  </a:cubicBezTo>
                  <a:cubicBezTo>
                    <a:pt x="15190" y="3398"/>
                    <a:pt x="11792" y="0"/>
                    <a:pt x="7597" y="0"/>
                  </a:cubicBezTo>
                  <a:close/>
                </a:path>
              </a:pathLst>
            </a:custGeom>
            <a:solidFill>
              <a:srgbClr val="E4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7"/>
            <p:cNvSpPr/>
            <p:nvPr/>
          </p:nvSpPr>
          <p:spPr>
            <a:xfrm>
              <a:off x="5940900" y="2714025"/>
              <a:ext cx="147025" cy="111450"/>
            </a:xfrm>
            <a:custGeom>
              <a:avLst/>
              <a:gdLst/>
              <a:ahLst/>
              <a:cxnLst/>
              <a:rect l="l" t="t" r="r" b="b"/>
              <a:pathLst>
                <a:path w="5881" h="4458" extrusionOk="0">
                  <a:moveTo>
                    <a:pt x="59" y="0"/>
                  </a:moveTo>
                  <a:cubicBezTo>
                    <a:pt x="0" y="0"/>
                    <a:pt x="11" y="66"/>
                    <a:pt x="109" y="140"/>
                  </a:cubicBezTo>
                  <a:cubicBezTo>
                    <a:pt x="395" y="358"/>
                    <a:pt x="666" y="585"/>
                    <a:pt x="936" y="822"/>
                  </a:cubicBezTo>
                  <a:cubicBezTo>
                    <a:pt x="1611" y="1418"/>
                    <a:pt x="2292" y="2004"/>
                    <a:pt x="2997" y="2561"/>
                  </a:cubicBezTo>
                  <a:cubicBezTo>
                    <a:pt x="3754" y="3157"/>
                    <a:pt x="4455" y="3865"/>
                    <a:pt x="5226" y="4457"/>
                  </a:cubicBezTo>
                  <a:cubicBezTo>
                    <a:pt x="5502" y="3953"/>
                    <a:pt x="5723" y="3417"/>
                    <a:pt x="5881" y="2850"/>
                  </a:cubicBezTo>
                  <a:cubicBezTo>
                    <a:pt x="4907" y="2449"/>
                    <a:pt x="3948" y="2011"/>
                    <a:pt x="3010" y="1533"/>
                  </a:cubicBezTo>
                  <a:cubicBezTo>
                    <a:pt x="2361" y="1201"/>
                    <a:pt x="1729" y="835"/>
                    <a:pt x="1084" y="496"/>
                  </a:cubicBezTo>
                  <a:cubicBezTo>
                    <a:pt x="774" y="332"/>
                    <a:pt x="458" y="180"/>
                    <a:pt x="142" y="25"/>
                  </a:cubicBezTo>
                  <a:cubicBezTo>
                    <a:pt x="107" y="8"/>
                    <a:pt x="79" y="0"/>
                    <a:pt x="5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7"/>
            <p:cNvSpPr/>
            <p:nvPr/>
          </p:nvSpPr>
          <p:spPr>
            <a:xfrm>
              <a:off x="5715100" y="2589675"/>
              <a:ext cx="322800" cy="335075"/>
            </a:xfrm>
            <a:custGeom>
              <a:avLst/>
              <a:gdLst/>
              <a:ahLst/>
              <a:cxnLst/>
              <a:rect l="l" t="t" r="r" b="b"/>
              <a:pathLst>
                <a:path w="12912" h="13403" extrusionOk="0">
                  <a:moveTo>
                    <a:pt x="2704" y="1"/>
                  </a:moveTo>
                  <a:cubicBezTo>
                    <a:pt x="1054" y="1397"/>
                    <a:pt x="1" y="3478"/>
                    <a:pt x="1" y="5806"/>
                  </a:cubicBezTo>
                  <a:cubicBezTo>
                    <a:pt x="1" y="10001"/>
                    <a:pt x="3402" y="13402"/>
                    <a:pt x="7597" y="13402"/>
                  </a:cubicBezTo>
                  <a:cubicBezTo>
                    <a:pt x="7735" y="13402"/>
                    <a:pt x="7867" y="13392"/>
                    <a:pt x="8002" y="13382"/>
                  </a:cubicBezTo>
                  <a:cubicBezTo>
                    <a:pt x="7731" y="13227"/>
                    <a:pt x="7531" y="13010"/>
                    <a:pt x="7353" y="12727"/>
                  </a:cubicBezTo>
                  <a:cubicBezTo>
                    <a:pt x="7060" y="12259"/>
                    <a:pt x="6777" y="11792"/>
                    <a:pt x="6487" y="11325"/>
                  </a:cubicBezTo>
                  <a:cubicBezTo>
                    <a:pt x="6194" y="10851"/>
                    <a:pt x="5904" y="10380"/>
                    <a:pt x="5608" y="9909"/>
                  </a:cubicBezTo>
                  <a:cubicBezTo>
                    <a:pt x="5328" y="9468"/>
                    <a:pt x="5058" y="9016"/>
                    <a:pt x="4910" y="8512"/>
                  </a:cubicBezTo>
                  <a:cubicBezTo>
                    <a:pt x="4710" y="7848"/>
                    <a:pt x="4623" y="7565"/>
                    <a:pt x="4651" y="7565"/>
                  </a:cubicBezTo>
                  <a:lnTo>
                    <a:pt x="4651" y="7565"/>
                  </a:lnTo>
                  <a:cubicBezTo>
                    <a:pt x="4661" y="7565"/>
                    <a:pt x="4686" y="7600"/>
                    <a:pt x="4725" y="7666"/>
                  </a:cubicBezTo>
                  <a:cubicBezTo>
                    <a:pt x="5140" y="8368"/>
                    <a:pt x="6181" y="9658"/>
                    <a:pt x="6669" y="10310"/>
                  </a:cubicBezTo>
                  <a:cubicBezTo>
                    <a:pt x="7189" y="11009"/>
                    <a:pt x="8430" y="13056"/>
                    <a:pt x="8439" y="13307"/>
                  </a:cubicBezTo>
                  <a:cubicBezTo>
                    <a:pt x="8439" y="13323"/>
                    <a:pt x="8433" y="13336"/>
                    <a:pt x="8430" y="13349"/>
                  </a:cubicBezTo>
                  <a:cubicBezTo>
                    <a:pt x="8980" y="13287"/>
                    <a:pt x="9517" y="13168"/>
                    <a:pt x="10023" y="12997"/>
                  </a:cubicBezTo>
                  <a:cubicBezTo>
                    <a:pt x="9849" y="12605"/>
                    <a:pt x="9698" y="12200"/>
                    <a:pt x="9566" y="11788"/>
                  </a:cubicBezTo>
                  <a:cubicBezTo>
                    <a:pt x="9365" y="11159"/>
                    <a:pt x="9154" y="10534"/>
                    <a:pt x="8947" y="9909"/>
                  </a:cubicBezTo>
                  <a:cubicBezTo>
                    <a:pt x="8903" y="9782"/>
                    <a:pt x="8750" y="9373"/>
                    <a:pt x="8853" y="9373"/>
                  </a:cubicBezTo>
                  <a:cubicBezTo>
                    <a:pt x="8857" y="9373"/>
                    <a:pt x="8862" y="9373"/>
                    <a:pt x="8868" y="9375"/>
                  </a:cubicBezTo>
                  <a:cubicBezTo>
                    <a:pt x="9207" y="9480"/>
                    <a:pt x="9766" y="10030"/>
                    <a:pt x="10053" y="10225"/>
                  </a:cubicBezTo>
                  <a:cubicBezTo>
                    <a:pt x="10398" y="10465"/>
                    <a:pt x="10761" y="10682"/>
                    <a:pt x="11117" y="10910"/>
                  </a:cubicBezTo>
                  <a:cubicBezTo>
                    <a:pt x="11479" y="11140"/>
                    <a:pt x="11841" y="11374"/>
                    <a:pt x="12206" y="11597"/>
                  </a:cubicBezTo>
                  <a:cubicBezTo>
                    <a:pt x="12263" y="11634"/>
                    <a:pt x="12319" y="11670"/>
                    <a:pt x="12371" y="11706"/>
                  </a:cubicBezTo>
                  <a:cubicBezTo>
                    <a:pt x="12559" y="11555"/>
                    <a:pt x="12740" y="11397"/>
                    <a:pt x="12911" y="11226"/>
                  </a:cubicBezTo>
                  <a:cubicBezTo>
                    <a:pt x="12710" y="11021"/>
                    <a:pt x="12506" y="10820"/>
                    <a:pt x="12299" y="10620"/>
                  </a:cubicBezTo>
                  <a:cubicBezTo>
                    <a:pt x="11841" y="10182"/>
                    <a:pt x="11393" y="9731"/>
                    <a:pt x="10929" y="9299"/>
                  </a:cubicBezTo>
                  <a:cubicBezTo>
                    <a:pt x="10099" y="8532"/>
                    <a:pt x="9269" y="7788"/>
                    <a:pt x="8541" y="6919"/>
                  </a:cubicBezTo>
                  <a:cubicBezTo>
                    <a:pt x="7821" y="6056"/>
                    <a:pt x="7096" y="5193"/>
                    <a:pt x="6481" y="4252"/>
                  </a:cubicBezTo>
                  <a:cubicBezTo>
                    <a:pt x="6006" y="3534"/>
                    <a:pt x="5565" y="2974"/>
                    <a:pt x="5309" y="2707"/>
                  </a:cubicBezTo>
                  <a:cubicBezTo>
                    <a:pt x="5245" y="2642"/>
                    <a:pt x="5203" y="2613"/>
                    <a:pt x="5179" y="2613"/>
                  </a:cubicBezTo>
                  <a:cubicBezTo>
                    <a:pt x="4999" y="2613"/>
                    <a:pt x="5824" y="4265"/>
                    <a:pt x="6062" y="4904"/>
                  </a:cubicBezTo>
                  <a:cubicBezTo>
                    <a:pt x="6092" y="4979"/>
                    <a:pt x="6748" y="6056"/>
                    <a:pt x="7034" y="6520"/>
                  </a:cubicBezTo>
                  <a:cubicBezTo>
                    <a:pt x="7264" y="6892"/>
                    <a:pt x="7482" y="7268"/>
                    <a:pt x="7719" y="7634"/>
                  </a:cubicBezTo>
                  <a:cubicBezTo>
                    <a:pt x="7965" y="8012"/>
                    <a:pt x="8222" y="8384"/>
                    <a:pt x="8439" y="8779"/>
                  </a:cubicBezTo>
                  <a:cubicBezTo>
                    <a:pt x="8513" y="8912"/>
                    <a:pt x="8389" y="9067"/>
                    <a:pt x="8265" y="9067"/>
                  </a:cubicBezTo>
                  <a:cubicBezTo>
                    <a:pt x="8223" y="9067"/>
                    <a:pt x="8181" y="9049"/>
                    <a:pt x="8146" y="9006"/>
                  </a:cubicBezTo>
                  <a:cubicBezTo>
                    <a:pt x="7623" y="8338"/>
                    <a:pt x="7116" y="7660"/>
                    <a:pt x="6672" y="6935"/>
                  </a:cubicBezTo>
                  <a:cubicBezTo>
                    <a:pt x="6353" y="6415"/>
                    <a:pt x="5411" y="4640"/>
                    <a:pt x="5207" y="4301"/>
                  </a:cubicBezTo>
                  <a:cubicBezTo>
                    <a:pt x="4716" y="3478"/>
                    <a:pt x="4219" y="2655"/>
                    <a:pt x="3721" y="1835"/>
                  </a:cubicBezTo>
                  <a:cubicBezTo>
                    <a:pt x="3356" y="1230"/>
                    <a:pt x="3007" y="633"/>
                    <a:pt x="270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7"/>
            <p:cNvSpPr/>
            <p:nvPr/>
          </p:nvSpPr>
          <p:spPr>
            <a:xfrm>
              <a:off x="5879000" y="2612050"/>
              <a:ext cx="80450" cy="63225"/>
            </a:xfrm>
            <a:custGeom>
              <a:avLst/>
              <a:gdLst/>
              <a:ahLst/>
              <a:cxnLst/>
              <a:rect l="l" t="t" r="r" b="b"/>
              <a:pathLst>
                <a:path w="3218" h="2529" extrusionOk="0">
                  <a:moveTo>
                    <a:pt x="780" y="0"/>
                  </a:moveTo>
                  <a:cubicBezTo>
                    <a:pt x="763" y="0"/>
                    <a:pt x="746" y="1"/>
                    <a:pt x="728" y="2"/>
                  </a:cubicBezTo>
                  <a:cubicBezTo>
                    <a:pt x="0" y="41"/>
                    <a:pt x="56" y="1032"/>
                    <a:pt x="323" y="1490"/>
                  </a:cubicBezTo>
                  <a:cubicBezTo>
                    <a:pt x="547" y="1882"/>
                    <a:pt x="938" y="2155"/>
                    <a:pt x="1360" y="2323"/>
                  </a:cubicBezTo>
                  <a:cubicBezTo>
                    <a:pt x="1706" y="2460"/>
                    <a:pt x="2080" y="2528"/>
                    <a:pt x="2452" y="2528"/>
                  </a:cubicBezTo>
                  <a:cubicBezTo>
                    <a:pt x="2509" y="2528"/>
                    <a:pt x="2565" y="2527"/>
                    <a:pt x="2622" y="2523"/>
                  </a:cubicBezTo>
                  <a:cubicBezTo>
                    <a:pt x="2763" y="2514"/>
                    <a:pt x="2911" y="2491"/>
                    <a:pt x="3020" y="2405"/>
                  </a:cubicBezTo>
                  <a:cubicBezTo>
                    <a:pt x="3198" y="2260"/>
                    <a:pt x="3217" y="1997"/>
                    <a:pt x="3171" y="1777"/>
                  </a:cubicBezTo>
                  <a:cubicBezTo>
                    <a:pt x="3082" y="1329"/>
                    <a:pt x="2792" y="937"/>
                    <a:pt x="2430" y="660"/>
                  </a:cubicBezTo>
                  <a:cubicBezTo>
                    <a:pt x="2196" y="479"/>
                    <a:pt x="1933" y="341"/>
                    <a:pt x="1657" y="232"/>
                  </a:cubicBezTo>
                  <a:cubicBezTo>
                    <a:pt x="1508" y="173"/>
                    <a:pt x="1353" y="120"/>
                    <a:pt x="1202" y="78"/>
                  </a:cubicBezTo>
                  <a:cubicBezTo>
                    <a:pt x="1064" y="36"/>
                    <a:pt x="924" y="0"/>
                    <a:pt x="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7"/>
            <p:cNvSpPr/>
            <p:nvPr/>
          </p:nvSpPr>
          <p:spPr>
            <a:xfrm>
              <a:off x="5959625" y="2577100"/>
              <a:ext cx="26400" cy="18825"/>
            </a:xfrm>
            <a:custGeom>
              <a:avLst/>
              <a:gdLst/>
              <a:ahLst/>
              <a:cxnLst/>
              <a:rect l="l" t="t" r="r" b="b"/>
              <a:pathLst>
                <a:path w="1056" h="753" extrusionOk="0">
                  <a:moveTo>
                    <a:pt x="505" y="0"/>
                  </a:moveTo>
                  <a:cubicBezTo>
                    <a:pt x="412" y="0"/>
                    <a:pt x="319" y="25"/>
                    <a:pt x="236" y="79"/>
                  </a:cubicBezTo>
                  <a:cubicBezTo>
                    <a:pt x="0" y="234"/>
                    <a:pt x="135" y="541"/>
                    <a:pt x="380" y="541"/>
                  </a:cubicBezTo>
                  <a:cubicBezTo>
                    <a:pt x="395" y="541"/>
                    <a:pt x="411" y="539"/>
                    <a:pt x="427" y="537"/>
                  </a:cubicBezTo>
                  <a:cubicBezTo>
                    <a:pt x="459" y="534"/>
                    <a:pt x="486" y="523"/>
                    <a:pt x="512" y="514"/>
                  </a:cubicBezTo>
                  <a:lnTo>
                    <a:pt x="516" y="517"/>
                  </a:lnTo>
                  <a:cubicBezTo>
                    <a:pt x="532" y="537"/>
                    <a:pt x="555" y="554"/>
                    <a:pt x="565" y="580"/>
                  </a:cubicBezTo>
                  <a:cubicBezTo>
                    <a:pt x="610" y="694"/>
                    <a:pt x="719" y="753"/>
                    <a:pt x="823" y="753"/>
                  </a:cubicBezTo>
                  <a:cubicBezTo>
                    <a:pt x="943" y="753"/>
                    <a:pt x="1056" y="675"/>
                    <a:pt x="1052" y="514"/>
                  </a:cubicBezTo>
                  <a:cubicBezTo>
                    <a:pt x="1047" y="218"/>
                    <a:pt x="779" y="0"/>
                    <a:pt x="505"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7"/>
            <p:cNvSpPr/>
            <p:nvPr/>
          </p:nvSpPr>
          <p:spPr>
            <a:xfrm>
              <a:off x="6005475" y="2641775"/>
              <a:ext cx="52075" cy="61725"/>
            </a:xfrm>
            <a:custGeom>
              <a:avLst/>
              <a:gdLst/>
              <a:ahLst/>
              <a:cxnLst/>
              <a:rect l="l" t="t" r="r" b="b"/>
              <a:pathLst>
                <a:path w="2083" h="2469" extrusionOk="0">
                  <a:moveTo>
                    <a:pt x="358" y="1"/>
                  </a:moveTo>
                  <a:cubicBezTo>
                    <a:pt x="0" y="1"/>
                    <a:pt x="51" y="559"/>
                    <a:pt x="111" y="792"/>
                  </a:cubicBezTo>
                  <a:cubicBezTo>
                    <a:pt x="282" y="1480"/>
                    <a:pt x="766" y="2082"/>
                    <a:pt x="1398" y="2398"/>
                  </a:cubicBezTo>
                  <a:cubicBezTo>
                    <a:pt x="1470" y="2435"/>
                    <a:pt x="1552" y="2469"/>
                    <a:pt x="1630" y="2469"/>
                  </a:cubicBezTo>
                  <a:cubicBezTo>
                    <a:pt x="1664" y="2469"/>
                    <a:pt x="1696" y="2463"/>
                    <a:pt x="1727" y="2448"/>
                  </a:cubicBezTo>
                  <a:cubicBezTo>
                    <a:pt x="1803" y="2412"/>
                    <a:pt x="1853" y="2332"/>
                    <a:pt x="1892" y="2260"/>
                  </a:cubicBezTo>
                  <a:cubicBezTo>
                    <a:pt x="1988" y="2099"/>
                    <a:pt x="2083" y="1921"/>
                    <a:pt x="2073" y="1734"/>
                  </a:cubicBezTo>
                  <a:cubicBezTo>
                    <a:pt x="2063" y="1579"/>
                    <a:pt x="1984" y="1440"/>
                    <a:pt x="1899" y="1312"/>
                  </a:cubicBezTo>
                  <a:cubicBezTo>
                    <a:pt x="1780" y="1134"/>
                    <a:pt x="1648" y="966"/>
                    <a:pt x="1503" y="811"/>
                  </a:cubicBezTo>
                  <a:cubicBezTo>
                    <a:pt x="1260" y="544"/>
                    <a:pt x="976" y="307"/>
                    <a:pt x="671" y="117"/>
                  </a:cubicBezTo>
                  <a:cubicBezTo>
                    <a:pt x="588" y="64"/>
                    <a:pt x="506" y="18"/>
                    <a:pt x="411" y="4"/>
                  </a:cubicBezTo>
                  <a:cubicBezTo>
                    <a:pt x="392" y="2"/>
                    <a:pt x="375" y="1"/>
                    <a:pt x="358"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7"/>
            <p:cNvSpPr/>
            <p:nvPr/>
          </p:nvSpPr>
          <p:spPr>
            <a:xfrm>
              <a:off x="6014600" y="2603350"/>
              <a:ext cx="30775" cy="20850"/>
            </a:xfrm>
            <a:custGeom>
              <a:avLst/>
              <a:gdLst/>
              <a:ahLst/>
              <a:cxnLst/>
              <a:rect l="l" t="t" r="r" b="b"/>
              <a:pathLst>
                <a:path w="1231" h="834" extrusionOk="0">
                  <a:moveTo>
                    <a:pt x="549" y="0"/>
                  </a:moveTo>
                  <a:cubicBezTo>
                    <a:pt x="493" y="0"/>
                    <a:pt x="437" y="25"/>
                    <a:pt x="391" y="63"/>
                  </a:cubicBezTo>
                  <a:cubicBezTo>
                    <a:pt x="1" y="395"/>
                    <a:pt x="433" y="833"/>
                    <a:pt x="816" y="833"/>
                  </a:cubicBezTo>
                  <a:cubicBezTo>
                    <a:pt x="949" y="833"/>
                    <a:pt x="1077" y="780"/>
                    <a:pt x="1161" y="649"/>
                  </a:cubicBezTo>
                  <a:cubicBezTo>
                    <a:pt x="1231" y="544"/>
                    <a:pt x="1178" y="412"/>
                    <a:pt x="1082" y="347"/>
                  </a:cubicBezTo>
                  <a:cubicBezTo>
                    <a:pt x="1013" y="301"/>
                    <a:pt x="918" y="288"/>
                    <a:pt x="829" y="288"/>
                  </a:cubicBezTo>
                  <a:cubicBezTo>
                    <a:pt x="803" y="288"/>
                    <a:pt x="778" y="289"/>
                    <a:pt x="754" y="291"/>
                  </a:cubicBezTo>
                  <a:cubicBezTo>
                    <a:pt x="757" y="287"/>
                    <a:pt x="763" y="283"/>
                    <a:pt x="769" y="280"/>
                  </a:cubicBezTo>
                  <a:cubicBezTo>
                    <a:pt x="809" y="264"/>
                    <a:pt x="829" y="201"/>
                    <a:pt x="819" y="162"/>
                  </a:cubicBezTo>
                  <a:cubicBezTo>
                    <a:pt x="813" y="149"/>
                    <a:pt x="809" y="136"/>
                    <a:pt x="806" y="122"/>
                  </a:cubicBezTo>
                  <a:cubicBezTo>
                    <a:pt x="789" y="73"/>
                    <a:pt x="750" y="23"/>
                    <a:pt x="697" y="14"/>
                  </a:cubicBezTo>
                  <a:cubicBezTo>
                    <a:pt x="673" y="9"/>
                    <a:pt x="649" y="6"/>
                    <a:pt x="624" y="6"/>
                  </a:cubicBezTo>
                  <a:cubicBezTo>
                    <a:pt x="616" y="6"/>
                    <a:pt x="607" y="6"/>
                    <a:pt x="599" y="7"/>
                  </a:cubicBezTo>
                  <a:cubicBezTo>
                    <a:pt x="582" y="2"/>
                    <a:pt x="566" y="0"/>
                    <a:pt x="54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7"/>
            <p:cNvSpPr/>
            <p:nvPr/>
          </p:nvSpPr>
          <p:spPr>
            <a:xfrm>
              <a:off x="5982875" y="2757825"/>
              <a:ext cx="76250" cy="66250"/>
            </a:xfrm>
            <a:custGeom>
              <a:avLst/>
              <a:gdLst/>
              <a:ahLst/>
              <a:cxnLst/>
              <a:rect l="l" t="t" r="r" b="b"/>
              <a:pathLst>
                <a:path w="3050" h="2650" extrusionOk="0">
                  <a:moveTo>
                    <a:pt x="1816" y="1"/>
                  </a:moveTo>
                  <a:cubicBezTo>
                    <a:pt x="923" y="1"/>
                    <a:pt x="45" y="761"/>
                    <a:pt x="7" y="1675"/>
                  </a:cubicBezTo>
                  <a:cubicBezTo>
                    <a:pt x="4" y="1687"/>
                    <a:pt x="4" y="1698"/>
                    <a:pt x="4" y="1707"/>
                  </a:cubicBezTo>
                  <a:cubicBezTo>
                    <a:pt x="0" y="2066"/>
                    <a:pt x="185" y="2448"/>
                    <a:pt x="517" y="2587"/>
                  </a:cubicBezTo>
                  <a:cubicBezTo>
                    <a:pt x="628" y="2632"/>
                    <a:pt x="745" y="2650"/>
                    <a:pt x="864" y="2650"/>
                  </a:cubicBezTo>
                  <a:cubicBezTo>
                    <a:pt x="969" y="2650"/>
                    <a:pt x="1074" y="2636"/>
                    <a:pt x="1176" y="2616"/>
                  </a:cubicBezTo>
                  <a:cubicBezTo>
                    <a:pt x="1742" y="2508"/>
                    <a:pt x="2269" y="2195"/>
                    <a:pt x="2638" y="1750"/>
                  </a:cubicBezTo>
                  <a:cubicBezTo>
                    <a:pt x="2872" y="1470"/>
                    <a:pt x="3050" y="1108"/>
                    <a:pt x="2967" y="753"/>
                  </a:cubicBezTo>
                  <a:cubicBezTo>
                    <a:pt x="2868" y="327"/>
                    <a:pt x="2427" y="61"/>
                    <a:pt x="1996" y="11"/>
                  </a:cubicBezTo>
                  <a:cubicBezTo>
                    <a:pt x="1936" y="4"/>
                    <a:pt x="1876" y="1"/>
                    <a:pt x="181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7"/>
            <p:cNvSpPr/>
            <p:nvPr/>
          </p:nvSpPr>
          <p:spPr>
            <a:xfrm>
              <a:off x="5913900" y="2778325"/>
              <a:ext cx="26925" cy="25775"/>
            </a:xfrm>
            <a:custGeom>
              <a:avLst/>
              <a:gdLst/>
              <a:ahLst/>
              <a:cxnLst/>
              <a:rect l="l" t="t" r="r" b="b"/>
              <a:pathLst>
                <a:path w="1077" h="1031" extrusionOk="0">
                  <a:moveTo>
                    <a:pt x="501" y="1"/>
                  </a:moveTo>
                  <a:cubicBezTo>
                    <a:pt x="412" y="1"/>
                    <a:pt x="323" y="21"/>
                    <a:pt x="244" y="61"/>
                  </a:cubicBezTo>
                  <a:cubicBezTo>
                    <a:pt x="168" y="104"/>
                    <a:pt x="99" y="163"/>
                    <a:pt x="60" y="238"/>
                  </a:cubicBezTo>
                  <a:cubicBezTo>
                    <a:pt x="1" y="347"/>
                    <a:pt x="4" y="483"/>
                    <a:pt x="47" y="598"/>
                  </a:cubicBezTo>
                  <a:cubicBezTo>
                    <a:pt x="92" y="713"/>
                    <a:pt x="175" y="808"/>
                    <a:pt x="273" y="884"/>
                  </a:cubicBezTo>
                  <a:cubicBezTo>
                    <a:pt x="380" y="968"/>
                    <a:pt x="514" y="1030"/>
                    <a:pt x="647" y="1030"/>
                  </a:cubicBezTo>
                  <a:cubicBezTo>
                    <a:pt x="687" y="1030"/>
                    <a:pt x="726" y="1025"/>
                    <a:pt x="764" y="1013"/>
                  </a:cubicBezTo>
                  <a:cubicBezTo>
                    <a:pt x="890" y="969"/>
                    <a:pt x="985" y="861"/>
                    <a:pt x="1024" y="736"/>
                  </a:cubicBezTo>
                  <a:cubicBezTo>
                    <a:pt x="1077" y="574"/>
                    <a:pt x="1048" y="400"/>
                    <a:pt x="962" y="262"/>
                  </a:cubicBezTo>
                  <a:cubicBezTo>
                    <a:pt x="896" y="156"/>
                    <a:pt x="797" y="71"/>
                    <a:pt x="676" y="28"/>
                  </a:cubicBezTo>
                  <a:cubicBezTo>
                    <a:pt x="619" y="10"/>
                    <a:pt x="560" y="1"/>
                    <a:pt x="501"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7"/>
            <p:cNvSpPr/>
            <p:nvPr/>
          </p:nvSpPr>
          <p:spPr>
            <a:xfrm>
              <a:off x="5833075" y="2618625"/>
              <a:ext cx="15400" cy="14750"/>
            </a:xfrm>
            <a:custGeom>
              <a:avLst/>
              <a:gdLst/>
              <a:ahLst/>
              <a:cxnLst/>
              <a:rect l="l" t="t" r="r" b="b"/>
              <a:pathLst>
                <a:path w="616" h="590" extrusionOk="0">
                  <a:moveTo>
                    <a:pt x="282" y="0"/>
                  </a:moveTo>
                  <a:cubicBezTo>
                    <a:pt x="233" y="0"/>
                    <a:pt x="183" y="12"/>
                    <a:pt x="138" y="35"/>
                  </a:cubicBezTo>
                  <a:cubicBezTo>
                    <a:pt x="96" y="58"/>
                    <a:pt x="56" y="94"/>
                    <a:pt x="33" y="137"/>
                  </a:cubicBezTo>
                  <a:cubicBezTo>
                    <a:pt x="0" y="200"/>
                    <a:pt x="0" y="275"/>
                    <a:pt x="26" y="341"/>
                  </a:cubicBezTo>
                  <a:cubicBezTo>
                    <a:pt x="53" y="407"/>
                    <a:pt x="99" y="463"/>
                    <a:pt x="155" y="506"/>
                  </a:cubicBezTo>
                  <a:cubicBezTo>
                    <a:pt x="215" y="554"/>
                    <a:pt x="290" y="590"/>
                    <a:pt x="365" y="590"/>
                  </a:cubicBezTo>
                  <a:cubicBezTo>
                    <a:pt x="388" y="590"/>
                    <a:pt x="412" y="586"/>
                    <a:pt x="435" y="578"/>
                  </a:cubicBezTo>
                  <a:cubicBezTo>
                    <a:pt x="507" y="555"/>
                    <a:pt x="563" y="493"/>
                    <a:pt x="586" y="420"/>
                  </a:cubicBezTo>
                  <a:cubicBezTo>
                    <a:pt x="616" y="328"/>
                    <a:pt x="599" y="230"/>
                    <a:pt x="550" y="151"/>
                  </a:cubicBezTo>
                  <a:cubicBezTo>
                    <a:pt x="511" y="91"/>
                    <a:pt x="454" y="41"/>
                    <a:pt x="385" y="19"/>
                  </a:cubicBezTo>
                  <a:cubicBezTo>
                    <a:pt x="352" y="6"/>
                    <a:pt x="317" y="0"/>
                    <a:pt x="282"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7"/>
            <p:cNvSpPr/>
            <p:nvPr/>
          </p:nvSpPr>
          <p:spPr>
            <a:xfrm>
              <a:off x="5844500" y="2725150"/>
              <a:ext cx="35850" cy="24875"/>
            </a:xfrm>
            <a:custGeom>
              <a:avLst/>
              <a:gdLst/>
              <a:ahLst/>
              <a:cxnLst/>
              <a:rect l="l" t="t" r="r" b="b"/>
              <a:pathLst>
                <a:path w="1434" h="995" extrusionOk="0">
                  <a:moveTo>
                    <a:pt x="614" y="0"/>
                  </a:moveTo>
                  <a:cubicBezTo>
                    <a:pt x="521" y="0"/>
                    <a:pt x="428" y="10"/>
                    <a:pt x="359" y="15"/>
                  </a:cubicBezTo>
                  <a:cubicBezTo>
                    <a:pt x="231" y="22"/>
                    <a:pt x="152" y="94"/>
                    <a:pt x="106" y="206"/>
                  </a:cubicBezTo>
                  <a:cubicBezTo>
                    <a:pt x="1" y="456"/>
                    <a:pt x="133" y="753"/>
                    <a:pt x="353" y="897"/>
                  </a:cubicBezTo>
                  <a:cubicBezTo>
                    <a:pt x="462" y="968"/>
                    <a:pt x="580" y="994"/>
                    <a:pt x="700" y="994"/>
                  </a:cubicBezTo>
                  <a:cubicBezTo>
                    <a:pt x="880" y="994"/>
                    <a:pt x="1067" y="936"/>
                    <a:pt x="1239" y="884"/>
                  </a:cubicBezTo>
                  <a:cubicBezTo>
                    <a:pt x="1434" y="825"/>
                    <a:pt x="1367" y="561"/>
                    <a:pt x="1185" y="561"/>
                  </a:cubicBezTo>
                  <a:cubicBezTo>
                    <a:pt x="1173" y="561"/>
                    <a:pt x="1162" y="562"/>
                    <a:pt x="1150" y="565"/>
                  </a:cubicBezTo>
                  <a:cubicBezTo>
                    <a:pt x="1077" y="578"/>
                    <a:pt x="1000" y="591"/>
                    <a:pt x="924" y="591"/>
                  </a:cubicBezTo>
                  <a:cubicBezTo>
                    <a:pt x="846" y="591"/>
                    <a:pt x="769" y="577"/>
                    <a:pt x="698" y="535"/>
                  </a:cubicBezTo>
                  <a:cubicBezTo>
                    <a:pt x="695" y="535"/>
                    <a:pt x="692" y="532"/>
                    <a:pt x="689" y="528"/>
                  </a:cubicBezTo>
                  <a:cubicBezTo>
                    <a:pt x="758" y="519"/>
                    <a:pt x="824" y="505"/>
                    <a:pt x="886" y="466"/>
                  </a:cubicBezTo>
                  <a:cubicBezTo>
                    <a:pt x="959" y="426"/>
                    <a:pt x="1008" y="344"/>
                    <a:pt x="1005" y="262"/>
                  </a:cubicBezTo>
                  <a:cubicBezTo>
                    <a:pt x="1001" y="42"/>
                    <a:pt x="806" y="0"/>
                    <a:pt x="61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7"/>
            <p:cNvSpPr/>
            <p:nvPr/>
          </p:nvSpPr>
          <p:spPr>
            <a:xfrm>
              <a:off x="5962100" y="2689825"/>
              <a:ext cx="17350" cy="17050"/>
            </a:xfrm>
            <a:custGeom>
              <a:avLst/>
              <a:gdLst/>
              <a:ahLst/>
              <a:cxnLst/>
              <a:rect l="l" t="t" r="r" b="b"/>
              <a:pathLst>
                <a:path w="694" h="682" extrusionOk="0">
                  <a:moveTo>
                    <a:pt x="386" y="1"/>
                  </a:moveTo>
                  <a:cubicBezTo>
                    <a:pt x="377" y="1"/>
                    <a:pt x="367" y="1"/>
                    <a:pt x="357" y="2"/>
                  </a:cubicBezTo>
                  <a:cubicBezTo>
                    <a:pt x="350" y="4"/>
                    <a:pt x="272" y="22"/>
                    <a:pt x="272" y="22"/>
                  </a:cubicBezTo>
                  <a:cubicBezTo>
                    <a:pt x="272" y="22"/>
                    <a:pt x="275" y="22"/>
                    <a:pt x="283" y="20"/>
                  </a:cubicBezTo>
                  <a:lnTo>
                    <a:pt x="283" y="20"/>
                  </a:lnTo>
                  <a:cubicBezTo>
                    <a:pt x="178" y="45"/>
                    <a:pt x="128" y="162"/>
                    <a:pt x="147" y="262"/>
                  </a:cubicBezTo>
                  <a:cubicBezTo>
                    <a:pt x="143" y="262"/>
                    <a:pt x="143" y="262"/>
                    <a:pt x="140" y="266"/>
                  </a:cubicBezTo>
                  <a:cubicBezTo>
                    <a:pt x="1" y="395"/>
                    <a:pt x="90" y="682"/>
                    <a:pt x="289" y="682"/>
                  </a:cubicBezTo>
                  <a:cubicBezTo>
                    <a:pt x="296" y="682"/>
                    <a:pt x="304" y="682"/>
                    <a:pt x="311" y="681"/>
                  </a:cubicBezTo>
                  <a:cubicBezTo>
                    <a:pt x="562" y="654"/>
                    <a:pt x="693" y="430"/>
                    <a:pt x="647" y="190"/>
                  </a:cubicBezTo>
                  <a:cubicBezTo>
                    <a:pt x="631" y="104"/>
                    <a:pt x="552" y="35"/>
                    <a:pt x="469" y="12"/>
                  </a:cubicBezTo>
                  <a:cubicBezTo>
                    <a:pt x="442" y="4"/>
                    <a:pt x="415" y="1"/>
                    <a:pt x="38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7"/>
            <p:cNvSpPr/>
            <p:nvPr/>
          </p:nvSpPr>
          <p:spPr>
            <a:xfrm>
              <a:off x="5789525" y="2627625"/>
              <a:ext cx="20700" cy="18425"/>
            </a:xfrm>
            <a:custGeom>
              <a:avLst/>
              <a:gdLst/>
              <a:ahLst/>
              <a:cxnLst/>
              <a:rect l="l" t="t" r="r" b="b"/>
              <a:pathLst>
                <a:path w="828" h="737" extrusionOk="0">
                  <a:moveTo>
                    <a:pt x="407" y="1"/>
                  </a:moveTo>
                  <a:cubicBezTo>
                    <a:pt x="224" y="1"/>
                    <a:pt x="44" y="48"/>
                    <a:pt x="20" y="274"/>
                  </a:cubicBezTo>
                  <a:cubicBezTo>
                    <a:pt x="0" y="438"/>
                    <a:pt x="118" y="591"/>
                    <a:pt x="279" y="591"/>
                  </a:cubicBezTo>
                  <a:cubicBezTo>
                    <a:pt x="303" y="591"/>
                    <a:pt x="328" y="588"/>
                    <a:pt x="353" y="581"/>
                  </a:cubicBezTo>
                  <a:cubicBezTo>
                    <a:pt x="353" y="581"/>
                    <a:pt x="356" y="581"/>
                    <a:pt x="359" y="577"/>
                  </a:cubicBezTo>
                  <a:cubicBezTo>
                    <a:pt x="379" y="620"/>
                    <a:pt x="405" y="656"/>
                    <a:pt x="445" y="689"/>
                  </a:cubicBezTo>
                  <a:cubicBezTo>
                    <a:pt x="481" y="719"/>
                    <a:pt x="527" y="736"/>
                    <a:pt x="572" y="736"/>
                  </a:cubicBezTo>
                  <a:cubicBezTo>
                    <a:pt x="612" y="736"/>
                    <a:pt x="652" y="722"/>
                    <a:pt x="685" y="689"/>
                  </a:cubicBezTo>
                  <a:cubicBezTo>
                    <a:pt x="827" y="541"/>
                    <a:pt x="797" y="347"/>
                    <a:pt x="751" y="162"/>
                  </a:cubicBezTo>
                  <a:cubicBezTo>
                    <a:pt x="724" y="67"/>
                    <a:pt x="639" y="17"/>
                    <a:pt x="543" y="8"/>
                  </a:cubicBezTo>
                  <a:cubicBezTo>
                    <a:pt x="499" y="4"/>
                    <a:pt x="453" y="1"/>
                    <a:pt x="40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7"/>
            <p:cNvSpPr/>
            <p:nvPr/>
          </p:nvSpPr>
          <p:spPr>
            <a:xfrm>
              <a:off x="5873075" y="2564675"/>
              <a:ext cx="43975" cy="31175"/>
            </a:xfrm>
            <a:custGeom>
              <a:avLst/>
              <a:gdLst/>
              <a:ahLst/>
              <a:cxnLst/>
              <a:rect l="l" t="t" r="r" b="b"/>
              <a:pathLst>
                <a:path w="1759" h="1247" extrusionOk="0">
                  <a:moveTo>
                    <a:pt x="633" y="0"/>
                  </a:moveTo>
                  <a:cubicBezTo>
                    <a:pt x="629" y="0"/>
                    <a:pt x="624" y="0"/>
                    <a:pt x="619" y="0"/>
                  </a:cubicBezTo>
                  <a:cubicBezTo>
                    <a:pt x="83" y="10"/>
                    <a:pt x="0" y="701"/>
                    <a:pt x="165" y="1093"/>
                  </a:cubicBezTo>
                  <a:cubicBezTo>
                    <a:pt x="192" y="1156"/>
                    <a:pt x="231" y="1222"/>
                    <a:pt x="293" y="1242"/>
                  </a:cubicBezTo>
                  <a:cubicBezTo>
                    <a:pt x="306" y="1245"/>
                    <a:pt x="318" y="1247"/>
                    <a:pt x="330" y="1247"/>
                  </a:cubicBezTo>
                  <a:cubicBezTo>
                    <a:pt x="423" y="1247"/>
                    <a:pt x="501" y="1151"/>
                    <a:pt x="534" y="1057"/>
                  </a:cubicBezTo>
                  <a:cubicBezTo>
                    <a:pt x="540" y="1034"/>
                    <a:pt x="550" y="1008"/>
                    <a:pt x="570" y="991"/>
                  </a:cubicBezTo>
                  <a:cubicBezTo>
                    <a:pt x="581" y="983"/>
                    <a:pt x="594" y="981"/>
                    <a:pt x="608" y="981"/>
                  </a:cubicBezTo>
                  <a:cubicBezTo>
                    <a:pt x="623" y="981"/>
                    <a:pt x="640" y="984"/>
                    <a:pt x="655" y="988"/>
                  </a:cubicBezTo>
                  <a:cubicBezTo>
                    <a:pt x="807" y="1015"/>
                    <a:pt x="962" y="1037"/>
                    <a:pt x="1116" y="1037"/>
                  </a:cubicBezTo>
                  <a:cubicBezTo>
                    <a:pt x="1257" y="1037"/>
                    <a:pt x="1397" y="1019"/>
                    <a:pt x="1531" y="968"/>
                  </a:cubicBezTo>
                  <a:cubicBezTo>
                    <a:pt x="1640" y="929"/>
                    <a:pt x="1759" y="840"/>
                    <a:pt x="1748" y="721"/>
                  </a:cubicBezTo>
                  <a:cubicBezTo>
                    <a:pt x="1742" y="659"/>
                    <a:pt x="1702" y="610"/>
                    <a:pt x="1660" y="563"/>
                  </a:cubicBezTo>
                  <a:cubicBezTo>
                    <a:pt x="1653" y="557"/>
                    <a:pt x="1646" y="546"/>
                    <a:pt x="1637" y="540"/>
                  </a:cubicBezTo>
                  <a:cubicBezTo>
                    <a:pt x="1469" y="356"/>
                    <a:pt x="1262" y="204"/>
                    <a:pt x="1031" y="102"/>
                  </a:cubicBezTo>
                  <a:cubicBezTo>
                    <a:pt x="907" y="45"/>
                    <a:pt x="773" y="0"/>
                    <a:pt x="63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7"/>
            <p:cNvSpPr/>
            <p:nvPr/>
          </p:nvSpPr>
          <p:spPr>
            <a:xfrm>
              <a:off x="5922600" y="2571600"/>
              <a:ext cx="14300" cy="14850"/>
            </a:xfrm>
            <a:custGeom>
              <a:avLst/>
              <a:gdLst/>
              <a:ahLst/>
              <a:cxnLst/>
              <a:rect l="l" t="t" r="r" b="b"/>
              <a:pathLst>
                <a:path w="572" h="594" extrusionOk="0">
                  <a:moveTo>
                    <a:pt x="304" y="0"/>
                  </a:moveTo>
                  <a:cubicBezTo>
                    <a:pt x="150" y="0"/>
                    <a:pt x="0" y="148"/>
                    <a:pt x="107" y="325"/>
                  </a:cubicBezTo>
                  <a:cubicBezTo>
                    <a:pt x="166" y="421"/>
                    <a:pt x="241" y="491"/>
                    <a:pt x="328" y="559"/>
                  </a:cubicBezTo>
                  <a:cubicBezTo>
                    <a:pt x="357" y="583"/>
                    <a:pt x="394" y="594"/>
                    <a:pt x="431" y="594"/>
                  </a:cubicBezTo>
                  <a:cubicBezTo>
                    <a:pt x="503" y="594"/>
                    <a:pt x="572" y="549"/>
                    <a:pt x="568" y="461"/>
                  </a:cubicBezTo>
                  <a:cubicBezTo>
                    <a:pt x="565" y="355"/>
                    <a:pt x="558" y="250"/>
                    <a:pt x="518" y="151"/>
                  </a:cubicBezTo>
                  <a:cubicBezTo>
                    <a:pt x="473" y="44"/>
                    <a:pt x="388" y="0"/>
                    <a:pt x="30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7"/>
            <p:cNvSpPr/>
            <p:nvPr/>
          </p:nvSpPr>
          <p:spPr>
            <a:xfrm>
              <a:off x="5955175" y="2604225"/>
              <a:ext cx="35475" cy="31250"/>
            </a:xfrm>
            <a:custGeom>
              <a:avLst/>
              <a:gdLst/>
              <a:ahLst/>
              <a:cxnLst/>
              <a:rect l="l" t="t" r="r" b="b"/>
              <a:pathLst>
                <a:path w="1419" h="1250" extrusionOk="0">
                  <a:moveTo>
                    <a:pt x="250" y="0"/>
                  </a:moveTo>
                  <a:cubicBezTo>
                    <a:pt x="124" y="0"/>
                    <a:pt x="0" y="102"/>
                    <a:pt x="9" y="236"/>
                  </a:cubicBezTo>
                  <a:cubicBezTo>
                    <a:pt x="22" y="509"/>
                    <a:pt x="137" y="776"/>
                    <a:pt x="325" y="970"/>
                  </a:cubicBezTo>
                  <a:cubicBezTo>
                    <a:pt x="335" y="993"/>
                    <a:pt x="348" y="1016"/>
                    <a:pt x="368" y="1036"/>
                  </a:cubicBezTo>
                  <a:cubicBezTo>
                    <a:pt x="496" y="1164"/>
                    <a:pt x="651" y="1230"/>
                    <a:pt x="809" y="1240"/>
                  </a:cubicBezTo>
                  <a:cubicBezTo>
                    <a:pt x="819" y="1243"/>
                    <a:pt x="829" y="1247"/>
                    <a:pt x="839" y="1247"/>
                  </a:cubicBezTo>
                  <a:cubicBezTo>
                    <a:pt x="847" y="1248"/>
                    <a:pt x="855" y="1249"/>
                    <a:pt x="862" y="1249"/>
                  </a:cubicBezTo>
                  <a:cubicBezTo>
                    <a:pt x="882" y="1249"/>
                    <a:pt x="901" y="1244"/>
                    <a:pt x="918" y="1236"/>
                  </a:cubicBezTo>
                  <a:cubicBezTo>
                    <a:pt x="1059" y="1224"/>
                    <a:pt x="1201" y="1171"/>
                    <a:pt x="1323" y="1075"/>
                  </a:cubicBezTo>
                  <a:cubicBezTo>
                    <a:pt x="1405" y="1013"/>
                    <a:pt x="1418" y="855"/>
                    <a:pt x="1362" y="772"/>
                  </a:cubicBezTo>
                  <a:cubicBezTo>
                    <a:pt x="1108" y="400"/>
                    <a:pt x="746" y="127"/>
                    <a:pt x="309" y="8"/>
                  </a:cubicBezTo>
                  <a:cubicBezTo>
                    <a:pt x="289" y="3"/>
                    <a:pt x="269" y="0"/>
                    <a:pt x="25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7"/>
            <p:cNvSpPr/>
            <p:nvPr/>
          </p:nvSpPr>
          <p:spPr>
            <a:xfrm>
              <a:off x="5865650" y="2677875"/>
              <a:ext cx="59725" cy="36825"/>
            </a:xfrm>
            <a:custGeom>
              <a:avLst/>
              <a:gdLst/>
              <a:ahLst/>
              <a:cxnLst/>
              <a:rect l="l" t="t" r="r" b="b"/>
              <a:pathLst>
                <a:path w="2389" h="1473" extrusionOk="0">
                  <a:moveTo>
                    <a:pt x="754" y="0"/>
                  </a:moveTo>
                  <a:cubicBezTo>
                    <a:pt x="730" y="0"/>
                    <a:pt x="706" y="1"/>
                    <a:pt x="682" y="3"/>
                  </a:cubicBezTo>
                  <a:cubicBezTo>
                    <a:pt x="340" y="29"/>
                    <a:pt x="1" y="309"/>
                    <a:pt x="120" y="681"/>
                  </a:cubicBezTo>
                  <a:cubicBezTo>
                    <a:pt x="172" y="836"/>
                    <a:pt x="284" y="961"/>
                    <a:pt x="410" y="1066"/>
                  </a:cubicBezTo>
                  <a:cubicBezTo>
                    <a:pt x="727" y="1331"/>
                    <a:pt x="1140" y="1473"/>
                    <a:pt x="1552" y="1473"/>
                  </a:cubicBezTo>
                  <a:cubicBezTo>
                    <a:pt x="1734" y="1473"/>
                    <a:pt x="1915" y="1445"/>
                    <a:pt x="2089" y="1389"/>
                  </a:cubicBezTo>
                  <a:cubicBezTo>
                    <a:pt x="2174" y="1359"/>
                    <a:pt x="2263" y="1320"/>
                    <a:pt x="2312" y="1244"/>
                  </a:cubicBezTo>
                  <a:cubicBezTo>
                    <a:pt x="2388" y="1132"/>
                    <a:pt x="2349" y="977"/>
                    <a:pt x="2282" y="858"/>
                  </a:cubicBezTo>
                  <a:cubicBezTo>
                    <a:pt x="2115" y="536"/>
                    <a:pt x="1805" y="316"/>
                    <a:pt x="1463" y="171"/>
                  </a:cubicBezTo>
                  <a:cubicBezTo>
                    <a:pt x="1381" y="135"/>
                    <a:pt x="1291" y="105"/>
                    <a:pt x="1206" y="79"/>
                  </a:cubicBezTo>
                  <a:cubicBezTo>
                    <a:pt x="1060" y="35"/>
                    <a:pt x="907" y="0"/>
                    <a:pt x="75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7"/>
            <p:cNvSpPr/>
            <p:nvPr/>
          </p:nvSpPr>
          <p:spPr>
            <a:xfrm>
              <a:off x="5898500" y="2737825"/>
              <a:ext cx="36250" cy="31150"/>
            </a:xfrm>
            <a:custGeom>
              <a:avLst/>
              <a:gdLst/>
              <a:ahLst/>
              <a:cxnLst/>
              <a:rect l="l" t="t" r="r" b="b"/>
              <a:pathLst>
                <a:path w="1450" h="1246" extrusionOk="0">
                  <a:moveTo>
                    <a:pt x="625" y="1"/>
                  </a:moveTo>
                  <a:cubicBezTo>
                    <a:pt x="294" y="1"/>
                    <a:pt x="0" y="297"/>
                    <a:pt x="86" y="644"/>
                  </a:cubicBezTo>
                  <a:cubicBezTo>
                    <a:pt x="126" y="802"/>
                    <a:pt x="228" y="934"/>
                    <a:pt x="356" y="1033"/>
                  </a:cubicBezTo>
                  <a:cubicBezTo>
                    <a:pt x="531" y="1171"/>
                    <a:pt x="754" y="1246"/>
                    <a:pt x="977" y="1246"/>
                  </a:cubicBezTo>
                  <a:cubicBezTo>
                    <a:pt x="1052" y="1246"/>
                    <a:pt x="1126" y="1237"/>
                    <a:pt x="1199" y="1220"/>
                  </a:cubicBezTo>
                  <a:cubicBezTo>
                    <a:pt x="1301" y="1197"/>
                    <a:pt x="1410" y="1144"/>
                    <a:pt x="1436" y="1045"/>
                  </a:cubicBezTo>
                  <a:cubicBezTo>
                    <a:pt x="1450" y="999"/>
                    <a:pt x="1442" y="947"/>
                    <a:pt x="1433" y="898"/>
                  </a:cubicBezTo>
                  <a:cubicBezTo>
                    <a:pt x="1433" y="894"/>
                    <a:pt x="1430" y="887"/>
                    <a:pt x="1430" y="884"/>
                  </a:cubicBezTo>
                  <a:cubicBezTo>
                    <a:pt x="1390" y="693"/>
                    <a:pt x="1324" y="506"/>
                    <a:pt x="1213" y="344"/>
                  </a:cubicBezTo>
                  <a:cubicBezTo>
                    <a:pt x="1100" y="179"/>
                    <a:pt x="929" y="48"/>
                    <a:pt x="735" y="12"/>
                  </a:cubicBezTo>
                  <a:cubicBezTo>
                    <a:pt x="698" y="4"/>
                    <a:pt x="661" y="1"/>
                    <a:pt x="62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7"/>
            <p:cNvSpPr/>
            <p:nvPr/>
          </p:nvSpPr>
          <p:spPr>
            <a:xfrm>
              <a:off x="5754850" y="2677550"/>
              <a:ext cx="33700" cy="27425"/>
            </a:xfrm>
            <a:custGeom>
              <a:avLst/>
              <a:gdLst/>
              <a:ahLst/>
              <a:cxnLst/>
              <a:rect l="l" t="t" r="r" b="b"/>
              <a:pathLst>
                <a:path w="1348" h="1097" extrusionOk="0">
                  <a:moveTo>
                    <a:pt x="616" y="341"/>
                  </a:moveTo>
                  <a:cubicBezTo>
                    <a:pt x="745" y="341"/>
                    <a:pt x="957" y="462"/>
                    <a:pt x="880" y="602"/>
                  </a:cubicBezTo>
                  <a:cubicBezTo>
                    <a:pt x="858" y="640"/>
                    <a:pt x="813" y="654"/>
                    <a:pt x="768" y="654"/>
                  </a:cubicBezTo>
                  <a:cubicBezTo>
                    <a:pt x="731" y="654"/>
                    <a:pt x="694" y="645"/>
                    <a:pt x="669" y="631"/>
                  </a:cubicBezTo>
                  <a:cubicBezTo>
                    <a:pt x="586" y="590"/>
                    <a:pt x="526" y="532"/>
                    <a:pt x="455" y="532"/>
                  </a:cubicBezTo>
                  <a:cubicBezTo>
                    <a:pt x="419" y="532"/>
                    <a:pt x="380" y="547"/>
                    <a:pt x="333" y="585"/>
                  </a:cubicBezTo>
                  <a:cubicBezTo>
                    <a:pt x="318" y="599"/>
                    <a:pt x="314" y="622"/>
                    <a:pt x="304" y="638"/>
                  </a:cubicBezTo>
                  <a:cubicBezTo>
                    <a:pt x="347" y="506"/>
                    <a:pt x="436" y="378"/>
                    <a:pt x="577" y="345"/>
                  </a:cubicBezTo>
                  <a:cubicBezTo>
                    <a:pt x="589" y="342"/>
                    <a:pt x="602" y="341"/>
                    <a:pt x="616" y="341"/>
                  </a:cubicBezTo>
                  <a:close/>
                  <a:moveTo>
                    <a:pt x="660" y="0"/>
                  </a:moveTo>
                  <a:cubicBezTo>
                    <a:pt x="604" y="0"/>
                    <a:pt x="547" y="8"/>
                    <a:pt x="491" y="26"/>
                  </a:cubicBezTo>
                  <a:cubicBezTo>
                    <a:pt x="192" y="118"/>
                    <a:pt x="21" y="414"/>
                    <a:pt x="5" y="710"/>
                  </a:cubicBezTo>
                  <a:cubicBezTo>
                    <a:pt x="1" y="795"/>
                    <a:pt x="79" y="845"/>
                    <a:pt x="153" y="845"/>
                  </a:cubicBezTo>
                  <a:cubicBezTo>
                    <a:pt x="211" y="845"/>
                    <a:pt x="266" y="815"/>
                    <a:pt x="278" y="747"/>
                  </a:cubicBezTo>
                  <a:cubicBezTo>
                    <a:pt x="278" y="737"/>
                    <a:pt x="281" y="727"/>
                    <a:pt x="284" y="713"/>
                  </a:cubicBezTo>
                  <a:lnTo>
                    <a:pt x="284" y="713"/>
                  </a:lnTo>
                  <a:cubicBezTo>
                    <a:pt x="284" y="733"/>
                    <a:pt x="281" y="757"/>
                    <a:pt x="284" y="773"/>
                  </a:cubicBezTo>
                  <a:cubicBezTo>
                    <a:pt x="325" y="993"/>
                    <a:pt x="535" y="1097"/>
                    <a:pt x="740" y="1097"/>
                  </a:cubicBezTo>
                  <a:cubicBezTo>
                    <a:pt x="802" y="1097"/>
                    <a:pt x="863" y="1087"/>
                    <a:pt x="920" y="1069"/>
                  </a:cubicBezTo>
                  <a:cubicBezTo>
                    <a:pt x="1213" y="974"/>
                    <a:pt x="1348" y="661"/>
                    <a:pt x="1226" y="378"/>
                  </a:cubicBezTo>
                  <a:cubicBezTo>
                    <a:pt x="1130" y="151"/>
                    <a:pt x="900" y="0"/>
                    <a:pt x="66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7"/>
            <p:cNvSpPr/>
            <p:nvPr/>
          </p:nvSpPr>
          <p:spPr>
            <a:xfrm>
              <a:off x="5794225" y="2774000"/>
              <a:ext cx="17200" cy="14725"/>
            </a:xfrm>
            <a:custGeom>
              <a:avLst/>
              <a:gdLst/>
              <a:ahLst/>
              <a:cxnLst/>
              <a:rect l="l" t="t" r="r" b="b"/>
              <a:pathLst>
                <a:path w="688" h="589" extrusionOk="0">
                  <a:moveTo>
                    <a:pt x="366" y="1"/>
                  </a:moveTo>
                  <a:cubicBezTo>
                    <a:pt x="289" y="1"/>
                    <a:pt x="213" y="26"/>
                    <a:pt x="158" y="80"/>
                  </a:cubicBezTo>
                  <a:cubicBezTo>
                    <a:pt x="0" y="237"/>
                    <a:pt x="93" y="588"/>
                    <a:pt x="336" y="588"/>
                  </a:cubicBezTo>
                  <a:cubicBezTo>
                    <a:pt x="347" y="588"/>
                    <a:pt x="358" y="587"/>
                    <a:pt x="369" y="586"/>
                  </a:cubicBezTo>
                  <a:cubicBezTo>
                    <a:pt x="411" y="580"/>
                    <a:pt x="451" y="573"/>
                    <a:pt x="494" y="569"/>
                  </a:cubicBezTo>
                  <a:cubicBezTo>
                    <a:pt x="586" y="557"/>
                    <a:pt x="639" y="507"/>
                    <a:pt x="649" y="411"/>
                  </a:cubicBezTo>
                  <a:cubicBezTo>
                    <a:pt x="655" y="372"/>
                    <a:pt x="662" y="329"/>
                    <a:pt x="665" y="290"/>
                  </a:cubicBezTo>
                  <a:cubicBezTo>
                    <a:pt x="687" y="108"/>
                    <a:pt x="526" y="1"/>
                    <a:pt x="36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7"/>
            <p:cNvSpPr/>
            <p:nvPr/>
          </p:nvSpPr>
          <p:spPr>
            <a:xfrm>
              <a:off x="5772725" y="2744575"/>
              <a:ext cx="17775" cy="17025"/>
            </a:xfrm>
            <a:custGeom>
              <a:avLst/>
              <a:gdLst/>
              <a:ahLst/>
              <a:cxnLst/>
              <a:rect l="l" t="t" r="r" b="b"/>
              <a:pathLst>
                <a:path w="711" h="681" extrusionOk="0">
                  <a:moveTo>
                    <a:pt x="385" y="1"/>
                  </a:moveTo>
                  <a:cubicBezTo>
                    <a:pt x="375" y="1"/>
                    <a:pt x="364" y="4"/>
                    <a:pt x="353" y="12"/>
                  </a:cubicBezTo>
                  <a:cubicBezTo>
                    <a:pt x="310" y="44"/>
                    <a:pt x="264" y="67"/>
                    <a:pt x="221" y="100"/>
                  </a:cubicBezTo>
                  <a:cubicBezTo>
                    <a:pt x="205" y="116"/>
                    <a:pt x="151" y="183"/>
                    <a:pt x="155" y="183"/>
                  </a:cubicBezTo>
                  <a:cubicBezTo>
                    <a:pt x="155" y="183"/>
                    <a:pt x="155" y="183"/>
                    <a:pt x="155" y="183"/>
                  </a:cubicBezTo>
                  <a:lnTo>
                    <a:pt x="155" y="183"/>
                  </a:lnTo>
                  <a:cubicBezTo>
                    <a:pt x="49" y="240"/>
                    <a:pt x="1" y="403"/>
                    <a:pt x="70" y="502"/>
                  </a:cubicBezTo>
                  <a:cubicBezTo>
                    <a:pt x="152" y="618"/>
                    <a:pt x="280" y="680"/>
                    <a:pt x="398" y="680"/>
                  </a:cubicBezTo>
                  <a:cubicBezTo>
                    <a:pt x="539" y="680"/>
                    <a:pt x="667" y="593"/>
                    <a:pt x="692" y="403"/>
                  </a:cubicBezTo>
                  <a:cubicBezTo>
                    <a:pt x="710" y="270"/>
                    <a:pt x="588" y="200"/>
                    <a:pt x="472" y="200"/>
                  </a:cubicBezTo>
                  <a:cubicBezTo>
                    <a:pt x="460" y="200"/>
                    <a:pt x="447" y="201"/>
                    <a:pt x="435" y="202"/>
                  </a:cubicBezTo>
                  <a:cubicBezTo>
                    <a:pt x="439" y="201"/>
                    <a:pt x="438" y="200"/>
                    <a:pt x="434" y="200"/>
                  </a:cubicBezTo>
                  <a:cubicBezTo>
                    <a:pt x="430" y="200"/>
                    <a:pt x="422" y="201"/>
                    <a:pt x="412" y="202"/>
                  </a:cubicBezTo>
                  <a:cubicBezTo>
                    <a:pt x="416" y="170"/>
                    <a:pt x="422" y="134"/>
                    <a:pt x="442" y="100"/>
                  </a:cubicBezTo>
                  <a:cubicBezTo>
                    <a:pt x="460" y="58"/>
                    <a:pt x="427" y="1"/>
                    <a:pt x="38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7"/>
            <p:cNvSpPr/>
            <p:nvPr/>
          </p:nvSpPr>
          <p:spPr>
            <a:xfrm>
              <a:off x="5881200" y="2828400"/>
              <a:ext cx="26950" cy="20725"/>
            </a:xfrm>
            <a:custGeom>
              <a:avLst/>
              <a:gdLst/>
              <a:ahLst/>
              <a:cxnLst/>
              <a:rect l="l" t="t" r="r" b="b"/>
              <a:pathLst>
                <a:path w="1078" h="829" extrusionOk="0">
                  <a:moveTo>
                    <a:pt x="547" y="1"/>
                  </a:moveTo>
                  <a:cubicBezTo>
                    <a:pt x="462" y="1"/>
                    <a:pt x="375" y="23"/>
                    <a:pt x="294" y="73"/>
                  </a:cubicBezTo>
                  <a:cubicBezTo>
                    <a:pt x="44" y="228"/>
                    <a:pt x="1" y="531"/>
                    <a:pt x="146" y="768"/>
                  </a:cubicBezTo>
                  <a:cubicBezTo>
                    <a:pt x="171" y="810"/>
                    <a:pt x="211" y="828"/>
                    <a:pt x="251" y="828"/>
                  </a:cubicBezTo>
                  <a:cubicBezTo>
                    <a:pt x="328" y="828"/>
                    <a:pt x="406" y="762"/>
                    <a:pt x="380" y="669"/>
                  </a:cubicBezTo>
                  <a:cubicBezTo>
                    <a:pt x="376" y="662"/>
                    <a:pt x="376" y="656"/>
                    <a:pt x="376" y="650"/>
                  </a:cubicBezTo>
                  <a:lnTo>
                    <a:pt x="376" y="650"/>
                  </a:lnTo>
                  <a:cubicBezTo>
                    <a:pt x="435" y="676"/>
                    <a:pt x="497" y="687"/>
                    <a:pt x="559" y="687"/>
                  </a:cubicBezTo>
                  <a:cubicBezTo>
                    <a:pt x="717" y="687"/>
                    <a:pt x="879" y="614"/>
                    <a:pt x="999" y="507"/>
                  </a:cubicBezTo>
                  <a:cubicBezTo>
                    <a:pt x="1058" y="452"/>
                    <a:pt x="1078" y="330"/>
                    <a:pt x="1028" y="264"/>
                  </a:cubicBezTo>
                  <a:cubicBezTo>
                    <a:pt x="916" y="106"/>
                    <a:pt x="733" y="1"/>
                    <a:pt x="54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7"/>
            <p:cNvSpPr/>
            <p:nvPr/>
          </p:nvSpPr>
          <p:spPr>
            <a:xfrm>
              <a:off x="5940975" y="2854775"/>
              <a:ext cx="11775" cy="10000"/>
            </a:xfrm>
            <a:custGeom>
              <a:avLst/>
              <a:gdLst/>
              <a:ahLst/>
              <a:cxnLst/>
              <a:rect l="l" t="t" r="r" b="b"/>
              <a:pathLst>
                <a:path w="471" h="400" extrusionOk="0">
                  <a:moveTo>
                    <a:pt x="239" y="0"/>
                  </a:moveTo>
                  <a:cubicBezTo>
                    <a:pt x="206" y="0"/>
                    <a:pt x="172" y="7"/>
                    <a:pt x="139" y="22"/>
                  </a:cubicBezTo>
                  <a:cubicBezTo>
                    <a:pt x="103" y="36"/>
                    <a:pt x="79" y="62"/>
                    <a:pt x="64" y="95"/>
                  </a:cubicBezTo>
                  <a:cubicBezTo>
                    <a:pt x="1" y="241"/>
                    <a:pt x="89" y="400"/>
                    <a:pt x="243" y="400"/>
                  </a:cubicBezTo>
                  <a:cubicBezTo>
                    <a:pt x="259" y="400"/>
                    <a:pt x="276" y="398"/>
                    <a:pt x="293" y="394"/>
                  </a:cubicBezTo>
                  <a:lnTo>
                    <a:pt x="353" y="381"/>
                  </a:lnTo>
                  <a:cubicBezTo>
                    <a:pt x="386" y="375"/>
                    <a:pt x="419" y="341"/>
                    <a:pt x="425" y="309"/>
                  </a:cubicBezTo>
                  <a:lnTo>
                    <a:pt x="439" y="253"/>
                  </a:lnTo>
                  <a:cubicBezTo>
                    <a:pt x="470" y="103"/>
                    <a:pt x="365" y="0"/>
                    <a:pt x="23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7"/>
            <p:cNvSpPr/>
            <p:nvPr/>
          </p:nvSpPr>
          <p:spPr>
            <a:xfrm>
              <a:off x="5799725" y="2817725"/>
              <a:ext cx="30250" cy="27150"/>
            </a:xfrm>
            <a:custGeom>
              <a:avLst/>
              <a:gdLst/>
              <a:ahLst/>
              <a:cxnLst/>
              <a:rect l="l" t="t" r="r" b="b"/>
              <a:pathLst>
                <a:path w="1210" h="1086" extrusionOk="0">
                  <a:moveTo>
                    <a:pt x="561" y="0"/>
                  </a:moveTo>
                  <a:cubicBezTo>
                    <a:pt x="1" y="0"/>
                    <a:pt x="278" y="1085"/>
                    <a:pt x="691" y="1085"/>
                  </a:cubicBezTo>
                  <a:cubicBezTo>
                    <a:pt x="775" y="1085"/>
                    <a:pt x="864" y="1041"/>
                    <a:pt x="952" y="934"/>
                  </a:cubicBezTo>
                  <a:cubicBezTo>
                    <a:pt x="1209" y="632"/>
                    <a:pt x="1137" y="138"/>
                    <a:pt x="711" y="22"/>
                  </a:cubicBezTo>
                  <a:cubicBezTo>
                    <a:pt x="656" y="7"/>
                    <a:pt x="605" y="0"/>
                    <a:pt x="56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7"/>
            <p:cNvSpPr/>
            <p:nvPr/>
          </p:nvSpPr>
          <p:spPr>
            <a:xfrm>
              <a:off x="5841150" y="2850725"/>
              <a:ext cx="16875" cy="14125"/>
            </a:xfrm>
            <a:custGeom>
              <a:avLst/>
              <a:gdLst/>
              <a:ahLst/>
              <a:cxnLst/>
              <a:rect l="l" t="t" r="r" b="b"/>
              <a:pathLst>
                <a:path w="675" h="565" extrusionOk="0">
                  <a:moveTo>
                    <a:pt x="352" y="1"/>
                  </a:moveTo>
                  <a:cubicBezTo>
                    <a:pt x="169" y="1"/>
                    <a:pt x="0" y="174"/>
                    <a:pt x="13" y="369"/>
                  </a:cubicBezTo>
                  <a:cubicBezTo>
                    <a:pt x="16" y="444"/>
                    <a:pt x="59" y="497"/>
                    <a:pt x="128" y="523"/>
                  </a:cubicBezTo>
                  <a:cubicBezTo>
                    <a:pt x="131" y="527"/>
                    <a:pt x="135" y="530"/>
                    <a:pt x="135" y="533"/>
                  </a:cubicBezTo>
                  <a:cubicBezTo>
                    <a:pt x="153" y="555"/>
                    <a:pt x="175" y="565"/>
                    <a:pt x="197" y="565"/>
                  </a:cubicBezTo>
                  <a:cubicBezTo>
                    <a:pt x="252" y="565"/>
                    <a:pt x="306" y="509"/>
                    <a:pt x="299" y="451"/>
                  </a:cubicBezTo>
                  <a:cubicBezTo>
                    <a:pt x="331" y="413"/>
                    <a:pt x="363" y="365"/>
                    <a:pt x="374" y="365"/>
                  </a:cubicBezTo>
                  <a:cubicBezTo>
                    <a:pt x="374" y="365"/>
                    <a:pt x="375" y="365"/>
                    <a:pt x="375" y="365"/>
                  </a:cubicBezTo>
                  <a:cubicBezTo>
                    <a:pt x="385" y="366"/>
                    <a:pt x="395" y="367"/>
                    <a:pt x="404" y="367"/>
                  </a:cubicBezTo>
                  <a:cubicBezTo>
                    <a:pt x="572" y="367"/>
                    <a:pt x="675" y="155"/>
                    <a:pt x="507" y="46"/>
                  </a:cubicBezTo>
                  <a:cubicBezTo>
                    <a:pt x="457" y="15"/>
                    <a:pt x="404" y="1"/>
                    <a:pt x="352"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7"/>
            <p:cNvSpPr/>
            <p:nvPr/>
          </p:nvSpPr>
          <p:spPr>
            <a:xfrm>
              <a:off x="5967775" y="2879700"/>
              <a:ext cx="17025" cy="13475"/>
            </a:xfrm>
            <a:custGeom>
              <a:avLst/>
              <a:gdLst/>
              <a:ahLst/>
              <a:cxnLst/>
              <a:rect l="l" t="t" r="r" b="b"/>
              <a:pathLst>
                <a:path w="681" h="539" extrusionOk="0">
                  <a:moveTo>
                    <a:pt x="491" y="0"/>
                  </a:moveTo>
                  <a:cubicBezTo>
                    <a:pt x="466" y="0"/>
                    <a:pt x="440" y="6"/>
                    <a:pt x="414" y="20"/>
                  </a:cubicBezTo>
                  <a:cubicBezTo>
                    <a:pt x="403" y="19"/>
                    <a:pt x="393" y="18"/>
                    <a:pt x="382" y="18"/>
                  </a:cubicBezTo>
                  <a:cubicBezTo>
                    <a:pt x="161" y="18"/>
                    <a:pt x="0" y="281"/>
                    <a:pt x="180" y="461"/>
                  </a:cubicBezTo>
                  <a:cubicBezTo>
                    <a:pt x="234" y="515"/>
                    <a:pt x="296" y="538"/>
                    <a:pt x="356" y="538"/>
                  </a:cubicBezTo>
                  <a:cubicBezTo>
                    <a:pt x="504" y="538"/>
                    <a:pt x="640" y="398"/>
                    <a:pt x="621" y="227"/>
                  </a:cubicBezTo>
                  <a:cubicBezTo>
                    <a:pt x="680" y="115"/>
                    <a:pt x="598" y="0"/>
                    <a:pt x="4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4" name="Google Shape;564;p7"/>
          <p:cNvGrpSpPr/>
          <p:nvPr/>
        </p:nvGrpSpPr>
        <p:grpSpPr>
          <a:xfrm rot="4500040" flipH="1">
            <a:off x="139049" y="2676388"/>
            <a:ext cx="39674" cy="191444"/>
            <a:chOff x="2785650" y="3828250"/>
            <a:chExt cx="39675" cy="191450"/>
          </a:xfrm>
        </p:grpSpPr>
        <p:sp>
          <p:nvSpPr>
            <p:cNvPr id="565" name="Google Shape;565;p7"/>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7"/>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7"/>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8" name="Google Shape;568;p7"/>
          <p:cNvSpPr/>
          <p:nvPr/>
        </p:nvSpPr>
        <p:spPr>
          <a:xfrm rot="4500040" flipH="1">
            <a:off x="89722" y="41582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7"/>
          <p:cNvSpPr/>
          <p:nvPr/>
        </p:nvSpPr>
        <p:spPr>
          <a:xfrm flipH="1">
            <a:off x="371749" y="35391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7"/>
          <p:cNvSpPr/>
          <p:nvPr/>
        </p:nvSpPr>
        <p:spPr>
          <a:xfrm flipH="1">
            <a:off x="767024" y="42725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7"/>
          <p:cNvSpPr/>
          <p:nvPr/>
        </p:nvSpPr>
        <p:spPr>
          <a:xfrm flipH="1">
            <a:off x="789874" y="31276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7"/>
          <p:cNvSpPr/>
          <p:nvPr/>
        </p:nvSpPr>
        <p:spPr>
          <a:xfrm rot="4500040" flipH="1">
            <a:off x="671522" y="38719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7"/>
          <p:cNvSpPr/>
          <p:nvPr/>
        </p:nvSpPr>
        <p:spPr>
          <a:xfrm flipH="1">
            <a:off x="816399" y="48200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7"/>
          <p:cNvSpPr/>
          <p:nvPr/>
        </p:nvSpPr>
        <p:spPr>
          <a:xfrm rot="4500040" flipH="1">
            <a:off x="87472" y="492054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7"/>
          <p:cNvSpPr/>
          <p:nvPr/>
        </p:nvSpPr>
        <p:spPr>
          <a:xfrm flipH="1">
            <a:off x="101412" y="31276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7"/>
          <p:cNvSpPr/>
          <p:nvPr/>
        </p:nvSpPr>
        <p:spPr>
          <a:xfrm rot="4500040" flipH="1">
            <a:off x="658222" y="26772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7"/>
          <p:cNvSpPr/>
          <p:nvPr/>
        </p:nvSpPr>
        <p:spPr>
          <a:xfrm flipH="1">
            <a:off x="126199" y="23511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7"/>
          <p:cNvSpPr/>
          <p:nvPr/>
        </p:nvSpPr>
        <p:spPr>
          <a:xfrm rot="4500040" flipH="1">
            <a:off x="76447" y="36870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9" name="Google Shape;579;p7"/>
          <p:cNvGrpSpPr/>
          <p:nvPr/>
        </p:nvGrpSpPr>
        <p:grpSpPr>
          <a:xfrm flipH="1">
            <a:off x="328540" y="3845606"/>
            <a:ext cx="195185" cy="195143"/>
            <a:chOff x="5242300" y="323400"/>
            <a:chExt cx="228500" cy="228425"/>
          </a:xfrm>
        </p:grpSpPr>
        <p:sp>
          <p:nvSpPr>
            <p:cNvPr id="580" name="Google Shape;580;p7"/>
            <p:cNvSpPr/>
            <p:nvPr/>
          </p:nvSpPr>
          <p:spPr>
            <a:xfrm>
              <a:off x="5242300" y="323400"/>
              <a:ext cx="228500" cy="228425"/>
            </a:xfrm>
            <a:custGeom>
              <a:avLst/>
              <a:gdLst/>
              <a:ahLst/>
              <a:cxnLst/>
              <a:rect l="l" t="t" r="r" b="b"/>
              <a:pathLst>
                <a:path w="9140" h="9137" extrusionOk="0">
                  <a:moveTo>
                    <a:pt x="4570" y="0"/>
                  </a:moveTo>
                  <a:cubicBezTo>
                    <a:pt x="2045" y="0"/>
                    <a:pt x="0" y="2045"/>
                    <a:pt x="0" y="4570"/>
                  </a:cubicBezTo>
                  <a:cubicBezTo>
                    <a:pt x="0" y="7093"/>
                    <a:pt x="2045" y="9137"/>
                    <a:pt x="4570" y="9137"/>
                  </a:cubicBezTo>
                  <a:cubicBezTo>
                    <a:pt x="7096" y="9137"/>
                    <a:pt x="9140" y="7093"/>
                    <a:pt x="9140" y="4570"/>
                  </a:cubicBezTo>
                  <a:cubicBezTo>
                    <a:pt x="9140" y="2045"/>
                    <a:pt x="7096" y="0"/>
                    <a:pt x="4570"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7"/>
            <p:cNvSpPr/>
            <p:nvPr/>
          </p:nvSpPr>
          <p:spPr>
            <a:xfrm>
              <a:off x="5276300" y="431100"/>
              <a:ext cx="164150" cy="118800"/>
            </a:xfrm>
            <a:custGeom>
              <a:avLst/>
              <a:gdLst/>
              <a:ahLst/>
              <a:cxnLst/>
              <a:rect l="l" t="t" r="r" b="b"/>
              <a:pathLst>
                <a:path w="6566" h="4752" extrusionOk="0">
                  <a:moveTo>
                    <a:pt x="5031" y="431"/>
                  </a:moveTo>
                  <a:cubicBezTo>
                    <a:pt x="5113" y="598"/>
                    <a:pt x="5394" y="513"/>
                    <a:pt x="5397" y="671"/>
                  </a:cubicBezTo>
                  <a:cubicBezTo>
                    <a:pt x="5207" y="846"/>
                    <a:pt x="5082" y="901"/>
                    <a:pt x="4985" y="901"/>
                  </a:cubicBezTo>
                  <a:cubicBezTo>
                    <a:pt x="4860" y="901"/>
                    <a:pt x="4784" y="808"/>
                    <a:pt x="4682" y="759"/>
                  </a:cubicBezTo>
                  <a:cubicBezTo>
                    <a:pt x="4797" y="634"/>
                    <a:pt x="4900" y="490"/>
                    <a:pt x="5031" y="431"/>
                  </a:cubicBezTo>
                  <a:close/>
                  <a:moveTo>
                    <a:pt x="3275" y="2311"/>
                  </a:moveTo>
                  <a:cubicBezTo>
                    <a:pt x="3335" y="2311"/>
                    <a:pt x="3392" y="2350"/>
                    <a:pt x="3447" y="2376"/>
                  </a:cubicBezTo>
                  <a:cubicBezTo>
                    <a:pt x="3509" y="2407"/>
                    <a:pt x="3580" y="2423"/>
                    <a:pt x="3649" y="2423"/>
                  </a:cubicBezTo>
                  <a:cubicBezTo>
                    <a:pt x="3675" y="2423"/>
                    <a:pt x="3702" y="2420"/>
                    <a:pt x="3727" y="2416"/>
                  </a:cubicBezTo>
                  <a:cubicBezTo>
                    <a:pt x="3752" y="2410"/>
                    <a:pt x="3779" y="2404"/>
                    <a:pt x="3804" y="2404"/>
                  </a:cubicBezTo>
                  <a:cubicBezTo>
                    <a:pt x="3826" y="2404"/>
                    <a:pt x="3845" y="2409"/>
                    <a:pt x="3862" y="2422"/>
                  </a:cubicBezTo>
                  <a:cubicBezTo>
                    <a:pt x="3888" y="2442"/>
                    <a:pt x="3895" y="2481"/>
                    <a:pt x="3885" y="2514"/>
                  </a:cubicBezTo>
                  <a:cubicBezTo>
                    <a:pt x="3872" y="2548"/>
                    <a:pt x="3849" y="2571"/>
                    <a:pt x="3819" y="2590"/>
                  </a:cubicBezTo>
                  <a:cubicBezTo>
                    <a:pt x="3816" y="2593"/>
                    <a:pt x="3809" y="2597"/>
                    <a:pt x="3806" y="2600"/>
                  </a:cubicBezTo>
                  <a:cubicBezTo>
                    <a:pt x="3750" y="2630"/>
                    <a:pt x="3684" y="2639"/>
                    <a:pt x="3622" y="2643"/>
                  </a:cubicBezTo>
                  <a:cubicBezTo>
                    <a:pt x="3612" y="2644"/>
                    <a:pt x="3601" y="2644"/>
                    <a:pt x="3591" y="2644"/>
                  </a:cubicBezTo>
                  <a:cubicBezTo>
                    <a:pt x="3441" y="2644"/>
                    <a:pt x="3293" y="2608"/>
                    <a:pt x="3144" y="2608"/>
                  </a:cubicBezTo>
                  <a:cubicBezTo>
                    <a:pt x="3123" y="2608"/>
                    <a:pt x="3103" y="2608"/>
                    <a:pt x="3082" y="2610"/>
                  </a:cubicBezTo>
                  <a:cubicBezTo>
                    <a:pt x="3039" y="2614"/>
                    <a:pt x="2994" y="2622"/>
                    <a:pt x="2949" y="2622"/>
                  </a:cubicBezTo>
                  <a:cubicBezTo>
                    <a:pt x="2922" y="2622"/>
                    <a:pt x="2894" y="2619"/>
                    <a:pt x="2868" y="2610"/>
                  </a:cubicBezTo>
                  <a:cubicBezTo>
                    <a:pt x="2740" y="2573"/>
                    <a:pt x="2733" y="2399"/>
                    <a:pt x="2863" y="2399"/>
                  </a:cubicBezTo>
                  <a:cubicBezTo>
                    <a:pt x="2874" y="2399"/>
                    <a:pt x="2885" y="2400"/>
                    <a:pt x="2897" y="2402"/>
                  </a:cubicBezTo>
                  <a:cubicBezTo>
                    <a:pt x="2939" y="2413"/>
                    <a:pt x="2980" y="2431"/>
                    <a:pt x="3021" y="2431"/>
                  </a:cubicBezTo>
                  <a:cubicBezTo>
                    <a:pt x="3029" y="2431"/>
                    <a:pt x="3038" y="2431"/>
                    <a:pt x="3046" y="2429"/>
                  </a:cubicBezTo>
                  <a:cubicBezTo>
                    <a:pt x="3125" y="2416"/>
                    <a:pt x="3171" y="2327"/>
                    <a:pt x="3250" y="2314"/>
                  </a:cubicBezTo>
                  <a:cubicBezTo>
                    <a:pt x="3258" y="2312"/>
                    <a:pt x="3266" y="2311"/>
                    <a:pt x="3275" y="2311"/>
                  </a:cubicBezTo>
                  <a:close/>
                  <a:moveTo>
                    <a:pt x="6338" y="3061"/>
                  </a:moveTo>
                  <a:cubicBezTo>
                    <a:pt x="6342" y="3061"/>
                    <a:pt x="6345" y="3061"/>
                    <a:pt x="6348" y="3061"/>
                  </a:cubicBezTo>
                  <a:cubicBezTo>
                    <a:pt x="6365" y="3113"/>
                    <a:pt x="6223" y="3209"/>
                    <a:pt x="6256" y="3256"/>
                  </a:cubicBezTo>
                  <a:cubicBezTo>
                    <a:pt x="6236" y="3263"/>
                    <a:pt x="6220" y="3267"/>
                    <a:pt x="6208" y="3267"/>
                  </a:cubicBezTo>
                  <a:cubicBezTo>
                    <a:pt x="6110" y="3267"/>
                    <a:pt x="6219" y="3061"/>
                    <a:pt x="6338" y="3061"/>
                  </a:cubicBezTo>
                  <a:close/>
                  <a:moveTo>
                    <a:pt x="4991" y="0"/>
                  </a:moveTo>
                  <a:cubicBezTo>
                    <a:pt x="4682" y="0"/>
                    <a:pt x="4371" y="85"/>
                    <a:pt x="4105" y="246"/>
                  </a:cubicBezTo>
                  <a:cubicBezTo>
                    <a:pt x="4139" y="318"/>
                    <a:pt x="4119" y="414"/>
                    <a:pt x="4056" y="470"/>
                  </a:cubicBezTo>
                  <a:cubicBezTo>
                    <a:pt x="4172" y="446"/>
                    <a:pt x="4287" y="427"/>
                    <a:pt x="4402" y="407"/>
                  </a:cubicBezTo>
                  <a:lnTo>
                    <a:pt x="4402" y="407"/>
                  </a:lnTo>
                  <a:cubicBezTo>
                    <a:pt x="4192" y="624"/>
                    <a:pt x="3882" y="707"/>
                    <a:pt x="3592" y="802"/>
                  </a:cubicBezTo>
                  <a:cubicBezTo>
                    <a:pt x="3306" y="898"/>
                    <a:pt x="3003" y="1033"/>
                    <a:pt x="2861" y="1303"/>
                  </a:cubicBezTo>
                  <a:cubicBezTo>
                    <a:pt x="2996" y="1233"/>
                    <a:pt x="3131" y="1165"/>
                    <a:pt x="3266" y="1095"/>
                  </a:cubicBezTo>
                  <a:lnTo>
                    <a:pt x="3266" y="1095"/>
                  </a:lnTo>
                  <a:cubicBezTo>
                    <a:pt x="3220" y="1290"/>
                    <a:pt x="3095" y="1464"/>
                    <a:pt x="2927" y="1569"/>
                  </a:cubicBezTo>
                  <a:cubicBezTo>
                    <a:pt x="2821" y="1632"/>
                    <a:pt x="2707" y="1668"/>
                    <a:pt x="2604" y="1730"/>
                  </a:cubicBezTo>
                  <a:cubicBezTo>
                    <a:pt x="2502" y="1797"/>
                    <a:pt x="2414" y="1902"/>
                    <a:pt x="2417" y="2024"/>
                  </a:cubicBezTo>
                  <a:cubicBezTo>
                    <a:pt x="2420" y="2133"/>
                    <a:pt x="2499" y="2238"/>
                    <a:pt x="2466" y="2343"/>
                  </a:cubicBezTo>
                  <a:cubicBezTo>
                    <a:pt x="2426" y="2461"/>
                    <a:pt x="2275" y="2488"/>
                    <a:pt x="2154" y="2501"/>
                  </a:cubicBezTo>
                  <a:cubicBezTo>
                    <a:pt x="1435" y="2580"/>
                    <a:pt x="741" y="2857"/>
                    <a:pt x="165" y="3291"/>
                  </a:cubicBezTo>
                  <a:cubicBezTo>
                    <a:pt x="105" y="3338"/>
                    <a:pt x="0" y="3387"/>
                    <a:pt x="20" y="3473"/>
                  </a:cubicBezTo>
                  <a:cubicBezTo>
                    <a:pt x="43" y="3561"/>
                    <a:pt x="128" y="3634"/>
                    <a:pt x="198" y="3690"/>
                  </a:cubicBezTo>
                  <a:cubicBezTo>
                    <a:pt x="882" y="4243"/>
                    <a:pt x="1725" y="4605"/>
                    <a:pt x="2601" y="4714"/>
                  </a:cubicBezTo>
                  <a:cubicBezTo>
                    <a:pt x="2799" y="4739"/>
                    <a:pt x="2999" y="4752"/>
                    <a:pt x="3199" y="4752"/>
                  </a:cubicBezTo>
                  <a:cubicBezTo>
                    <a:pt x="3882" y="4752"/>
                    <a:pt x="4563" y="4605"/>
                    <a:pt x="5183" y="4322"/>
                  </a:cubicBezTo>
                  <a:cubicBezTo>
                    <a:pt x="5650" y="4108"/>
                    <a:pt x="6091" y="3809"/>
                    <a:pt x="6381" y="3387"/>
                  </a:cubicBezTo>
                  <a:cubicBezTo>
                    <a:pt x="6388" y="3377"/>
                    <a:pt x="6397" y="3364"/>
                    <a:pt x="6404" y="3354"/>
                  </a:cubicBezTo>
                  <a:cubicBezTo>
                    <a:pt x="6503" y="3192"/>
                    <a:pt x="6565" y="2975"/>
                    <a:pt x="6433" y="2847"/>
                  </a:cubicBezTo>
                  <a:cubicBezTo>
                    <a:pt x="6377" y="2792"/>
                    <a:pt x="6305" y="2771"/>
                    <a:pt x="6227" y="2771"/>
                  </a:cubicBezTo>
                  <a:cubicBezTo>
                    <a:pt x="6124" y="2771"/>
                    <a:pt x="6011" y="2807"/>
                    <a:pt x="5913" y="2847"/>
                  </a:cubicBezTo>
                  <a:cubicBezTo>
                    <a:pt x="5920" y="2762"/>
                    <a:pt x="5927" y="2672"/>
                    <a:pt x="5933" y="2584"/>
                  </a:cubicBezTo>
                  <a:cubicBezTo>
                    <a:pt x="6151" y="2548"/>
                    <a:pt x="6358" y="2472"/>
                    <a:pt x="6549" y="2360"/>
                  </a:cubicBezTo>
                  <a:cubicBezTo>
                    <a:pt x="6384" y="2007"/>
                    <a:pt x="6094" y="1715"/>
                    <a:pt x="5745" y="1543"/>
                  </a:cubicBezTo>
                  <a:cubicBezTo>
                    <a:pt x="5762" y="1438"/>
                    <a:pt x="5834" y="1352"/>
                    <a:pt x="5883" y="1260"/>
                  </a:cubicBezTo>
                  <a:cubicBezTo>
                    <a:pt x="5933" y="1165"/>
                    <a:pt x="5956" y="1039"/>
                    <a:pt x="5883" y="960"/>
                  </a:cubicBezTo>
                  <a:cubicBezTo>
                    <a:pt x="5846" y="921"/>
                    <a:pt x="5797" y="906"/>
                    <a:pt x="5744" y="906"/>
                  </a:cubicBezTo>
                  <a:cubicBezTo>
                    <a:pt x="5673" y="906"/>
                    <a:pt x="5594" y="934"/>
                    <a:pt x="5528" y="964"/>
                  </a:cubicBezTo>
                  <a:cubicBezTo>
                    <a:pt x="5567" y="855"/>
                    <a:pt x="5611" y="747"/>
                    <a:pt x="5654" y="634"/>
                  </a:cubicBezTo>
                  <a:cubicBezTo>
                    <a:pt x="5666" y="601"/>
                    <a:pt x="5680" y="562"/>
                    <a:pt x="5670" y="525"/>
                  </a:cubicBezTo>
                  <a:cubicBezTo>
                    <a:pt x="5660" y="473"/>
                    <a:pt x="5607" y="440"/>
                    <a:pt x="5564" y="411"/>
                  </a:cubicBezTo>
                  <a:cubicBezTo>
                    <a:pt x="5446" y="322"/>
                    <a:pt x="5367" y="183"/>
                    <a:pt x="5347" y="39"/>
                  </a:cubicBezTo>
                  <a:cubicBezTo>
                    <a:pt x="5230" y="13"/>
                    <a:pt x="5110" y="0"/>
                    <a:pt x="4991" y="0"/>
                  </a:cubicBez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7"/>
            <p:cNvSpPr/>
            <p:nvPr/>
          </p:nvSpPr>
          <p:spPr>
            <a:xfrm>
              <a:off x="5249625" y="374425"/>
              <a:ext cx="213700" cy="23150"/>
            </a:xfrm>
            <a:custGeom>
              <a:avLst/>
              <a:gdLst/>
              <a:ahLst/>
              <a:cxnLst/>
              <a:rect l="l" t="t" r="r" b="b"/>
              <a:pathLst>
                <a:path w="8548" h="926" extrusionOk="0">
                  <a:moveTo>
                    <a:pt x="4455" y="3"/>
                  </a:moveTo>
                  <a:cubicBezTo>
                    <a:pt x="4379" y="3"/>
                    <a:pt x="4304" y="3"/>
                    <a:pt x="4228" y="4"/>
                  </a:cubicBezTo>
                  <a:cubicBezTo>
                    <a:pt x="2967" y="11"/>
                    <a:pt x="1633" y="1"/>
                    <a:pt x="366" y="175"/>
                  </a:cubicBezTo>
                  <a:cubicBezTo>
                    <a:pt x="221" y="412"/>
                    <a:pt x="99" y="663"/>
                    <a:pt x="0" y="926"/>
                  </a:cubicBezTo>
                  <a:cubicBezTo>
                    <a:pt x="13" y="926"/>
                    <a:pt x="26" y="926"/>
                    <a:pt x="39" y="926"/>
                  </a:cubicBezTo>
                  <a:cubicBezTo>
                    <a:pt x="1491" y="926"/>
                    <a:pt x="2953" y="748"/>
                    <a:pt x="4406" y="745"/>
                  </a:cubicBezTo>
                  <a:cubicBezTo>
                    <a:pt x="4441" y="745"/>
                    <a:pt x="4476" y="745"/>
                    <a:pt x="4511" y="745"/>
                  </a:cubicBezTo>
                  <a:cubicBezTo>
                    <a:pt x="5859" y="745"/>
                    <a:pt x="7203" y="804"/>
                    <a:pt x="8548" y="909"/>
                  </a:cubicBezTo>
                  <a:cubicBezTo>
                    <a:pt x="8446" y="639"/>
                    <a:pt x="8318" y="382"/>
                    <a:pt x="8169" y="139"/>
                  </a:cubicBezTo>
                  <a:cubicBezTo>
                    <a:pt x="6931" y="52"/>
                    <a:pt x="5693" y="3"/>
                    <a:pt x="4455" y="3"/>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7"/>
            <p:cNvSpPr/>
            <p:nvPr/>
          </p:nvSpPr>
          <p:spPr>
            <a:xfrm>
              <a:off x="5242300" y="399275"/>
              <a:ext cx="227950" cy="44825"/>
            </a:xfrm>
            <a:custGeom>
              <a:avLst/>
              <a:gdLst/>
              <a:ahLst/>
              <a:cxnLst/>
              <a:rect l="l" t="t" r="r" b="b"/>
              <a:pathLst>
                <a:path w="9118" h="1793" extrusionOk="0">
                  <a:moveTo>
                    <a:pt x="8766" y="1"/>
                  </a:moveTo>
                  <a:cubicBezTo>
                    <a:pt x="8508" y="1"/>
                    <a:pt x="8247" y="65"/>
                    <a:pt x="8004" y="212"/>
                  </a:cubicBezTo>
                  <a:cubicBezTo>
                    <a:pt x="8004" y="212"/>
                    <a:pt x="8001" y="212"/>
                    <a:pt x="8001" y="215"/>
                  </a:cubicBezTo>
                  <a:cubicBezTo>
                    <a:pt x="7526" y="179"/>
                    <a:pt x="7050" y="157"/>
                    <a:pt x="6573" y="157"/>
                  </a:cubicBezTo>
                  <a:cubicBezTo>
                    <a:pt x="6136" y="157"/>
                    <a:pt x="5698" y="176"/>
                    <a:pt x="5262" y="218"/>
                  </a:cubicBezTo>
                  <a:cubicBezTo>
                    <a:pt x="4883" y="254"/>
                    <a:pt x="4505" y="307"/>
                    <a:pt x="4126" y="367"/>
                  </a:cubicBezTo>
                  <a:cubicBezTo>
                    <a:pt x="4023" y="332"/>
                    <a:pt x="3935" y="318"/>
                    <a:pt x="3855" y="318"/>
                  </a:cubicBezTo>
                  <a:cubicBezTo>
                    <a:pt x="3656" y="318"/>
                    <a:pt x="3506" y="406"/>
                    <a:pt x="3292" y="495"/>
                  </a:cubicBezTo>
                  <a:cubicBezTo>
                    <a:pt x="3141" y="521"/>
                    <a:pt x="2990" y="544"/>
                    <a:pt x="2838" y="567"/>
                  </a:cubicBezTo>
                  <a:cubicBezTo>
                    <a:pt x="2795" y="531"/>
                    <a:pt x="2746" y="475"/>
                    <a:pt x="2617" y="416"/>
                  </a:cubicBezTo>
                  <a:cubicBezTo>
                    <a:pt x="2493" y="360"/>
                    <a:pt x="2420" y="307"/>
                    <a:pt x="2275" y="297"/>
                  </a:cubicBezTo>
                  <a:cubicBezTo>
                    <a:pt x="2271" y="297"/>
                    <a:pt x="2267" y="297"/>
                    <a:pt x="2263" y="297"/>
                  </a:cubicBezTo>
                  <a:cubicBezTo>
                    <a:pt x="2098" y="297"/>
                    <a:pt x="1665" y="534"/>
                    <a:pt x="1488" y="672"/>
                  </a:cubicBezTo>
                  <a:cubicBezTo>
                    <a:pt x="1441" y="539"/>
                    <a:pt x="1331" y="430"/>
                    <a:pt x="1184" y="430"/>
                  </a:cubicBezTo>
                  <a:cubicBezTo>
                    <a:pt x="1148" y="430"/>
                    <a:pt x="1108" y="437"/>
                    <a:pt x="1067" y="452"/>
                  </a:cubicBezTo>
                  <a:cubicBezTo>
                    <a:pt x="807" y="544"/>
                    <a:pt x="576" y="649"/>
                    <a:pt x="356" y="771"/>
                  </a:cubicBezTo>
                  <a:cubicBezTo>
                    <a:pt x="260" y="775"/>
                    <a:pt x="165" y="775"/>
                    <a:pt x="69" y="778"/>
                  </a:cubicBezTo>
                  <a:cubicBezTo>
                    <a:pt x="26" y="1025"/>
                    <a:pt x="0" y="1275"/>
                    <a:pt x="0" y="1535"/>
                  </a:cubicBezTo>
                  <a:cubicBezTo>
                    <a:pt x="0" y="1621"/>
                    <a:pt x="10" y="1707"/>
                    <a:pt x="13" y="1792"/>
                  </a:cubicBezTo>
                  <a:cubicBezTo>
                    <a:pt x="214" y="1670"/>
                    <a:pt x="412" y="1558"/>
                    <a:pt x="613" y="1453"/>
                  </a:cubicBezTo>
                  <a:cubicBezTo>
                    <a:pt x="776" y="1465"/>
                    <a:pt x="940" y="1471"/>
                    <a:pt x="1105" y="1471"/>
                  </a:cubicBezTo>
                  <a:cubicBezTo>
                    <a:pt x="1567" y="1471"/>
                    <a:pt x="2033" y="1427"/>
                    <a:pt x="2499" y="1364"/>
                  </a:cubicBezTo>
                  <a:cubicBezTo>
                    <a:pt x="2532" y="1394"/>
                    <a:pt x="2565" y="1420"/>
                    <a:pt x="2598" y="1433"/>
                  </a:cubicBezTo>
                  <a:cubicBezTo>
                    <a:pt x="2681" y="1468"/>
                    <a:pt x="2758" y="1482"/>
                    <a:pt x="2831" y="1482"/>
                  </a:cubicBezTo>
                  <a:cubicBezTo>
                    <a:pt x="3125" y="1482"/>
                    <a:pt x="3358" y="1254"/>
                    <a:pt x="3645" y="1183"/>
                  </a:cubicBezTo>
                  <a:cubicBezTo>
                    <a:pt x="3652" y="1180"/>
                    <a:pt x="3661" y="1180"/>
                    <a:pt x="3668" y="1180"/>
                  </a:cubicBezTo>
                  <a:cubicBezTo>
                    <a:pt x="3714" y="1170"/>
                    <a:pt x="3760" y="1160"/>
                    <a:pt x="3813" y="1160"/>
                  </a:cubicBezTo>
                  <a:cubicBezTo>
                    <a:pt x="4256" y="1163"/>
                    <a:pt x="4526" y="1573"/>
                    <a:pt x="4988" y="1573"/>
                  </a:cubicBezTo>
                  <a:cubicBezTo>
                    <a:pt x="5003" y="1573"/>
                    <a:pt x="5019" y="1573"/>
                    <a:pt x="5035" y="1572"/>
                  </a:cubicBezTo>
                  <a:cubicBezTo>
                    <a:pt x="5564" y="1538"/>
                    <a:pt x="5766" y="1098"/>
                    <a:pt x="6263" y="1098"/>
                  </a:cubicBezTo>
                  <a:cubicBezTo>
                    <a:pt x="6353" y="1098"/>
                    <a:pt x="6453" y="1113"/>
                    <a:pt x="6565" y="1146"/>
                  </a:cubicBezTo>
                  <a:cubicBezTo>
                    <a:pt x="6890" y="1240"/>
                    <a:pt x="7108" y="1436"/>
                    <a:pt x="7426" y="1436"/>
                  </a:cubicBezTo>
                  <a:cubicBezTo>
                    <a:pt x="7489" y="1436"/>
                    <a:pt x="7556" y="1428"/>
                    <a:pt x="7629" y="1410"/>
                  </a:cubicBezTo>
                  <a:cubicBezTo>
                    <a:pt x="7836" y="1361"/>
                    <a:pt x="7915" y="1249"/>
                    <a:pt x="8097" y="1127"/>
                  </a:cubicBezTo>
                  <a:cubicBezTo>
                    <a:pt x="8166" y="1081"/>
                    <a:pt x="8238" y="1035"/>
                    <a:pt x="8307" y="988"/>
                  </a:cubicBezTo>
                  <a:cubicBezTo>
                    <a:pt x="8577" y="1025"/>
                    <a:pt x="8848" y="1067"/>
                    <a:pt x="9117" y="1107"/>
                  </a:cubicBezTo>
                  <a:cubicBezTo>
                    <a:pt x="9085" y="722"/>
                    <a:pt x="8995" y="353"/>
                    <a:pt x="8874" y="5"/>
                  </a:cubicBezTo>
                  <a:cubicBezTo>
                    <a:pt x="8838" y="2"/>
                    <a:pt x="8802" y="1"/>
                    <a:pt x="876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7"/>
            <p:cNvSpPr/>
            <p:nvPr/>
          </p:nvSpPr>
          <p:spPr>
            <a:xfrm>
              <a:off x="5444375" y="442725"/>
              <a:ext cx="26125" cy="29600"/>
            </a:xfrm>
            <a:custGeom>
              <a:avLst/>
              <a:gdLst/>
              <a:ahLst/>
              <a:cxnLst/>
              <a:rect l="l" t="t" r="r" b="b"/>
              <a:pathLst>
                <a:path w="1045" h="1184" extrusionOk="0">
                  <a:moveTo>
                    <a:pt x="856" y="0"/>
                  </a:moveTo>
                  <a:cubicBezTo>
                    <a:pt x="832" y="0"/>
                    <a:pt x="805" y="2"/>
                    <a:pt x="777" y="5"/>
                  </a:cubicBezTo>
                  <a:cubicBezTo>
                    <a:pt x="774" y="8"/>
                    <a:pt x="771" y="8"/>
                    <a:pt x="771" y="8"/>
                  </a:cubicBezTo>
                  <a:cubicBezTo>
                    <a:pt x="646" y="8"/>
                    <a:pt x="517" y="21"/>
                    <a:pt x="415" y="21"/>
                  </a:cubicBezTo>
                  <a:cubicBezTo>
                    <a:pt x="181" y="21"/>
                    <a:pt x="0" y="255"/>
                    <a:pt x="66" y="479"/>
                  </a:cubicBezTo>
                  <a:cubicBezTo>
                    <a:pt x="162" y="815"/>
                    <a:pt x="488" y="1147"/>
                    <a:pt x="840" y="1183"/>
                  </a:cubicBezTo>
                  <a:cubicBezTo>
                    <a:pt x="955" y="821"/>
                    <a:pt x="1025" y="440"/>
                    <a:pt x="1044" y="45"/>
                  </a:cubicBezTo>
                  <a:cubicBezTo>
                    <a:pt x="990" y="15"/>
                    <a:pt x="930" y="0"/>
                    <a:pt x="856"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7"/>
            <p:cNvSpPr/>
            <p:nvPr/>
          </p:nvSpPr>
          <p:spPr>
            <a:xfrm>
              <a:off x="5261800" y="342075"/>
              <a:ext cx="183175" cy="31725"/>
            </a:xfrm>
            <a:custGeom>
              <a:avLst/>
              <a:gdLst/>
              <a:ahLst/>
              <a:cxnLst/>
              <a:rect l="l" t="t" r="r" b="b"/>
              <a:pathLst>
                <a:path w="7327" h="1269" extrusionOk="0">
                  <a:moveTo>
                    <a:pt x="6290" y="1"/>
                  </a:moveTo>
                  <a:cubicBezTo>
                    <a:pt x="5450" y="4"/>
                    <a:pt x="4597" y="109"/>
                    <a:pt x="3981" y="126"/>
                  </a:cubicBezTo>
                  <a:cubicBezTo>
                    <a:pt x="3817" y="129"/>
                    <a:pt x="3645" y="130"/>
                    <a:pt x="3468" y="130"/>
                  </a:cubicBezTo>
                  <a:cubicBezTo>
                    <a:pt x="3355" y="130"/>
                    <a:pt x="3240" y="130"/>
                    <a:pt x="3123" y="130"/>
                  </a:cubicBezTo>
                  <a:cubicBezTo>
                    <a:pt x="2395" y="130"/>
                    <a:pt x="1603" y="141"/>
                    <a:pt x="883" y="297"/>
                  </a:cubicBezTo>
                  <a:cubicBezTo>
                    <a:pt x="544" y="577"/>
                    <a:pt x="248" y="903"/>
                    <a:pt x="0" y="1268"/>
                  </a:cubicBezTo>
                  <a:cubicBezTo>
                    <a:pt x="626" y="1143"/>
                    <a:pt x="1242" y="982"/>
                    <a:pt x="1887" y="929"/>
                  </a:cubicBezTo>
                  <a:cubicBezTo>
                    <a:pt x="2638" y="870"/>
                    <a:pt x="3395" y="877"/>
                    <a:pt x="4146" y="860"/>
                  </a:cubicBezTo>
                  <a:cubicBezTo>
                    <a:pt x="4782" y="846"/>
                    <a:pt x="5420" y="816"/>
                    <a:pt x="6054" y="816"/>
                  </a:cubicBezTo>
                  <a:cubicBezTo>
                    <a:pt x="6182" y="816"/>
                    <a:pt x="6310" y="818"/>
                    <a:pt x="6437" y="820"/>
                  </a:cubicBezTo>
                  <a:cubicBezTo>
                    <a:pt x="6737" y="827"/>
                    <a:pt x="7033" y="877"/>
                    <a:pt x="7326" y="929"/>
                  </a:cubicBezTo>
                  <a:cubicBezTo>
                    <a:pt x="7030" y="567"/>
                    <a:pt x="6681" y="254"/>
                    <a:pt x="6290"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7"/>
            <p:cNvSpPr/>
            <p:nvPr/>
          </p:nvSpPr>
          <p:spPr>
            <a:xfrm>
              <a:off x="5246825" y="461325"/>
              <a:ext cx="189600" cy="39650"/>
            </a:xfrm>
            <a:custGeom>
              <a:avLst/>
              <a:gdLst/>
              <a:ahLst/>
              <a:cxnLst/>
              <a:rect l="l" t="t" r="r" b="b"/>
              <a:pathLst>
                <a:path w="7584" h="1586" extrusionOk="0">
                  <a:moveTo>
                    <a:pt x="7454" y="0"/>
                  </a:moveTo>
                  <a:cubicBezTo>
                    <a:pt x="7448" y="0"/>
                    <a:pt x="7443" y="1"/>
                    <a:pt x="7438" y="2"/>
                  </a:cubicBezTo>
                  <a:cubicBezTo>
                    <a:pt x="6074" y="206"/>
                    <a:pt x="4823" y="831"/>
                    <a:pt x="3450" y="831"/>
                  </a:cubicBezTo>
                  <a:cubicBezTo>
                    <a:pt x="3252" y="831"/>
                    <a:pt x="3052" y="818"/>
                    <a:pt x="2848" y="789"/>
                  </a:cubicBezTo>
                  <a:cubicBezTo>
                    <a:pt x="2067" y="679"/>
                    <a:pt x="1054" y="318"/>
                    <a:pt x="145" y="318"/>
                  </a:cubicBezTo>
                  <a:cubicBezTo>
                    <a:pt x="97" y="318"/>
                    <a:pt x="48" y="319"/>
                    <a:pt x="0" y="321"/>
                  </a:cubicBezTo>
                  <a:cubicBezTo>
                    <a:pt x="86" y="614"/>
                    <a:pt x="198" y="894"/>
                    <a:pt x="339" y="1161"/>
                  </a:cubicBezTo>
                  <a:cubicBezTo>
                    <a:pt x="708" y="1173"/>
                    <a:pt x="1084" y="1197"/>
                    <a:pt x="1465" y="1272"/>
                  </a:cubicBezTo>
                  <a:cubicBezTo>
                    <a:pt x="2154" y="1413"/>
                    <a:pt x="2846" y="1585"/>
                    <a:pt x="3554" y="1585"/>
                  </a:cubicBezTo>
                  <a:cubicBezTo>
                    <a:pt x="3560" y="1585"/>
                    <a:pt x="3566" y="1585"/>
                    <a:pt x="3573" y="1585"/>
                  </a:cubicBezTo>
                  <a:cubicBezTo>
                    <a:pt x="5064" y="1582"/>
                    <a:pt x="6091" y="535"/>
                    <a:pt x="7484" y="160"/>
                  </a:cubicBezTo>
                  <a:cubicBezTo>
                    <a:pt x="7584" y="135"/>
                    <a:pt x="7545" y="0"/>
                    <a:pt x="7454"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7"/>
            <p:cNvSpPr/>
            <p:nvPr/>
          </p:nvSpPr>
          <p:spPr>
            <a:xfrm>
              <a:off x="5295450" y="513550"/>
              <a:ext cx="146325" cy="38275"/>
            </a:xfrm>
            <a:custGeom>
              <a:avLst/>
              <a:gdLst/>
              <a:ahLst/>
              <a:cxnLst/>
              <a:rect l="l" t="t" r="r" b="b"/>
              <a:pathLst>
                <a:path w="5853" h="1531" extrusionOk="0">
                  <a:moveTo>
                    <a:pt x="5852" y="0"/>
                  </a:moveTo>
                  <a:cubicBezTo>
                    <a:pt x="5635" y="82"/>
                    <a:pt x="5411" y="158"/>
                    <a:pt x="5204" y="250"/>
                  </a:cubicBezTo>
                  <a:cubicBezTo>
                    <a:pt x="4555" y="537"/>
                    <a:pt x="4021" y="912"/>
                    <a:pt x="3284" y="961"/>
                  </a:cubicBezTo>
                  <a:cubicBezTo>
                    <a:pt x="3127" y="972"/>
                    <a:pt x="2968" y="976"/>
                    <a:pt x="2809" y="976"/>
                  </a:cubicBezTo>
                  <a:cubicBezTo>
                    <a:pt x="2262" y="976"/>
                    <a:pt x="1708" y="925"/>
                    <a:pt x="1166" y="902"/>
                  </a:cubicBezTo>
                  <a:cubicBezTo>
                    <a:pt x="870" y="890"/>
                    <a:pt x="463" y="818"/>
                    <a:pt x="86" y="818"/>
                  </a:cubicBezTo>
                  <a:cubicBezTo>
                    <a:pt x="58" y="818"/>
                    <a:pt x="29" y="819"/>
                    <a:pt x="1" y="820"/>
                  </a:cubicBezTo>
                  <a:cubicBezTo>
                    <a:pt x="709" y="1268"/>
                    <a:pt x="1546" y="1531"/>
                    <a:pt x="2444" y="1531"/>
                  </a:cubicBezTo>
                  <a:cubicBezTo>
                    <a:pt x="3801" y="1531"/>
                    <a:pt x="5016" y="938"/>
                    <a:pt x="5852"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7"/>
            <p:cNvSpPr/>
            <p:nvPr/>
          </p:nvSpPr>
          <p:spPr>
            <a:xfrm>
              <a:off x="5274150" y="484100"/>
              <a:ext cx="185650" cy="49700"/>
            </a:xfrm>
            <a:custGeom>
              <a:avLst/>
              <a:gdLst/>
              <a:ahLst/>
              <a:cxnLst/>
              <a:rect l="l" t="t" r="r" b="b"/>
              <a:pathLst>
                <a:path w="7426" h="1988" extrusionOk="0">
                  <a:moveTo>
                    <a:pt x="6566" y="1"/>
                  </a:moveTo>
                  <a:cubicBezTo>
                    <a:pt x="6414" y="1"/>
                    <a:pt x="6267" y="14"/>
                    <a:pt x="6131" y="45"/>
                  </a:cubicBezTo>
                  <a:cubicBezTo>
                    <a:pt x="5515" y="191"/>
                    <a:pt x="5176" y="796"/>
                    <a:pt x="4560" y="1010"/>
                  </a:cubicBezTo>
                  <a:cubicBezTo>
                    <a:pt x="3733" y="1292"/>
                    <a:pt x="2782" y="1372"/>
                    <a:pt x="1834" y="1372"/>
                  </a:cubicBezTo>
                  <a:cubicBezTo>
                    <a:pt x="1209" y="1372"/>
                    <a:pt x="586" y="1337"/>
                    <a:pt x="0" y="1303"/>
                  </a:cubicBezTo>
                  <a:lnTo>
                    <a:pt x="0" y="1303"/>
                  </a:lnTo>
                  <a:cubicBezTo>
                    <a:pt x="142" y="1448"/>
                    <a:pt x="293" y="1586"/>
                    <a:pt x="454" y="1715"/>
                  </a:cubicBezTo>
                  <a:cubicBezTo>
                    <a:pt x="1174" y="1895"/>
                    <a:pt x="1897" y="1987"/>
                    <a:pt x="2632" y="1987"/>
                  </a:cubicBezTo>
                  <a:cubicBezTo>
                    <a:pt x="3108" y="1987"/>
                    <a:pt x="3590" y="1949"/>
                    <a:pt x="4080" y="1870"/>
                  </a:cubicBezTo>
                  <a:cubicBezTo>
                    <a:pt x="4594" y="1788"/>
                    <a:pt x="5077" y="1606"/>
                    <a:pt x="5489" y="1290"/>
                  </a:cubicBezTo>
                  <a:cubicBezTo>
                    <a:pt x="5802" y="1046"/>
                    <a:pt x="6036" y="618"/>
                    <a:pt x="6467" y="546"/>
                  </a:cubicBezTo>
                  <a:cubicBezTo>
                    <a:pt x="6517" y="538"/>
                    <a:pt x="6570" y="535"/>
                    <a:pt x="6626" y="535"/>
                  </a:cubicBezTo>
                  <a:cubicBezTo>
                    <a:pt x="6782" y="535"/>
                    <a:pt x="6961" y="562"/>
                    <a:pt x="7145" y="598"/>
                  </a:cubicBezTo>
                  <a:cubicBezTo>
                    <a:pt x="7247" y="437"/>
                    <a:pt x="7343" y="266"/>
                    <a:pt x="7425" y="92"/>
                  </a:cubicBezTo>
                  <a:cubicBezTo>
                    <a:pt x="7139" y="43"/>
                    <a:pt x="6843" y="1"/>
                    <a:pt x="656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7"/>
            <p:cNvSpPr/>
            <p:nvPr/>
          </p:nvSpPr>
          <p:spPr>
            <a:xfrm>
              <a:off x="5316700" y="463400"/>
              <a:ext cx="105325" cy="37575"/>
            </a:xfrm>
            <a:custGeom>
              <a:avLst/>
              <a:gdLst/>
              <a:ahLst/>
              <a:cxnLst/>
              <a:rect l="l" t="t" r="r" b="b"/>
              <a:pathLst>
                <a:path w="4213" h="1503" extrusionOk="0">
                  <a:moveTo>
                    <a:pt x="4188" y="1"/>
                  </a:moveTo>
                  <a:cubicBezTo>
                    <a:pt x="3188" y="215"/>
                    <a:pt x="2233" y="597"/>
                    <a:pt x="1229" y="712"/>
                  </a:cubicBezTo>
                  <a:cubicBezTo>
                    <a:pt x="1067" y="893"/>
                    <a:pt x="807" y="979"/>
                    <a:pt x="593" y="1078"/>
                  </a:cubicBezTo>
                  <a:cubicBezTo>
                    <a:pt x="383" y="1173"/>
                    <a:pt x="188" y="1305"/>
                    <a:pt x="0" y="1440"/>
                  </a:cubicBezTo>
                  <a:cubicBezTo>
                    <a:pt x="244" y="1474"/>
                    <a:pt x="488" y="1502"/>
                    <a:pt x="739" y="1502"/>
                  </a:cubicBezTo>
                  <a:cubicBezTo>
                    <a:pt x="752" y="1502"/>
                    <a:pt x="765" y="1502"/>
                    <a:pt x="778" y="1502"/>
                  </a:cubicBezTo>
                  <a:cubicBezTo>
                    <a:pt x="2094" y="1499"/>
                    <a:pt x="3050" y="683"/>
                    <a:pt x="4212" y="235"/>
                  </a:cubicBezTo>
                  <a:cubicBezTo>
                    <a:pt x="4179" y="169"/>
                    <a:pt x="4166" y="90"/>
                    <a:pt x="4185" y="11"/>
                  </a:cubicBezTo>
                  <a:cubicBezTo>
                    <a:pt x="4185" y="8"/>
                    <a:pt x="4188" y="4"/>
                    <a:pt x="4188"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7"/>
            <p:cNvSpPr/>
            <p:nvPr/>
          </p:nvSpPr>
          <p:spPr>
            <a:xfrm>
              <a:off x="5295450" y="515600"/>
              <a:ext cx="140900" cy="36225"/>
            </a:xfrm>
            <a:custGeom>
              <a:avLst/>
              <a:gdLst/>
              <a:ahLst/>
              <a:cxnLst/>
              <a:rect l="l" t="t" r="r" b="b"/>
              <a:pathLst>
                <a:path w="5636" h="1449" extrusionOk="0">
                  <a:moveTo>
                    <a:pt x="5635" y="0"/>
                  </a:moveTo>
                  <a:lnTo>
                    <a:pt x="5635" y="0"/>
                  </a:lnTo>
                  <a:cubicBezTo>
                    <a:pt x="5486" y="53"/>
                    <a:pt x="5342" y="109"/>
                    <a:pt x="5204" y="168"/>
                  </a:cubicBezTo>
                  <a:cubicBezTo>
                    <a:pt x="4555" y="455"/>
                    <a:pt x="4021" y="830"/>
                    <a:pt x="3284" y="879"/>
                  </a:cubicBezTo>
                  <a:cubicBezTo>
                    <a:pt x="3127" y="890"/>
                    <a:pt x="2968" y="894"/>
                    <a:pt x="2809" y="894"/>
                  </a:cubicBezTo>
                  <a:cubicBezTo>
                    <a:pt x="2262" y="894"/>
                    <a:pt x="1708" y="843"/>
                    <a:pt x="1166" y="820"/>
                  </a:cubicBezTo>
                  <a:cubicBezTo>
                    <a:pt x="870" y="808"/>
                    <a:pt x="463" y="736"/>
                    <a:pt x="86" y="736"/>
                  </a:cubicBezTo>
                  <a:cubicBezTo>
                    <a:pt x="58" y="736"/>
                    <a:pt x="29" y="737"/>
                    <a:pt x="1" y="738"/>
                  </a:cubicBezTo>
                  <a:cubicBezTo>
                    <a:pt x="709" y="1186"/>
                    <a:pt x="1546" y="1449"/>
                    <a:pt x="2444" y="1449"/>
                  </a:cubicBezTo>
                  <a:cubicBezTo>
                    <a:pt x="3643" y="1449"/>
                    <a:pt x="4729" y="985"/>
                    <a:pt x="5546" y="227"/>
                  </a:cubicBezTo>
                  <a:cubicBezTo>
                    <a:pt x="5569" y="148"/>
                    <a:pt x="5599" y="73"/>
                    <a:pt x="5635" y="0"/>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7"/>
            <p:cNvSpPr/>
            <p:nvPr/>
          </p:nvSpPr>
          <p:spPr>
            <a:xfrm>
              <a:off x="5274150" y="484225"/>
              <a:ext cx="167125" cy="49575"/>
            </a:xfrm>
            <a:custGeom>
              <a:avLst/>
              <a:gdLst/>
              <a:ahLst/>
              <a:cxnLst/>
              <a:rect l="l" t="t" r="r" b="b"/>
              <a:pathLst>
                <a:path w="6685" h="1983" extrusionOk="0">
                  <a:moveTo>
                    <a:pt x="6556" y="1"/>
                  </a:moveTo>
                  <a:cubicBezTo>
                    <a:pt x="6408" y="1"/>
                    <a:pt x="6263" y="8"/>
                    <a:pt x="6131" y="40"/>
                  </a:cubicBezTo>
                  <a:cubicBezTo>
                    <a:pt x="5515" y="186"/>
                    <a:pt x="5176" y="791"/>
                    <a:pt x="4560" y="1005"/>
                  </a:cubicBezTo>
                  <a:cubicBezTo>
                    <a:pt x="3733" y="1287"/>
                    <a:pt x="2782" y="1367"/>
                    <a:pt x="1834" y="1367"/>
                  </a:cubicBezTo>
                  <a:cubicBezTo>
                    <a:pt x="1209" y="1367"/>
                    <a:pt x="586" y="1332"/>
                    <a:pt x="0" y="1298"/>
                  </a:cubicBezTo>
                  <a:lnTo>
                    <a:pt x="0" y="1298"/>
                  </a:lnTo>
                  <a:cubicBezTo>
                    <a:pt x="142" y="1443"/>
                    <a:pt x="293" y="1581"/>
                    <a:pt x="454" y="1710"/>
                  </a:cubicBezTo>
                  <a:cubicBezTo>
                    <a:pt x="1174" y="1890"/>
                    <a:pt x="1897" y="1982"/>
                    <a:pt x="2632" y="1982"/>
                  </a:cubicBezTo>
                  <a:cubicBezTo>
                    <a:pt x="3108" y="1982"/>
                    <a:pt x="3590" y="1944"/>
                    <a:pt x="4080" y="1865"/>
                  </a:cubicBezTo>
                  <a:cubicBezTo>
                    <a:pt x="4594" y="1783"/>
                    <a:pt x="5077" y="1601"/>
                    <a:pt x="5489" y="1285"/>
                  </a:cubicBezTo>
                  <a:cubicBezTo>
                    <a:pt x="5802" y="1041"/>
                    <a:pt x="6036" y="613"/>
                    <a:pt x="6467" y="541"/>
                  </a:cubicBezTo>
                  <a:lnTo>
                    <a:pt x="6497" y="541"/>
                  </a:lnTo>
                  <a:cubicBezTo>
                    <a:pt x="6451" y="498"/>
                    <a:pt x="6421" y="435"/>
                    <a:pt x="6467" y="370"/>
                  </a:cubicBezTo>
                  <a:cubicBezTo>
                    <a:pt x="6530" y="287"/>
                    <a:pt x="6606" y="225"/>
                    <a:pt x="6685" y="159"/>
                  </a:cubicBezTo>
                  <a:cubicBezTo>
                    <a:pt x="6674" y="159"/>
                    <a:pt x="6665" y="155"/>
                    <a:pt x="6655" y="155"/>
                  </a:cubicBezTo>
                  <a:cubicBezTo>
                    <a:pt x="6562" y="152"/>
                    <a:pt x="6530" y="67"/>
                    <a:pt x="6556"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2" name="Google Shape;592;p7"/>
          <p:cNvGrpSpPr/>
          <p:nvPr/>
        </p:nvGrpSpPr>
        <p:grpSpPr>
          <a:xfrm rot="10800000" flipH="1">
            <a:off x="8108025" y="-76528"/>
            <a:ext cx="1035968" cy="2609917"/>
            <a:chOff x="8187825" y="-64515"/>
            <a:chExt cx="1035968" cy="2609917"/>
          </a:xfrm>
        </p:grpSpPr>
        <p:sp>
          <p:nvSpPr>
            <p:cNvPr id="593" name="Google Shape;593;p7"/>
            <p:cNvSpPr/>
            <p:nvPr/>
          </p:nvSpPr>
          <p:spPr>
            <a:xfrm rot="-5400000" flipH="1">
              <a:off x="7400850" y="722459"/>
              <a:ext cx="2609917" cy="1035968"/>
            </a:xfrm>
            <a:custGeom>
              <a:avLst/>
              <a:gdLst/>
              <a:ahLst/>
              <a:cxnLst/>
              <a:rect l="l" t="t" r="r" b="b"/>
              <a:pathLst>
                <a:path w="44409" h="17629" extrusionOk="0">
                  <a:moveTo>
                    <a:pt x="32328" y="0"/>
                  </a:moveTo>
                  <a:cubicBezTo>
                    <a:pt x="28975" y="0"/>
                    <a:pt x="26273" y="2132"/>
                    <a:pt x="24131" y="4587"/>
                  </a:cubicBezTo>
                  <a:cubicBezTo>
                    <a:pt x="22572" y="6372"/>
                    <a:pt x="21242" y="8129"/>
                    <a:pt x="19220" y="9420"/>
                  </a:cubicBezTo>
                  <a:cubicBezTo>
                    <a:pt x="17769" y="10351"/>
                    <a:pt x="15920" y="10754"/>
                    <a:pt x="14213" y="10754"/>
                  </a:cubicBezTo>
                  <a:cubicBezTo>
                    <a:pt x="13446" y="10754"/>
                    <a:pt x="12707" y="10673"/>
                    <a:pt x="12046" y="10521"/>
                  </a:cubicBezTo>
                  <a:cubicBezTo>
                    <a:pt x="10841" y="10245"/>
                    <a:pt x="9600" y="10035"/>
                    <a:pt x="8361" y="10035"/>
                  </a:cubicBezTo>
                  <a:cubicBezTo>
                    <a:pt x="7716" y="10035"/>
                    <a:pt x="7073" y="10092"/>
                    <a:pt x="6436" y="10225"/>
                  </a:cubicBezTo>
                  <a:cubicBezTo>
                    <a:pt x="4822" y="10563"/>
                    <a:pt x="3259" y="11645"/>
                    <a:pt x="2197" y="12916"/>
                  </a:cubicBezTo>
                  <a:cubicBezTo>
                    <a:pt x="1100" y="14222"/>
                    <a:pt x="354" y="15964"/>
                    <a:pt x="0" y="17628"/>
                  </a:cubicBezTo>
                  <a:lnTo>
                    <a:pt x="43387" y="17570"/>
                  </a:lnTo>
                  <a:cubicBezTo>
                    <a:pt x="43387" y="17570"/>
                    <a:pt x="44409" y="15451"/>
                    <a:pt x="42262" y="9047"/>
                  </a:cubicBezTo>
                  <a:cubicBezTo>
                    <a:pt x="41695" y="7356"/>
                    <a:pt x="40932" y="5719"/>
                    <a:pt x="39887" y="4268"/>
                  </a:cubicBezTo>
                  <a:cubicBezTo>
                    <a:pt x="38235" y="1982"/>
                    <a:pt x="35796" y="232"/>
                    <a:pt x="32919" y="22"/>
                  </a:cubicBezTo>
                  <a:cubicBezTo>
                    <a:pt x="32720" y="8"/>
                    <a:pt x="32523" y="0"/>
                    <a:pt x="32328" y="0"/>
                  </a:cubicBezTo>
                  <a:close/>
                </a:path>
              </a:pathLst>
            </a:custGeom>
            <a:gradFill>
              <a:gsLst>
                <a:gs pos="0">
                  <a:schemeClr val="accent3"/>
                </a:gs>
                <a:gs pos="33000">
                  <a:schemeClr val="accent6"/>
                </a:gs>
                <a:gs pos="57000">
                  <a:schemeClr val="accent4"/>
                </a:gs>
                <a:gs pos="77000">
                  <a:srgbClr val="FFD966">
                    <a:alpha val="10196"/>
                  </a:srgbClr>
                </a:gs>
                <a:gs pos="100000">
                  <a:srgbClr val="4949E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7"/>
            <p:cNvSpPr/>
            <p:nvPr/>
          </p:nvSpPr>
          <p:spPr>
            <a:xfrm rot="-5400000" flipH="1">
              <a:off x="7675982" y="970781"/>
              <a:ext cx="2304383" cy="784975"/>
            </a:xfrm>
            <a:custGeom>
              <a:avLst/>
              <a:gdLst/>
              <a:ahLst/>
              <a:cxnLst/>
              <a:rect l="l" t="t" r="r" b="b"/>
              <a:pathLst>
                <a:path w="44409" h="17629" extrusionOk="0">
                  <a:moveTo>
                    <a:pt x="32328" y="0"/>
                  </a:moveTo>
                  <a:cubicBezTo>
                    <a:pt x="28975" y="0"/>
                    <a:pt x="26273" y="2132"/>
                    <a:pt x="24131" y="4587"/>
                  </a:cubicBezTo>
                  <a:cubicBezTo>
                    <a:pt x="22572" y="6372"/>
                    <a:pt x="21242" y="8129"/>
                    <a:pt x="19220" y="9420"/>
                  </a:cubicBezTo>
                  <a:cubicBezTo>
                    <a:pt x="17769" y="10351"/>
                    <a:pt x="15920" y="10754"/>
                    <a:pt x="14213" y="10754"/>
                  </a:cubicBezTo>
                  <a:cubicBezTo>
                    <a:pt x="13446" y="10754"/>
                    <a:pt x="12707" y="10673"/>
                    <a:pt x="12046" y="10521"/>
                  </a:cubicBezTo>
                  <a:cubicBezTo>
                    <a:pt x="10841" y="10245"/>
                    <a:pt x="9600" y="10035"/>
                    <a:pt x="8361" y="10035"/>
                  </a:cubicBezTo>
                  <a:cubicBezTo>
                    <a:pt x="7716" y="10035"/>
                    <a:pt x="7073" y="10092"/>
                    <a:pt x="6436" y="10225"/>
                  </a:cubicBezTo>
                  <a:cubicBezTo>
                    <a:pt x="4822" y="10563"/>
                    <a:pt x="3259" y="11645"/>
                    <a:pt x="2197" y="12916"/>
                  </a:cubicBezTo>
                  <a:cubicBezTo>
                    <a:pt x="1100" y="14222"/>
                    <a:pt x="354" y="15964"/>
                    <a:pt x="0" y="17628"/>
                  </a:cubicBezTo>
                  <a:lnTo>
                    <a:pt x="43387" y="17570"/>
                  </a:lnTo>
                  <a:cubicBezTo>
                    <a:pt x="43387" y="17570"/>
                    <a:pt x="44409" y="15451"/>
                    <a:pt x="42262" y="9047"/>
                  </a:cubicBezTo>
                  <a:cubicBezTo>
                    <a:pt x="41695" y="7356"/>
                    <a:pt x="40932" y="5719"/>
                    <a:pt x="39887" y="4268"/>
                  </a:cubicBezTo>
                  <a:cubicBezTo>
                    <a:pt x="38235" y="1982"/>
                    <a:pt x="35796" y="232"/>
                    <a:pt x="32919" y="22"/>
                  </a:cubicBezTo>
                  <a:cubicBezTo>
                    <a:pt x="32720" y="8"/>
                    <a:pt x="32523" y="0"/>
                    <a:pt x="32328" y="0"/>
                  </a:cubicBezTo>
                  <a:close/>
                </a:path>
              </a:pathLst>
            </a:custGeom>
            <a:gradFill>
              <a:gsLst>
                <a:gs pos="0">
                  <a:srgbClr val="4949E7">
                    <a:alpha val="0"/>
                    <a:alpha val="40180"/>
                  </a:srgbClr>
                </a:gs>
                <a:gs pos="28000">
                  <a:srgbClr val="4949E7">
                    <a:alpha val="0"/>
                    <a:alpha val="40180"/>
                  </a:srgbClr>
                </a:gs>
                <a:gs pos="57000">
                  <a:schemeClr val="lt2">
                    <a:alpha val="40180"/>
                  </a:schemeClr>
                </a:gs>
                <a:gs pos="100000">
                  <a:srgbClr val="050A10">
                    <a:alpha val="401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5" name="Google Shape;595;p7"/>
            <p:cNvGrpSpPr/>
            <p:nvPr/>
          </p:nvGrpSpPr>
          <p:grpSpPr>
            <a:xfrm rot="9899867" flipH="1">
              <a:off x="9116863" y="1122735"/>
              <a:ext cx="30194" cy="145701"/>
              <a:chOff x="2785650" y="3828250"/>
              <a:chExt cx="39675" cy="191450"/>
            </a:xfrm>
          </p:grpSpPr>
          <p:sp>
            <p:nvSpPr>
              <p:cNvPr id="596" name="Google Shape;596;p7"/>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7"/>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7"/>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9" name="Google Shape;599;p7"/>
            <p:cNvSpPr/>
            <p:nvPr/>
          </p:nvSpPr>
          <p:spPr>
            <a:xfrm rot="9899867" flipH="1">
              <a:off x="9110651" y="1701803"/>
              <a:ext cx="20110" cy="19178"/>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7"/>
            <p:cNvSpPr/>
            <p:nvPr/>
          </p:nvSpPr>
          <p:spPr>
            <a:xfrm rot="9899584" flipH="1">
              <a:off x="9005648" y="509289"/>
              <a:ext cx="13430" cy="1280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7"/>
            <p:cNvSpPr/>
            <p:nvPr/>
          </p:nvSpPr>
          <p:spPr>
            <a:xfrm rot="5400000" flipH="1">
              <a:off x="9107277" y="339515"/>
              <a:ext cx="49800" cy="49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7"/>
            <p:cNvSpPr/>
            <p:nvPr/>
          </p:nvSpPr>
          <p:spPr>
            <a:xfrm rot="5400000" flipH="1">
              <a:off x="8648907" y="1686472"/>
              <a:ext cx="49800" cy="49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7"/>
            <p:cNvSpPr/>
            <p:nvPr/>
          </p:nvSpPr>
          <p:spPr>
            <a:xfrm rot="5400000" flipH="1">
              <a:off x="9123755" y="831040"/>
              <a:ext cx="49800" cy="49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4" name="Google Shape;604;p7"/>
          <p:cNvSpPr/>
          <p:nvPr/>
        </p:nvSpPr>
        <p:spPr>
          <a:xfrm flipH="1">
            <a:off x="1256099" y="47372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7"/>
          <p:cNvSpPr/>
          <p:nvPr/>
        </p:nvSpPr>
        <p:spPr>
          <a:xfrm rot="4500040" flipH="1">
            <a:off x="1030172" y="44914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6" name="Google Shape;606;p7"/>
          <p:cNvGrpSpPr/>
          <p:nvPr/>
        </p:nvGrpSpPr>
        <p:grpSpPr>
          <a:xfrm rot="2238444" flipH="1">
            <a:off x="45664" y="781407"/>
            <a:ext cx="608517" cy="765070"/>
            <a:chOff x="5875275" y="4587600"/>
            <a:chExt cx="202025" cy="254000"/>
          </a:xfrm>
        </p:grpSpPr>
        <p:sp>
          <p:nvSpPr>
            <p:cNvPr id="607" name="Google Shape;607;p7"/>
            <p:cNvSpPr/>
            <p:nvPr/>
          </p:nvSpPr>
          <p:spPr>
            <a:xfrm>
              <a:off x="5875275" y="4587625"/>
              <a:ext cx="202025" cy="253975"/>
            </a:xfrm>
            <a:custGeom>
              <a:avLst/>
              <a:gdLst/>
              <a:ahLst/>
              <a:cxnLst/>
              <a:rect l="l" t="t" r="r" b="b"/>
              <a:pathLst>
                <a:path w="8081" h="10159" extrusionOk="0">
                  <a:moveTo>
                    <a:pt x="1884" y="1234"/>
                  </a:moveTo>
                  <a:cubicBezTo>
                    <a:pt x="2085" y="1234"/>
                    <a:pt x="2292" y="1297"/>
                    <a:pt x="2477" y="1361"/>
                  </a:cubicBezTo>
                  <a:cubicBezTo>
                    <a:pt x="2865" y="1496"/>
                    <a:pt x="3228" y="1650"/>
                    <a:pt x="3534" y="1934"/>
                  </a:cubicBezTo>
                  <a:cubicBezTo>
                    <a:pt x="3821" y="2197"/>
                    <a:pt x="4084" y="2487"/>
                    <a:pt x="4344" y="2770"/>
                  </a:cubicBezTo>
                  <a:cubicBezTo>
                    <a:pt x="4900" y="3372"/>
                    <a:pt x="5424" y="4012"/>
                    <a:pt x="5865" y="4703"/>
                  </a:cubicBezTo>
                  <a:cubicBezTo>
                    <a:pt x="6251" y="5312"/>
                    <a:pt x="6570" y="5967"/>
                    <a:pt x="6784" y="6656"/>
                  </a:cubicBezTo>
                  <a:cubicBezTo>
                    <a:pt x="6892" y="7007"/>
                    <a:pt x="6971" y="7370"/>
                    <a:pt x="7018" y="7735"/>
                  </a:cubicBezTo>
                  <a:cubicBezTo>
                    <a:pt x="7061" y="8081"/>
                    <a:pt x="7123" y="8506"/>
                    <a:pt x="6978" y="8835"/>
                  </a:cubicBezTo>
                  <a:cubicBezTo>
                    <a:pt x="6833" y="9163"/>
                    <a:pt x="6471" y="9313"/>
                    <a:pt x="6127" y="9313"/>
                  </a:cubicBezTo>
                  <a:cubicBezTo>
                    <a:pt x="6074" y="9313"/>
                    <a:pt x="6022" y="9310"/>
                    <a:pt x="5971" y="9303"/>
                  </a:cubicBezTo>
                  <a:cubicBezTo>
                    <a:pt x="5543" y="9244"/>
                    <a:pt x="5177" y="8960"/>
                    <a:pt x="4868" y="8674"/>
                  </a:cubicBezTo>
                  <a:cubicBezTo>
                    <a:pt x="4344" y="8186"/>
                    <a:pt x="3863" y="7650"/>
                    <a:pt x="3392" y="7106"/>
                  </a:cubicBezTo>
                  <a:cubicBezTo>
                    <a:pt x="3251" y="6853"/>
                    <a:pt x="3119" y="6589"/>
                    <a:pt x="2978" y="6329"/>
                  </a:cubicBezTo>
                  <a:cubicBezTo>
                    <a:pt x="2625" y="5674"/>
                    <a:pt x="2148" y="5111"/>
                    <a:pt x="1743" y="4489"/>
                  </a:cubicBezTo>
                  <a:cubicBezTo>
                    <a:pt x="1328" y="3857"/>
                    <a:pt x="1061" y="3159"/>
                    <a:pt x="1072" y="2395"/>
                  </a:cubicBezTo>
                  <a:cubicBezTo>
                    <a:pt x="1078" y="2019"/>
                    <a:pt x="1157" y="1542"/>
                    <a:pt x="1509" y="1331"/>
                  </a:cubicBezTo>
                  <a:cubicBezTo>
                    <a:pt x="1626" y="1261"/>
                    <a:pt x="1754" y="1234"/>
                    <a:pt x="1884" y="1234"/>
                  </a:cubicBezTo>
                  <a:close/>
                  <a:moveTo>
                    <a:pt x="1082" y="0"/>
                  </a:moveTo>
                  <a:cubicBezTo>
                    <a:pt x="844" y="0"/>
                    <a:pt x="610" y="66"/>
                    <a:pt x="413" y="228"/>
                  </a:cubicBezTo>
                  <a:cubicBezTo>
                    <a:pt x="8" y="564"/>
                    <a:pt x="1" y="1232"/>
                    <a:pt x="90" y="1687"/>
                  </a:cubicBezTo>
                  <a:cubicBezTo>
                    <a:pt x="153" y="2016"/>
                    <a:pt x="327" y="2468"/>
                    <a:pt x="505" y="2902"/>
                  </a:cubicBezTo>
                  <a:cubicBezTo>
                    <a:pt x="1131" y="4107"/>
                    <a:pt x="1822" y="5223"/>
                    <a:pt x="2625" y="6320"/>
                  </a:cubicBezTo>
                  <a:cubicBezTo>
                    <a:pt x="3093" y="6958"/>
                    <a:pt x="3590" y="7597"/>
                    <a:pt x="4015" y="8269"/>
                  </a:cubicBezTo>
                  <a:cubicBezTo>
                    <a:pt x="4400" y="8700"/>
                    <a:pt x="4805" y="9112"/>
                    <a:pt x="5253" y="9467"/>
                  </a:cubicBezTo>
                  <a:cubicBezTo>
                    <a:pt x="5668" y="9800"/>
                    <a:pt x="6155" y="10142"/>
                    <a:pt x="6705" y="10159"/>
                  </a:cubicBezTo>
                  <a:cubicBezTo>
                    <a:pt x="6713" y="10159"/>
                    <a:pt x="6722" y="10159"/>
                    <a:pt x="6730" y="10159"/>
                  </a:cubicBezTo>
                  <a:cubicBezTo>
                    <a:pt x="7235" y="10159"/>
                    <a:pt x="7636" y="9871"/>
                    <a:pt x="7781" y="9388"/>
                  </a:cubicBezTo>
                  <a:cubicBezTo>
                    <a:pt x="8081" y="8407"/>
                    <a:pt x="7798" y="7314"/>
                    <a:pt x="7403" y="6408"/>
                  </a:cubicBezTo>
                  <a:cubicBezTo>
                    <a:pt x="6922" y="5312"/>
                    <a:pt x="6248" y="4281"/>
                    <a:pt x="5513" y="3343"/>
                  </a:cubicBezTo>
                  <a:cubicBezTo>
                    <a:pt x="4815" y="2454"/>
                    <a:pt x="4011" y="1638"/>
                    <a:pt x="3090" y="979"/>
                  </a:cubicBezTo>
                  <a:cubicBezTo>
                    <a:pt x="2681" y="633"/>
                    <a:pt x="2198" y="334"/>
                    <a:pt x="1716" y="136"/>
                  </a:cubicBezTo>
                  <a:cubicBezTo>
                    <a:pt x="1517" y="54"/>
                    <a:pt x="1297" y="0"/>
                    <a:pt x="1082" y="0"/>
                  </a:cubicBezTo>
                  <a:close/>
                </a:path>
              </a:pathLst>
            </a:custGeom>
            <a:solidFill>
              <a:srgbClr val="2C8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7"/>
            <p:cNvSpPr/>
            <p:nvPr/>
          </p:nvSpPr>
          <p:spPr>
            <a:xfrm>
              <a:off x="5892675" y="4612300"/>
              <a:ext cx="167525" cy="210875"/>
            </a:xfrm>
            <a:custGeom>
              <a:avLst/>
              <a:gdLst/>
              <a:ahLst/>
              <a:cxnLst/>
              <a:rect l="l" t="t" r="r" b="b"/>
              <a:pathLst>
                <a:path w="6701" h="8435" extrusionOk="0">
                  <a:moveTo>
                    <a:pt x="1556" y="1024"/>
                  </a:moveTo>
                  <a:cubicBezTo>
                    <a:pt x="1722" y="1024"/>
                    <a:pt x="1894" y="1077"/>
                    <a:pt x="2048" y="1131"/>
                  </a:cubicBezTo>
                  <a:cubicBezTo>
                    <a:pt x="2374" y="1243"/>
                    <a:pt x="2674" y="1371"/>
                    <a:pt x="2927" y="1605"/>
                  </a:cubicBezTo>
                  <a:cubicBezTo>
                    <a:pt x="3164" y="1823"/>
                    <a:pt x="3382" y="2063"/>
                    <a:pt x="3599" y="2300"/>
                  </a:cubicBezTo>
                  <a:cubicBezTo>
                    <a:pt x="4063" y="2800"/>
                    <a:pt x="4497" y="3330"/>
                    <a:pt x="4860" y="3907"/>
                  </a:cubicBezTo>
                  <a:cubicBezTo>
                    <a:pt x="5183" y="4411"/>
                    <a:pt x="5449" y="4954"/>
                    <a:pt x="5623" y="5526"/>
                  </a:cubicBezTo>
                  <a:cubicBezTo>
                    <a:pt x="5716" y="5820"/>
                    <a:pt x="5781" y="6119"/>
                    <a:pt x="5821" y="6423"/>
                  </a:cubicBezTo>
                  <a:cubicBezTo>
                    <a:pt x="5857" y="6709"/>
                    <a:pt x="5907" y="7061"/>
                    <a:pt x="5785" y="7335"/>
                  </a:cubicBezTo>
                  <a:cubicBezTo>
                    <a:pt x="5665" y="7607"/>
                    <a:pt x="5370" y="7733"/>
                    <a:pt x="5084" y="7733"/>
                  </a:cubicBezTo>
                  <a:cubicBezTo>
                    <a:pt x="5038" y="7733"/>
                    <a:pt x="4993" y="7730"/>
                    <a:pt x="4949" y="7723"/>
                  </a:cubicBezTo>
                  <a:cubicBezTo>
                    <a:pt x="4593" y="7677"/>
                    <a:pt x="4290" y="7440"/>
                    <a:pt x="4037" y="7203"/>
                  </a:cubicBezTo>
                  <a:cubicBezTo>
                    <a:pt x="3599" y="6795"/>
                    <a:pt x="3201" y="6350"/>
                    <a:pt x="2809" y="5902"/>
                  </a:cubicBezTo>
                  <a:cubicBezTo>
                    <a:pt x="2690" y="5688"/>
                    <a:pt x="2581" y="5471"/>
                    <a:pt x="2466" y="5257"/>
                  </a:cubicBezTo>
                  <a:cubicBezTo>
                    <a:pt x="2173" y="4710"/>
                    <a:pt x="1774" y="4242"/>
                    <a:pt x="1438" y="3726"/>
                  </a:cubicBezTo>
                  <a:cubicBezTo>
                    <a:pt x="1096" y="3202"/>
                    <a:pt x="876" y="2622"/>
                    <a:pt x="882" y="1987"/>
                  </a:cubicBezTo>
                  <a:cubicBezTo>
                    <a:pt x="889" y="1678"/>
                    <a:pt x="952" y="1279"/>
                    <a:pt x="1245" y="1105"/>
                  </a:cubicBezTo>
                  <a:cubicBezTo>
                    <a:pt x="1342" y="1047"/>
                    <a:pt x="1448" y="1024"/>
                    <a:pt x="1556" y="1024"/>
                  </a:cubicBezTo>
                  <a:close/>
                  <a:moveTo>
                    <a:pt x="889" y="0"/>
                  </a:moveTo>
                  <a:cubicBezTo>
                    <a:pt x="692" y="0"/>
                    <a:pt x="498" y="54"/>
                    <a:pt x="336" y="189"/>
                  </a:cubicBezTo>
                  <a:cubicBezTo>
                    <a:pt x="0" y="469"/>
                    <a:pt x="40" y="960"/>
                    <a:pt x="112" y="1338"/>
                  </a:cubicBezTo>
                  <a:cubicBezTo>
                    <a:pt x="210" y="1842"/>
                    <a:pt x="411" y="2303"/>
                    <a:pt x="589" y="2780"/>
                  </a:cubicBezTo>
                  <a:cubicBezTo>
                    <a:pt x="764" y="3251"/>
                    <a:pt x="971" y="3713"/>
                    <a:pt x="1218" y="4154"/>
                  </a:cubicBezTo>
                  <a:cubicBezTo>
                    <a:pt x="1475" y="4611"/>
                    <a:pt x="1791" y="5020"/>
                    <a:pt x="2127" y="5425"/>
                  </a:cubicBezTo>
                  <a:cubicBezTo>
                    <a:pt x="2825" y="6265"/>
                    <a:pt x="3493" y="7176"/>
                    <a:pt x="4353" y="7862"/>
                  </a:cubicBezTo>
                  <a:cubicBezTo>
                    <a:pt x="4698" y="8134"/>
                    <a:pt x="5103" y="8421"/>
                    <a:pt x="5561" y="8434"/>
                  </a:cubicBezTo>
                  <a:cubicBezTo>
                    <a:pt x="5569" y="8435"/>
                    <a:pt x="5577" y="8435"/>
                    <a:pt x="5585" y="8435"/>
                  </a:cubicBezTo>
                  <a:cubicBezTo>
                    <a:pt x="6002" y="8435"/>
                    <a:pt x="6334" y="8196"/>
                    <a:pt x="6453" y="7792"/>
                  </a:cubicBezTo>
                  <a:cubicBezTo>
                    <a:pt x="6701" y="6979"/>
                    <a:pt x="6467" y="6073"/>
                    <a:pt x="6137" y="5319"/>
                  </a:cubicBezTo>
                  <a:cubicBezTo>
                    <a:pt x="5742" y="4411"/>
                    <a:pt x="5179" y="3555"/>
                    <a:pt x="4570" y="2777"/>
                  </a:cubicBezTo>
                  <a:cubicBezTo>
                    <a:pt x="3991" y="2037"/>
                    <a:pt x="3374" y="1283"/>
                    <a:pt x="2608" y="736"/>
                  </a:cubicBezTo>
                  <a:cubicBezTo>
                    <a:pt x="2272" y="449"/>
                    <a:pt x="1818" y="279"/>
                    <a:pt x="1419" y="113"/>
                  </a:cubicBezTo>
                  <a:cubicBezTo>
                    <a:pt x="1252" y="45"/>
                    <a:pt x="1069" y="0"/>
                    <a:pt x="889"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7"/>
            <p:cNvSpPr/>
            <p:nvPr/>
          </p:nvSpPr>
          <p:spPr>
            <a:xfrm>
              <a:off x="5890200" y="4637350"/>
              <a:ext cx="175025" cy="157625"/>
            </a:xfrm>
            <a:custGeom>
              <a:avLst/>
              <a:gdLst/>
              <a:ahLst/>
              <a:cxnLst/>
              <a:rect l="l" t="t" r="r" b="b"/>
              <a:pathLst>
                <a:path w="7001" h="6305" extrusionOk="0">
                  <a:moveTo>
                    <a:pt x="3736" y="0"/>
                  </a:moveTo>
                  <a:cubicBezTo>
                    <a:pt x="3523" y="0"/>
                    <a:pt x="3308" y="23"/>
                    <a:pt x="3092" y="70"/>
                  </a:cubicBezTo>
                  <a:cubicBezTo>
                    <a:pt x="2107" y="287"/>
                    <a:pt x="1215" y="949"/>
                    <a:pt x="741" y="1871"/>
                  </a:cubicBezTo>
                  <a:cubicBezTo>
                    <a:pt x="639" y="2079"/>
                    <a:pt x="554" y="2292"/>
                    <a:pt x="497" y="2513"/>
                  </a:cubicBezTo>
                  <a:cubicBezTo>
                    <a:pt x="0" y="4442"/>
                    <a:pt x="1709" y="6112"/>
                    <a:pt x="3481" y="6290"/>
                  </a:cubicBezTo>
                  <a:cubicBezTo>
                    <a:pt x="3578" y="6300"/>
                    <a:pt x="3674" y="6304"/>
                    <a:pt x="3768" y="6304"/>
                  </a:cubicBezTo>
                  <a:cubicBezTo>
                    <a:pt x="4800" y="6304"/>
                    <a:pt x="5666" y="5742"/>
                    <a:pt x="6197" y="4943"/>
                  </a:cubicBezTo>
                  <a:cubicBezTo>
                    <a:pt x="6845" y="3968"/>
                    <a:pt x="7000" y="2638"/>
                    <a:pt x="6368" y="1541"/>
                  </a:cubicBezTo>
                  <a:cubicBezTo>
                    <a:pt x="5818" y="589"/>
                    <a:pt x="4818" y="0"/>
                    <a:pt x="3736" y="0"/>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7"/>
            <p:cNvSpPr/>
            <p:nvPr/>
          </p:nvSpPr>
          <p:spPr>
            <a:xfrm>
              <a:off x="5903125" y="4641625"/>
              <a:ext cx="145800" cy="150425"/>
            </a:xfrm>
            <a:custGeom>
              <a:avLst/>
              <a:gdLst/>
              <a:ahLst/>
              <a:cxnLst/>
              <a:rect l="l" t="t" r="r" b="b"/>
              <a:pathLst>
                <a:path w="5832" h="6017" extrusionOk="0">
                  <a:moveTo>
                    <a:pt x="2538" y="1"/>
                  </a:moveTo>
                  <a:cubicBezTo>
                    <a:pt x="2789" y="429"/>
                    <a:pt x="2855" y="1022"/>
                    <a:pt x="2822" y="1486"/>
                  </a:cubicBezTo>
                  <a:cubicBezTo>
                    <a:pt x="2809" y="1694"/>
                    <a:pt x="2753" y="1920"/>
                    <a:pt x="2651" y="2105"/>
                  </a:cubicBezTo>
                  <a:cubicBezTo>
                    <a:pt x="2614" y="2118"/>
                    <a:pt x="2575" y="2128"/>
                    <a:pt x="2535" y="2138"/>
                  </a:cubicBezTo>
                  <a:cubicBezTo>
                    <a:pt x="2485" y="2148"/>
                    <a:pt x="2436" y="2153"/>
                    <a:pt x="2386" y="2153"/>
                  </a:cubicBezTo>
                  <a:cubicBezTo>
                    <a:pt x="2341" y="2153"/>
                    <a:pt x="2296" y="2149"/>
                    <a:pt x="2252" y="2141"/>
                  </a:cubicBezTo>
                  <a:cubicBezTo>
                    <a:pt x="2015" y="1773"/>
                    <a:pt x="1847" y="1328"/>
                    <a:pt x="1739" y="966"/>
                  </a:cubicBezTo>
                  <a:cubicBezTo>
                    <a:pt x="1103" y="1493"/>
                    <a:pt x="0" y="2609"/>
                    <a:pt x="576" y="3442"/>
                  </a:cubicBezTo>
                  <a:cubicBezTo>
                    <a:pt x="728" y="3284"/>
                    <a:pt x="912" y="3195"/>
                    <a:pt x="1113" y="3159"/>
                  </a:cubicBezTo>
                  <a:lnTo>
                    <a:pt x="1113" y="3159"/>
                  </a:lnTo>
                  <a:cubicBezTo>
                    <a:pt x="1067" y="3449"/>
                    <a:pt x="1067" y="3745"/>
                    <a:pt x="1107" y="4034"/>
                  </a:cubicBezTo>
                  <a:cubicBezTo>
                    <a:pt x="1112" y="4071"/>
                    <a:pt x="1145" y="4091"/>
                    <a:pt x="1178" y="4091"/>
                  </a:cubicBezTo>
                  <a:cubicBezTo>
                    <a:pt x="1207" y="4091"/>
                    <a:pt x="1236" y="4076"/>
                    <a:pt x="1245" y="4044"/>
                  </a:cubicBezTo>
                  <a:cubicBezTo>
                    <a:pt x="1330" y="3712"/>
                    <a:pt x="1479" y="3435"/>
                    <a:pt x="1666" y="3172"/>
                  </a:cubicBezTo>
                  <a:cubicBezTo>
                    <a:pt x="1887" y="3221"/>
                    <a:pt x="2101" y="3317"/>
                    <a:pt x="2278" y="3438"/>
                  </a:cubicBezTo>
                  <a:cubicBezTo>
                    <a:pt x="2776" y="3781"/>
                    <a:pt x="3079" y="4390"/>
                    <a:pt x="2842" y="4973"/>
                  </a:cubicBezTo>
                  <a:cubicBezTo>
                    <a:pt x="3039" y="5035"/>
                    <a:pt x="3217" y="5171"/>
                    <a:pt x="3375" y="5295"/>
                  </a:cubicBezTo>
                  <a:cubicBezTo>
                    <a:pt x="3596" y="5473"/>
                    <a:pt x="3803" y="5677"/>
                    <a:pt x="3971" y="5905"/>
                  </a:cubicBezTo>
                  <a:cubicBezTo>
                    <a:pt x="3997" y="5938"/>
                    <a:pt x="4023" y="5973"/>
                    <a:pt x="4047" y="6017"/>
                  </a:cubicBezTo>
                  <a:cubicBezTo>
                    <a:pt x="4178" y="5973"/>
                    <a:pt x="4304" y="5924"/>
                    <a:pt x="4429" y="5868"/>
                  </a:cubicBezTo>
                  <a:cubicBezTo>
                    <a:pt x="4122" y="5434"/>
                    <a:pt x="3747" y="5042"/>
                    <a:pt x="3329" y="4716"/>
                  </a:cubicBezTo>
                  <a:cubicBezTo>
                    <a:pt x="3319" y="4706"/>
                    <a:pt x="3309" y="4689"/>
                    <a:pt x="3309" y="4677"/>
                  </a:cubicBezTo>
                  <a:cubicBezTo>
                    <a:pt x="3365" y="4387"/>
                    <a:pt x="3375" y="4090"/>
                    <a:pt x="3441" y="3800"/>
                  </a:cubicBezTo>
                  <a:cubicBezTo>
                    <a:pt x="3194" y="3751"/>
                    <a:pt x="2950" y="3695"/>
                    <a:pt x="2704" y="3642"/>
                  </a:cubicBezTo>
                  <a:cubicBezTo>
                    <a:pt x="2670" y="3636"/>
                    <a:pt x="2664" y="3593"/>
                    <a:pt x="2680" y="3570"/>
                  </a:cubicBezTo>
                  <a:cubicBezTo>
                    <a:pt x="2838" y="3277"/>
                    <a:pt x="3075" y="3046"/>
                    <a:pt x="3356" y="2879"/>
                  </a:cubicBezTo>
                  <a:lnTo>
                    <a:pt x="3356" y="2879"/>
                  </a:lnTo>
                  <a:cubicBezTo>
                    <a:pt x="3350" y="2879"/>
                    <a:pt x="3344" y="2879"/>
                    <a:pt x="3339" y="2879"/>
                  </a:cubicBezTo>
                  <a:cubicBezTo>
                    <a:pt x="3161" y="2879"/>
                    <a:pt x="2999" y="2830"/>
                    <a:pt x="2851" y="2747"/>
                  </a:cubicBezTo>
                  <a:cubicBezTo>
                    <a:pt x="3049" y="2434"/>
                    <a:pt x="3306" y="2187"/>
                    <a:pt x="3596" y="1957"/>
                  </a:cubicBezTo>
                  <a:cubicBezTo>
                    <a:pt x="3699" y="1916"/>
                    <a:pt x="3825" y="1883"/>
                    <a:pt x="3943" y="1883"/>
                  </a:cubicBezTo>
                  <a:cubicBezTo>
                    <a:pt x="4005" y="1883"/>
                    <a:pt x="4065" y="1892"/>
                    <a:pt x="4119" y="1914"/>
                  </a:cubicBezTo>
                  <a:cubicBezTo>
                    <a:pt x="4116" y="1904"/>
                    <a:pt x="4116" y="1897"/>
                    <a:pt x="4119" y="1888"/>
                  </a:cubicBezTo>
                  <a:cubicBezTo>
                    <a:pt x="4274" y="2029"/>
                    <a:pt x="4409" y="2191"/>
                    <a:pt x="4521" y="2395"/>
                  </a:cubicBezTo>
                  <a:cubicBezTo>
                    <a:pt x="4695" y="2718"/>
                    <a:pt x="4784" y="3083"/>
                    <a:pt x="4774" y="3449"/>
                  </a:cubicBezTo>
                  <a:cubicBezTo>
                    <a:pt x="4722" y="3619"/>
                    <a:pt x="4633" y="3777"/>
                    <a:pt x="4517" y="3926"/>
                  </a:cubicBezTo>
                  <a:cubicBezTo>
                    <a:pt x="4809" y="4125"/>
                    <a:pt x="5177" y="4248"/>
                    <a:pt x="5537" y="4248"/>
                  </a:cubicBezTo>
                  <a:cubicBezTo>
                    <a:pt x="5636" y="4248"/>
                    <a:pt x="5735" y="4239"/>
                    <a:pt x="5831" y="4219"/>
                  </a:cubicBezTo>
                  <a:cubicBezTo>
                    <a:pt x="5752" y="4195"/>
                    <a:pt x="5673" y="4173"/>
                    <a:pt x="5594" y="4146"/>
                  </a:cubicBezTo>
                  <a:cubicBezTo>
                    <a:pt x="5275" y="4034"/>
                    <a:pt x="5015" y="3886"/>
                    <a:pt x="4926" y="3543"/>
                  </a:cubicBezTo>
                  <a:cubicBezTo>
                    <a:pt x="4919" y="3508"/>
                    <a:pt x="4912" y="3472"/>
                    <a:pt x="4903" y="3435"/>
                  </a:cubicBezTo>
                  <a:cubicBezTo>
                    <a:pt x="4919" y="3043"/>
                    <a:pt x="4827" y="2654"/>
                    <a:pt x="4636" y="2309"/>
                  </a:cubicBezTo>
                  <a:cubicBezTo>
                    <a:pt x="4531" y="2118"/>
                    <a:pt x="4389" y="1920"/>
                    <a:pt x="4218" y="1756"/>
                  </a:cubicBezTo>
                  <a:cubicBezTo>
                    <a:pt x="4201" y="1634"/>
                    <a:pt x="4221" y="1499"/>
                    <a:pt x="4287" y="1347"/>
                  </a:cubicBezTo>
                  <a:cubicBezTo>
                    <a:pt x="4297" y="1322"/>
                    <a:pt x="4318" y="1308"/>
                    <a:pt x="4343" y="1308"/>
                  </a:cubicBezTo>
                  <a:cubicBezTo>
                    <a:pt x="4349" y="1308"/>
                    <a:pt x="4356" y="1309"/>
                    <a:pt x="4363" y="1311"/>
                  </a:cubicBezTo>
                  <a:cubicBezTo>
                    <a:pt x="4392" y="1315"/>
                    <a:pt x="4719" y="1367"/>
                    <a:pt x="4883" y="1443"/>
                  </a:cubicBezTo>
                  <a:cubicBezTo>
                    <a:pt x="4324" y="696"/>
                    <a:pt x="3356" y="409"/>
                    <a:pt x="253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7"/>
            <p:cNvSpPr/>
            <p:nvPr/>
          </p:nvSpPr>
          <p:spPr>
            <a:xfrm>
              <a:off x="5896525" y="4587600"/>
              <a:ext cx="180775" cy="252525"/>
            </a:xfrm>
            <a:custGeom>
              <a:avLst/>
              <a:gdLst/>
              <a:ahLst/>
              <a:cxnLst/>
              <a:rect l="l" t="t" r="r" b="b"/>
              <a:pathLst>
                <a:path w="7231" h="10101" extrusionOk="0">
                  <a:moveTo>
                    <a:pt x="227" y="1"/>
                  </a:moveTo>
                  <a:cubicBezTo>
                    <a:pt x="151" y="1"/>
                    <a:pt x="75" y="7"/>
                    <a:pt x="0" y="22"/>
                  </a:cubicBezTo>
                  <a:cubicBezTo>
                    <a:pt x="274" y="443"/>
                    <a:pt x="570" y="849"/>
                    <a:pt x="870" y="1250"/>
                  </a:cubicBezTo>
                  <a:cubicBezTo>
                    <a:pt x="923" y="1239"/>
                    <a:pt x="978" y="1235"/>
                    <a:pt x="1033" y="1235"/>
                  </a:cubicBezTo>
                  <a:cubicBezTo>
                    <a:pt x="1233" y="1235"/>
                    <a:pt x="1441" y="1297"/>
                    <a:pt x="1627" y="1362"/>
                  </a:cubicBezTo>
                  <a:cubicBezTo>
                    <a:pt x="2015" y="1497"/>
                    <a:pt x="2378" y="1651"/>
                    <a:pt x="2684" y="1935"/>
                  </a:cubicBezTo>
                  <a:cubicBezTo>
                    <a:pt x="2971" y="2198"/>
                    <a:pt x="3234" y="2488"/>
                    <a:pt x="3494" y="2771"/>
                  </a:cubicBezTo>
                  <a:cubicBezTo>
                    <a:pt x="4050" y="3373"/>
                    <a:pt x="4574" y="4013"/>
                    <a:pt x="5015" y="4704"/>
                  </a:cubicBezTo>
                  <a:cubicBezTo>
                    <a:pt x="5401" y="5313"/>
                    <a:pt x="5720" y="5968"/>
                    <a:pt x="5934" y="6657"/>
                  </a:cubicBezTo>
                  <a:cubicBezTo>
                    <a:pt x="6042" y="7008"/>
                    <a:pt x="6121" y="7371"/>
                    <a:pt x="6168" y="7736"/>
                  </a:cubicBezTo>
                  <a:cubicBezTo>
                    <a:pt x="6211" y="8082"/>
                    <a:pt x="6273" y="8507"/>
                    <a:pt x="6128" y="8836"/>
                  </a:cubicBezTo>
                  <a:cubicBezTo>
                    <a:pt x="6062" y="8981"/>
                    <a:pt x="5957" y="9090"/>
                    <a:pt x="5828" y="9169"/>
                  </a:cubicBezTo>
                  <a:cubicBezTo>
                    <a:pt x="5875" y="9264"/>
                    <a:pt x="5918" y="9356"/>
                    <a:pt x="5960" y="9452"/>
                  </a:cubicBezTo>
                  <a:cubicBezTo>
                    <a:pt x="6059" y="9669"/>
                    <a:pt x="6151" y="9886"/>
                    <a:pt x="6257" y="10101"/>
                  </a:cubicBezTo>
                  <a:cubicBezTo>
                    <a:pt x="6579" y="9995"/>
                    <a:pt x="6826" y="9745"/>
                    <a:pt x="6931" y="9389"/>
                  </a:cubicBezTo>
                  <a:cubicBezTo>
                    <a:pt x="7231" y="8408"/>
                    <a:pt x="6948" y="7315"/>
                    <a:pt x="6553" y="6409"/>
                  </a:cubicBezTo>
                  <a:cubicBezTo>
                    <a:pt x="6072" y="5313"/>
                    <a:pt x="5398" y="4282"/>
                    <a:pt x="4663" y="3344"/>
                  </a:cubicBezTo>
                  <a:cubicBezTo>
                    <a:pt x="3965" y="2455"/>
                    <a:pt x="3161" y="1639"/>
                    <a:pt x="2240" y="980"/>
                  </a:cubicBezTo>
                  <a:cubicBezTo>
                    <a:pt x="1831" y="634"/>
                    <a:pt x="1348" y="335"/>
                    <a:pt x="866" y="137"/>
                  </a:cubicBezTo>
                  <a:cubicBezTo>
                    <a:pt x="665" y="55"/>
                    <a:pt x="443" y="1"/>
                    <a:pt x="227"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7"/>
            <p:cNvSpPr/>
            <p:nvPr/>
          </p:nvSpPr>
          <p:spPr>
            <a:xfrm>
              <a:off x="5913400" y="4612300"/>
              <a:ext cx="146800" cy="207900"/>
            </a:xfrm>
            <a:custGeom>
              <a:avLst/>
              <a:gdLst/>
              <a:ahLst/>
              <a:cxnLst/>
              <a:rect l="l" t="t" r="r" b="b"/>
              <a:pathLst>
                <a:path w="5872" h="8316" extrusionOk="0">
                  <a:moveTo>
                    <a:pt x="60" y="1"/>
                  </a:moveTo>
                  <a:cubicBezTo>
                    <a:pt x="40" y="1"/>
                    <a:pt x="20" y="1"/>
                    <a:pt x="1" y="2"/>
                  </a:cubicBezTo>
                  <a:cubicBezTo>
                    <a:pt x="251" y="341"/>
                    <a:pt x="504" y="680"/>
                    <a:pt x="748" y="1026"/>
                  </a:cubicBezTo>
                  <a:cubicBezTo>
                    <a:pt x="910" y="1029"/>
                    <a:pt x="1074" y="1078"/>
                    <a:pt x="1219" y="1131"/>
                  </a:cubicBezTo>
                  <a:cubicBezTo>
                    <a:pt x="1545" y="1243"/>
                    <a:pt x="1845" y="1371"/>
                    <a:pt x="2098" y="1605"/>
                  </a:cubicBezTo>
                  <a:cubicBezTo>
                    <a:pt x="2335" y="1823"/>
                    <a:pt x="2553" y="2063"/>
                    <a:pt x="2770" y="2300"/>
                  </a:cubicBezTo>
                  <a:cubicBezTo>
                    <a:pt x="3234" y="2800"/>
                    <a:pt x="3668" y="3330"/>
                    <a:pt x="4031" y="3907"/>
                  </a:cubicBezTo>
                  <a:cubicBezTo>
                    <a:pt x="4354" y="4411"/>
                    <a:pt x="4620" y="4954"/>
                    <a:pt x="4794" y="5526"/>
                  </a:cubicBezTo>
                  <a:cubicBezTo>
                    <a:pt x="4887" y="5820"/>
                    <a:pt x="4952" y="6119"/>
                    <a:pt x="4992" y="6423"/>
                  </a:cubicBezTo>
                  <a:cubicBezTo>
                    <a:pt x="5028" y="6709"/>
                    <a:pt x="5078" y="7061"/>
                    <a:pt x="4956" y="7335"/>
                  </a:cubicBezTo>
                  <a:cubicBezTo>
                    <a:pt x="4923" y="7414"/>
                    <a:pt x="4870" y="7482"/>
                    <a:pt x="4811" y="7535"/>
                  </a:cubicBezTo>
                  <a:cubicBezTo>
                    <a:pt x="4956" y="7792"/>
                    <a:pt x="5094" y="8052"/>
                    <a:pt x="5220" y="8316"/>
                  </a:cubicBezTo>
                  <a:cubicBezTo>
                    <a:pt x="5410" y="8210"/>
                    <a:pt x="5555" y="8029"/>
                    <a:pt x="5624" y="7792"/>
                  </a:cubicBezTo>
                  <a:cubicBezTo>
                    <a:pt x="5872" y="6979"/>
                    <a:pt x="5638" y="6073"/>
                    <a:pt x="5308" y="5319"/>
                  </a:cubicBezTo>
                  <a:cubicBezTo>
                    <a:pt x="4913" y="4411"/>
                    <a:pt x="4350" y="3555"/>
                    <a:pt x="3741" y="2777"/>
                  </a:cubicBezTo>
                  <a:cubicBezTo>
                    <a:pt x="3162" y="2037"/>
                    <a:pt x="2545" y="1283"/>
                    <a:pt x="1779" y="736"/>
                  </a:cubicBezTo>
                  <a:cubicBezTo>
                    <a:pt x="1443" y="449"/>
                    <a:pt x="989" y="279"/>
                    <a:pt x="590" y="113"/>
                  </a:cubicBezTo>
                  <a:cubicBezTo>
                    <a:pt x="421" y="42"/>
                    <a:pt x="239" y="1"/>
                    <a:pt x="60" y="1"/>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7"/>
          <p:cNvGrpSpPr/>
          <p:nvPr/>
        </p:nvGrpSpPr>
        <p:grpSpPr>
          <a:xfrm flipH="1">
            <a:off x="106231" y="85988"/>
            <a:ext cx="105325" cy="278500"/>
            <a:chOff x="2581525" y="3787700"/>
            <a:chExt cx="105325" cy="278500"/>
          </a:xfrm>
        </p:grpSpPr>
        <p:sp>
          <p:nvSpPr>
            <p:cNvPr id="614" name="Google Shape;614;p7"/>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7"/>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7"/>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7"/>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8" name="Google Shape;618;p7"/>
          <p:cNvSpPr/>
          <p:nvPr/>
        </p:nvSpPr>
        <p:spPr>
          <a:xfrm rot="4500040" flipH="1">
            <a:off x="120897" y="144909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7"/>
          <p:cNvSpPr/>
          <p:nvPr/>
        </p:nvSpPr>
        <p:spPr>
          <a:xfrm flipH="1">
            <a:off x="266999" y="19722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7"/>
          <p:cNvSpPr/>
          <p:nvPr/>
        </p:nvSpPr>
        <p:spPr>
          <a:xfrm flipH="1">
            <a:off x="126212" y="7742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7"/>
          <p:cNvSpPr/>
          <p:nvPr/>
        </p:nvSpPr>
        <p:spPr>
          <a:xfrm flipH="1">
            <a:off x="506887" y="219191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7"/>
          <p:cNvSpPr/>
          <p:nvPr/>
        </p:nvSpPr>
        <p:spPr>
          <a:xfrm rot="4500040" flipH="1">
            <a:off x="54547" y="17477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7"/>
          <p:cNvSpPr/>
          <p:nvPr/>
        </p:nvSpPr>
        <p:spPr>
          <a:xfrm rot="4500040" flipH="1">
            <a:off x="412922" y="16216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7"/>
          <p:cNvSpPr/>
          <p:nvPr/>
        </p:nvSpPr>
        <p:spPr>
          <a:xfrm rot="4500040" flipH="1">
            <a:off x="2372" y="6598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25" name="Google Shape;625;p7"/>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626" name="Google Shape;626;p7"/>
          <p:cNvSpPr txBox="1">
            <a:spLocks noGrp="1"/>
          </p:cNvSpPr>
          <p:nvPr>
            <p:ph type="title"/>
          </p:nvPr>
        </p:nvSpPr>
        <p:spPr>
          <a:xfrm>
            <a:off x="796663" y="383250"/>
            <a:ext cx="7550700" cy="5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27" name="Google Shape;627;p7"/>
          <p:cNvSpPr txBox="1">
            <a:spLocks noGrp="1"/>
          </p:cNvSpPr>
          <p:nvPr>
            <p:ph type="body" idx="1"/>
          </p:nvPr>
        </p:nvSpPr>
        <p:spPr>
          <a:xfrm>
            <a:off x="1233800" y="1446875"/>
            <a:ext cx="3244200" cy="2575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Montserrat" panose="02000505000000020004"/>
              <a:buChar char="●"/>
              <a:defRPr sz="1400"/>
            </a:lvl1pPr>
            <a:lvl2pPr marL="914400" lvl="1" indent="-317500" rtl="0">
              <a:lnSpc>
                <a:spcPct val="100000"/>
              </a:lnSpc>
              <a:spcBef>
                <a:spcPts val="0"/>
              </a:spcBef>
              <a:spcAft>
                <a:spcPts val="0"/>
              </a:spcAft>
              <a:buSzPts val="1400"/>
              <a:buFont typeface="Montserrat" panose="02000505000000020004"/>
              <a:buChar char="○"/>
              <a:defRPr sz="1400"/>
            </a:lvl2pPr>
            <a:lvl3pPr marL="1371600" lvl="2" indent="-317500" rtl="0">
              <a:spcBef>
                <a:spcPts val="0"/>
              </a:spcBef>
              <a:spcAft>
                <a:spcPts val="0"/>
              </a:spcAft>
              <a:buSzPts val="1400"/>
              <a:buFont typeface="Montserrat" panose="02000505000000020004"/>
              <a:buChar char="■"/>
              <a:defRPr sz="1400"/>
            </a:lvl3pPr>
            <a:lvl4pPr marL="1828800" lvl="3" indent="-317500" rtl="0">
              <a:spcBef>
                <a:spcPts val="0"/>
              </a:spcBef>
              <a:spcAft>
                <a:spcPts val="0"/>
              </a:spcAft>
              <a:buSzPts val="1400"/>
              <a:buFont typeface="Montserrat" panose="02000505000000020004"/>
              <a:buChar char="●"/>
              <a:defRPr sz="1400"/>
            </a:lvl4pPr>
            <a:lvl5pPr marL="2286000" lvl="4" indent="-317500" rtl="0">
              <a:spcBef>
                <a:spcPts val="0"/>
              </a:spcBef>
              <a:spcAft>
                <a:spcPts val="0"/>
              </a:spcAft>
              <a:buSzPts val="1400"/>
              <a:buFont typeface="Montserrat" panose="02000505000000020004"/>
              <a:buChar char="○"/>
              <a:defRPr sz="1400"/>
            </a:lvl5pPr>
            <a:lvl6pPr marL="2743200" lvl="5" indent="-317500" rtl="0">
              <a:spcBef>
                <a:spcPts val="0"/>
              </a:spcBef>
              <a:spcAft>
                <a:spcPts val="0"/>
              </a:spcAft>
              <a:buSzPts val="1400"/>
              <a:buFont typeface="Montserrat" panose="02000505000000020004"/>
              <a:buChar char="■"/>
              <a:defRPr sz="1400"/>
            </a:lvl6pPr>
            <a:lvl7pPr marL="3200400" lvl="6" indent="-317500" rtl="0">
              <a:spcBef>
                <a:spcPts val="0"/>
              </a:spcBef>
              <a:spcAft>
                <a:spcPts val="0"/>
              </a:spcAft>
              <a:buSzPts val="1400"/>
              <a:buFont typeface="Montserrat" panose="02000505000000020004"/>
              <a:buChar char="●"/>
              <a:defRPr sz="1400"/>
            </a:lvl7pPr>
            <a:lvl8pPr marL="3657600" lvl="7" indent="-317500" rtl="0">
              <a:spcBef>
                <a:spcPts val="0"/>
              </a:spcBef>
              <a:spcAft>
                <a:spcPts val="0"/>
              </a:spcAft>
              <a:buSzPts val="1400"/>
              <a:buFont typeface="Montserrat" panose="02000505000000020004"/>
              <a:buChar char="○"/>
              <a:defRPr sz="1400"/>
            </a:lvl8pPr>
            <a:lvl9pPr marL="4114800" lvl="8" indent="-317500" rtl="0">
              <a:spcBef>
                <a:spcPts val="0"/>
              </a:spcBef>
              <a:spcAft>
                <a:spcPts val="0"/>
              </a:spcAft>
              <a:buSzPts val="1400"/>
              <a:buFont typeface="Montserrat" panose="02000505000000020004"/>
              <a:buChar char="■"/>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73"/>
        <p:cNvGrpSpPr/>
        <p:nvPr/>
      </p:nvGrpSpPr>
      <p:grpSpPr>
        <a:xfrm>
          <a:off x="0" y="0"/>
          <a:ext cx="0" cy="0"/>
          <a:chOff x="0" y="0"/>
          <a:chExt cx="0" cy="0"/>
        </a:xfrm>
      </p:grpSpPr>
      <p:sp>
        <p:nvSpPr>
          <p:cNvPr id="974" name="Google Shape;974;p13"/>
          <p:cNvSpPr/>
          <p:nvPr/>
        </p:nvSpPr>
        <p:spPr>
          <a:xfrm rot="10800000" flipH="1">
            <a:off x="-94950" y="3678909"/>
            <a:ext cx="3176423" cy="1492191"/>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975" name="Google Shape;975;p13"/>
          <p:cNvSpPr/>
          <p:nvPr/>
        </p:nvSpPr>
        <p:spPr>
          <a:xfrm rot="10800000" flipH="1">
            <a:off x="-94950" y="3872801"/>
            <a:ext cx="3176423" cy="1297594"/>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dk1"/>
              </a:gs>
              <a:gs pos="28000">
                <a:schemeClr val="accent1"/>
              </a:gs>
              <a:gs pos="50000">
                <a:srgbClr val="4949E7">
                  <a:alpha val="50196"/>
                </a:srgbClr>
              </a:gs>
              <a:gs pos="80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976" name="Google Shape;976;p13"/>
          <p:cNvSpPr/>
          <p:nvPr/>
        </p:nvSpPr>
        <p:spPr>
          <a:xfrm rot="5400000" flipH="1">
            <a:off x="6282316" y="2081216"/>
            <a:ext cx="5273329" cy="998538"/>
          </a:xfrm>
          <a:custGeom>
            <a:avLst/>
            <a:gdLst/>
            <a:ahLst/>
            <a:cxnLst/>
            <a:rect l="l" t="t" r="r" b="b"/>
            <a:pathLst>
              <a:path w="57297" h="22105" extrusionOk="0">
                <a:moveTo>
                  <a:pt x="1" y="1"/>
                </a:moveTo>
                <a:lnTo>
                  <a:pt x="1" y="10726"/>
                </a:lnTo>
                <a:cubicBezTo>
                  <a:pt x="1152" y="10058"/>
                  <a:pt x="2235" y="9769"/>
                  <a:pt x="3261" y="9769"/>
                </a:cubicBezTo>
                <a:cubicBezTo>
                  <a:pt x="9423" y="9769"/>
                  <a:pt x="13558" y="20191"/>
                  <a:pt x="18455" y="21704"/>
                </a:cubicBezTo>
                <a:cubicBezTo>
                  <a:pt x="19418" y="21983"/>
                  <a:pt x="20283" y="22104"/>
                  <a:pt x="21075" y="22104"/>
                </a:cubicBezTo>
                <a:cubicBezTo>
                  <a:pt x="26363" y="22104"/>
                  <a:pt x="28427" y="16695"/>
                  <a:pt x="34952" y="16695"/>
                </a:cubicBezTo>
                <a:cubicBezTo>
                  <a:pt x="35979" y="16695"/>
                  <a:pt x="37116" y="16829"/>
                  <a:pt x="38394" y="17139"/>
                </a:cubicBezTo>
                <a:cubicBezTo>
                  <a:pt x="40341" y="17611"/>
                  <a:pt x="42003" y="17818"/>
                  <a:pt x="43425" y="17818"/>
                </a:cubicBezTo>
                <a:cubicBezTo>
                  <a:pt x="50449" y="17818"/>
                  <a:pt x="51608" y="12764"/>
                  <a:pt x="52284" y="9550"/>
                </a:cubicBezTo>
                <a:cubicBezTo>
                  <a:pt x="52984" y="5714"/>
                  <a:pt x="52508" y="1625"/>
                  <a:pt x="57296" y="1"/>
                </a:cubicBezTo>
                <a:close/>
              </a:path>
            </a:pathLst>
          </a:custGeom>
          <a:gradFill>
            <a:gsLst>
              <a:gs pos="0">
                <a:schemeClr val="accent3"/>
              </a:gs>
              <a:gs pos="20000">
                <a:schemeClr val="accent6"/>
              </a:gs>
              <a:gs pos="39000">
                <a:schemeClr val="accent4"/>
              </a:gs>
              <a:gs pos="67000">
                <a:srgbClr val="FFD966">
                  <a:alpha val="10196"/>
                </a:srgbClr>
              </a:gs>
              <a:gs pos="84000">
                <a:srgbClr val="FFD966">
                  <a:alpha val="0"/>
                </a:srgbClr>
              </a:gs>
              <a:gs pos="100000">
                <a:srgbClr val="4949E7">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3"/>
          <p:cNvSpPr/>
          <p:nvPr/>
        </p:nvSpPr>
        <p:spPr>
          <a:xfrm rot="5400000" flipH="1">
            <a:off x="6268314" y="1867114"/>
            <a:ext cx="5456537" cy="844135"/>
          </a:xfrm>
          <a:custGeom>
            <a:avLst/>
            <a:gdLst/>
            <a:ahLst/>
            <a:cxnLst/>
            <a:rect l="l" t="t" r="r" b="b"/>
            <a:pathLst>
              <a:path w="57297" h="22105" extrusionOk="0">
                <a:moveTo>
                  <a:pt x="1" y="1"/>
                </a:moveTo>
                <a:lnTo>
                  <a:pt x="1" y="10726"/>
                </a:lnTo>
                <a:cubicBezTo>
                  <a:pt x="1152" y="10058"/>
                  <a:pt x="2235" y="9769"/>
                  <a:pt x="3261" y="9769"/>
                </a:cubicBezTo>
                <a:cubicBezTo>
                  <a:pt x="9423" y="9769"/>
                  <a:pt x="13558" y="20191"/>
                  <a:pt x="18455" y="21704"/>
                </a:cubicBezTo>
                <a:cubicBezTo>
                  <a:pt x="19418" y="21983"/>
                  <a:pt x="20283" y="22104"/>
                  <a:pt x="21075" y="22104"/>
                </a:cubicBezTo>
                <a:cubicBezTo>
                  <a:pt x="26363" y="22104"/>
                  <a:pt x="28427" y="16695"/>
                  <a:pt x="34952" y="16695"/>
                </a:cubicBezTo>
                <a:cubicBezTo>
                  <a:pt x="35979" y="16695"/>
                  <a:pt x="37116" y="16829"/>
                  <a:pt x="38394" y="17139"/>
                </a:cubicBezTo>
                <a:cubicBezTo>
                  <a:pt x="40341" y="17611"/>
                  <a:pt x="42003" y="17818"/>
                  <a:pt x="43425" y="17818"/>
                </a:cubicBezTo>
                <a:cubicBezTo>
                  <a:pt x="50449" y="17818"/>
                  <a:pt x="51608" y="12764"/>
                  <a:pt x="52284" y="9550"/>
                </a:cubicBezTo>
                <a:cubicBezTo>
                  <a:pt x="52984" y="5714"/>
                  <a:pt x="52508" y="1625"/>
                  <a:pt x="57296" y="1"/>
                </a:cubicBezTo>
                <a:close/>
              </a:path>
            </a:pathLst>
          </a:custGeom>
          <a:gradFill>
            <a:gsLst>
              <a:gs pos="0">
                <a:schemeClr val="dk1"/>
              </a:gs>
              <a:gs pos="28000">
                <a:schemeClr val="accent1"/>
              </a:gs>
              <a:gs pos="50000">
                <a:srgbClr val="4949E7">
                  <a:alpha val="50196"/>
                </a:srgbClr>
              </a:gs>
              <a:gs pos="80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8" name="Google Shape;978;p13"/>
          <p:cNvGrpSpPr/>
          <p:nvPr/>
        </p:nvGrpSpPr>
        <p:grpSpPr>
          <a:xfrm rot="-1894974">
            <a:off x="8996045" y="4353356"/>
            <a:ext cx="136570" cy="361119"/>
            <a:chOff x="2581525" y="3787700"/>
            <a:chExt cx="105325" cy="278500"/>
          </a:xfrm>
        </p:grpSpPr>
        <p:sp>
          <p:nvSpPr>
            <p:cNvPr id="979" name="Google Shape;979;p13"/>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3"/>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3"/>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3"/>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3" name="Google Shape;983;p13"/>
          <p:cNvSpPr/>
          <p:nvPr/>
        </p:nvSpPr>
        <p:spPr>
          <a:xfrm rot="-9900016">
            <a:off x="9078346" y="3348410"/>
            <a:ext cx="34265" cy="3267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3"/>
          <p:cNvSpPr/>
          <p:nvPr/>
        </p:nvSpPr>
        <p:spPr>
          <a:xfrm rot="-9900016">
            <a:off x="9119914" y="2320329"/>
            <a:ext cx="34265" cy="3267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5" name="Google Shape;985;p13"/>
          <p:cNvGrpSpPr/>
          <p:nvPr/>
        </p:nvGrpSpPr>
        <p:grpSpPr>
          <a:xfrm rot="-289319">
            <a:off x="8719329" y="2901143"/>
            <a:ext cx="51446" cy="248251"/>
            <a:chOff x="2785650" y="3828250"/>
            <a:chExt cx="39675" cy="191450"/>
          </a:xfrm>
        </p:grpSpPr>
        <p:sp>
          <p:nvSpPr>
            <p:cNvPr id="986" name="Google Shape;986;p13"/>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3"/>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3"/>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9" name="Google Shape;989;p13"/>
          <p:cNvGrpSpPr/>
          <p:nvPr/>
        </p:nvGrpSpPr>
        <p:grpSpPr>
          <a:xfrm rot="3504916">
            <a:off x="156425" y="4837811"/>
            <a:ext cx="92001" cy="243268"/>
            <a:chOff x="2581525" y="3787700"/>
            <a:chExt cx="105325" cy="278500"/>
          </a:xfrm>
        </p:grpSpPr>
        <p:sp>
          <p:nvSpPr>
            <p:cNvPr id="990" name="Google Shape;990;p13"/>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3"/>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3"/>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3"/>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4" name="Google Shape;994;p13"/>
          <p:cNvSpPr/>
          <p:nvPr/>
        </p:nvSpPr>
        <p:spPr>
          <a:xfrm rot="-4499983">
            <a:off x="906710" y="4997307"/>
            <a:ext cx="23084" cy="2201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3"/>
          <p:cNvSpPr/>
          <p:nvPr/>
        </p:nvSpPr>
        <p:spPr>
          <a:xfrm rot="-4499983">
            <a:off x="190775" y="4611966"/>
            <a:ext cx="23084" cy="2201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6" name="Google Shape;996;p13"/>
          <p:cNvGrpSpPr/>
          <p:nvPr/>
        </p:nvGrpSpPr>
        <p:grpSpPr>
          <a:xfrm rot="5110815">
            <a:off x="716362" y="4636086"/>
            <a:ext cx="34660" cy="167230"/>
            <a:chOff x="2785650" y="3828250"/>
            <a:chExt cx="39675" cy="191450"/>
          </a:xfrm>
        </p:grpSpPr>
        <p:sp>
          <p:nvSpPr>
            <p:cNvPr id="997" name="Google Shape;997;p13"/>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3"/>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3"/>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00" name="Google Shape;1000;p13"/>
          <p:cNvSpPr/>
          <p:nvPr/>
        </p:nvSpPr>
        <p:spPr>
          <a:xfrm rot="-9900016">
            <a:off x="9075579" y="3348410"/>
            <a:ext cx="34265" cy="3267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3"/>
          <p:cNvSpPr/>
          <p:nvPr/>
        </p:nvSpPr>
        <p:spPr>
          <a:xfrm rot="-9900110">
            <a:off x="8651068" y="1613361"/>
            <a:ext cx="19432" cy="1852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2" name="Google Shape;1002;p13"/>
          <p:cNvGrpSpPr/>
          <p:nvPr/>
        </p:nvGrpSpPr>
        <p:grpSpPr>
          <a:xfrm rot="1858462">
            <a:off x="8954277" y="1453163"/>
            <a:ext cx="136564" cy="361103"/>
            <a:chOff x="2581525" y="3787700"/>
            <a:chExt cx="105325" cy="278500"/>
          </a:xfrm>
        </p:grpSpPr>
        <p:sp>
          <p:nvSpPr>
            <p:cNvPr id="1003" name="Google Shape;1003;p13"/>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3"/>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3"/>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3"/>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07" name="Google Shape;1007;p13"/>
          <p:cNvSpPr/>
          <p:nvPr/>
        </p:nvSpPr>
        <p:spPr>
          <a:xfrm rot="-4499983">
            <a:off x="1421993" y="5055569"/>
            <a:ext cx="23084" cy="2201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8" name="Google Shape;1008;p13"/>
          <p:cNvGrpSpPr/>
          <p:nvPr/>
        </p:nvGrpSpPr>
        <p:grpSpPr>
          <a:xfrm rot="7415947">
            <a:off x="2620400" y="4875636"/>
            <a:ext cx="34658" cy="167240"/>
            <a:chOff x="2785650" y="3828250"/>
            <a:chExt cx="39675" cy="191450"/>
          </a:xfrm>
        </p:grpSpPr>
        <p:sp>
          <p:nvSpPr>
            <p:cNvPr id="1009" name="Google Shape;1009;p13"/>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3"/>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3"/>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2" name="Google Shape;1012;p13"/>
          <p:cNvGrpSpPr/>
          <p:nvPr/>
        </p:nvGrpSpPr>
        <p:grpSpPr>
          <a:xfrm rot="5400000">
            <a:off x="1946157" y="4985810"/>
            <a:ext cx="61078" cy="161502"/>
            <a:chOff x="2581525" y="3787700"/>
            <a:chExt cx="105325" cy="278500"/>
          </a:xfrm>
        </p:grpSpPr>
        <p:sp>
          <p:nvSpPr>
            <p:cNvPr id="1013" name="Google Shape;1013;p13"/>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3"/>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3"/>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3"/>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7" name="Google Shape;1017;p13"/>
          <p:cNvSpPr/>
          <p:nvPr/>
        </p:nvSpPr>
        <p:spPr>
          <a:xfrm rot="-4499983">
            <a:off x="2340598" y="4819523"/>
            <a:ext cx="23084" cy="2201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8" name="Google Shape;1018;p13"/>
          <p:cNvGrpSpPr/>
          <p:nvPr/>
        </p:nvGrpSpPr>
        <p:grpSpPr>
          <a:xfrm rot="5400000">
            <a:off x="8698888" y="744884"/>
            <a:ext cx="251713" cy="228238"/>
            <a:chOff x="4832775" y="4525200"/>
            <a:chExt cx="362125" cy="328400"/>
          </a:xfrm>
        </p:grpSpPr>
        <p:sp>
          <p:nvSpPr>
            <p:cNvPr id="1019" name="Google Shape;1019;p13"/>
            <p:cNvSpPr/>
            <p:nvPr/>
          </p:nvSpPr>
          <p:spPr>
            <a:xfrm>
              <a:off x="4832775" y="4525200"/>
              <a:ext cx="362125" cy="328400"/>
            </a:xfrm>
            <a:custGeom>
              <a:avLst/>
              <a:gdLst/>
              <a:ahLst/>
              <a:cxnLst/>
              <a:rect l="l" t="t" r="r" b="b"/>
              <a:pathLst>
                <a:path w="14485" h="13136" extrusionOk="0">
                  <a:moveTo>
                    <a:pt x="7242" y="0"/>
                  </a:moveTo>
                  <a:cubicBezTo>
                    <a:pt x="5597" y="0"/>
                    <a:pt x="3949" y="615"/>
                    <a:pt x="2674" y="1849"/>
                  </a:cubicBezTo>
                  <a:cubicBezTo>
                    <a:pt x="66" y="4375"/>
                    <a:pt x="1" y="8533"/>
                    <a:pt x="2526" y="11138"/>
                  </a:cubicBezTo>
                  <a:cubicBezTo>
                    <a:pt x="3813" y="12467"/>
                    <a:pt x="5527" y="13135"/>
                    <a:pt x="7243" y="13135"/>
                  </a:cubicBezTo>
                  <a:cubicBezTo>
                    <a:pt x="8889" y="13135"/>
                    <a:pt x="10536" y="12521"/>
                    <a:pt x="11811" y="11286"/>
                  </a:cubicBezTo>
                  <a:cubicBezTo>
                    <a:pt x="14418" y="8761"/>
                    <a:pt x="14485" y="4602"/>
                    <a:pt x="11959" y="1997"/>
                  </a:cubicBezTo>
                  <a:cubicBezTo>
                    <a:pt x="10672" y="668"/>
                    <a:pt x="8958" y="0"/>
                    <a:pt x="7242"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3"/>
            <p:cNvSpPr/>
            <p:nvPr/>
          </p:nvSpPr>
          <p:spPr>
            <a:xfrm>
              <a:off x="4832775" y="4543850"/>
              <a:ext cx="351275" cy="309750"/>
            </a:xfrm>
            <a:custGeom>
              <a:avLst/>
              <a:gdLst/>
              <a:ahLst/>
              <a:cxnLst/>
              <a:rect l="l" t="t" r="r" b="b"/>
              <a:pathLst>
                <a:path w="14051" h="12390" extrusionOk="0">
                  <a:moveTo>
                    <a:pt x="4202" y="0"/>
                  </a:moveTo>
                  <a:cubicBezTo>
                    <a:pt x="3656" y="287"/>
                    <a:pt x="3138" y="652"/>
                    <a:pt x="2674" y="1103"/>
                  </a:cubicBezTo>
                  <a:cubicBezTo>
                    <a:pt x="66" y="3629"/>
                    <a:pt x="1" y="7787"/>
                    <a:pt x="2526" y="10392"/>
                  </a:cubicBezTo>
                  <a:cubicBezTo>
                    <a:pt x="3813" y="11721"/>
                    <a:pt x="5527" y="12389"/>
                    <a:pt x="7243" y="12389"/>
                  </a:cubicBezTo>
                  <a:cubicBezTo>
                    <a:pt x="8889" y="12389"/>
                    <a:pt x="10536" y="11775"/>
                    <a:pt x="11811" y="10540"/>
                  </a:cubicBezTo>
                  <a:cubicBezTo>
                    <a:pt x="13411" y="8989"/>
                    <a:pt x="14050" y="6826"/>
                    <a:pt x="13724" y="4781"/>
                  </a:cubicBezTo>
                  <a:lnTo>
                    <a:pt x="13724" y="4781"/>
                  </a:lnTo>
                  <a:cubicBezTo>
                    <a:pt x="13731" y="6082"/>
                    <a:pt x="13401" y="7372"/>
                    <a:pt x="12124" y="7827"/>
                  </a:cubicBezTo>
                  <a:cubicBezTo>
                    <a:pt x="12106" y="7833"/>
                    <a:pt x="12088" y="7837"/>
                    <a:pt x="12070" y="7837"/>
                  </a:cubicBezTo>
                  <a:cubicBezTo>
                    <a:pt x="11958" y="7837"/>
                    <a:pt x="11860" y="7711"/>
                    <a:pt x="11897" y="7600"/>
                  </a:cubicBezTo>
                  <a:cubicBezTo>
                    <a:pt x="12087" y="7007"/>
                    <a:pt x="12002" y="6388"/>
                    <a:pt x="11607" y="5898"/>
                  </a:cubicBezTo>
                  <a:cubicBezTo>
                    <a:pt x="11081" y="5238"/>
                    <a:pt x="10304" y="5054"/>
                    <a:pt x="9510" y="5054"/>
                  </a:cubicBezTo>
                  <a:cubicBezTo>
                    <a:pt x="9440" y="5054"/>
                    <a:pt x="9369" y="5055"/>
                    <a:pt x="9299" y="5058"/>
                  </a:cubicBezTo>
                  <a:cubicBezTo>
                    <a:pt x="8861" y="5074"/>
                    <a:pt x="7853" y="5120"/>
                    <a:pt x="7622" y="5624"/>
                  </a:cubicBezTo>
                  <a:cubicBezTo>
                    <a:pt x="7667" y="5620"/>
                    <a:pt x="7712" y="5618"/>
                    <a:pt x="7756" y="5618"/>
                  </a:cubicBezTo>
                  <a:cubicBezTo>
                    <a:pt x="8010" y="5618"/>
                    <a:pt x="8258" y="5682"/>
                    <a:pt x="8502" y="5782"/>
                  </a:cubicBezTo>
                  <a:cubicBezTo>
                    <a:pt x="8831" y="5918"/>
                    <a:pt x="9160" y="6079"/>
                    <a:pt x="9430" y="6313"/>
                  </a:cubicBezTo>
                  <a:cubicBezTo>
                    <a:pt x="9815" y="6648"/>
                    <a:pt x="10052" y="7126"/>
                    <a:pt x="10086" y="7636"/>
                  </a:cubicBezTo>
                  <a:cubicBezTo>
                    <a:pt x="10161" y="8743"/>
                    <a:pt x="9295" y="9598"/>
                    <a:pt x="8239" y="9723"/>
                  </a:cubicBezTo>
                  <a:cubicBezTo>
                    <a:pt x="8233" y="9724"/>
                    <a:pt x="8227" y="9724"/>
                    <a:pt x="8221" y="9724"/>
                  </a:cubicBezTo>
                  <a:cubicBezTo>
                    <a:pt x="8089" y="9724"/>
                    <a:pt x="8011" y="9548"/>
                    <a:pt x="8077" y="9443"/>
                  </a:cubicBezTo>
                  <a:cubicBezTo>
                    <a:pt x="8397" y="8950"/>
                    <a:pt x="8061" y="8340"/>
                    <a:pt x="7705" y="7850"/>
                  </a:cubicBezTo>
                  <a:cubicBezTo>
                    <a:pt x="7675" y="8755"/>
                    <a:pt x="7238" y="9638"/>
                    <a:pt x="6263" y="9858"/>
                  </a:cubicBezTo>
                  <a:cubicBezTo>
                    <a:pt x="6153" y="9884"/>
                    <a:pt x="6046" y="9898"/>
                    <a:pt x="5945" y="9898"/>
                  </a:cubicBezTo>
                  <a:cubicBezTo>
                    <a:pt x="5618" y="9898"/>
                    <a:pt x="5355" y="9750"/>
                    <a:pt x="5242" y="9368"/>
                  </a:cubicBezTo>
                  <a:cubicBezTo>
                    <a:pt x="5101" y="8881"/>
                    <a:pt x="5150" y="8354"/>
                    <a:pt x="5098" y="7857"/>
                  </a:cubicBezTo>
                  <a:cubicBezTo>
                    <a:pt x="5028" y="7217"/>
                    <a:pt x="4745" y="6569"/>
                    <a:pt x="4455" y="6000"/>
                  </a:cubicBezTo>
                  <a:cubicBezTo>
                    <a:pt x="4156" y="5413"/>
                    <a:pt x="3764" y="4877"/>
                    <a:pt x="3513" y="4268"/>
                  </a:cubicBezTo>
                  <a:cubicBezTo>
                    <a:pt x="3063" y="3181"/>
                    <a:pt x="2951" y="1854"/>
                    <a:pt x="3557" y="804"/>
                  </a:cubicBezTo>
                  <a:cubicBezTo>
                    <a:pt x="3731" y="504"/>
                    <a:pt x="3955" y="237"/>
                    <a:pt x="4202"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3"/>
            <p:cNvSpPr/>
            <p:nvPr/>
          </p:nvSpPr>
          <p:spPr>
            <a:xfrm>
              <a:off x="4849650" y="4681075"/>
              <a:ext cx="13450" cy="37625"/>
            </a:xfrm>
            <a:custGeom>
              <a:avLst/>
              <a:gdLst/>
              <a:ahLst/>
              <a:cxnLst/>
              <a:rect l="l" t="t" r="r" b="b"/>
              <a:pathLst>
                <a:path w="538" h="1505" extrusionOk="0">
                  <a:moveTo>
                    <a:pt x="13" y="0"/>
                  </a:moveTo>
                  <a:cubicBezTo>
                    <a:pt x="10" y="69"/>
                    <a:pt x="4" y="138"/>
                    <a:pt x="1" y="207"/>
                  </a:cubicBezTo>
                  <a:cubicBezTo>
                    <a:pt x="109" y="286"/>
                    <a:pt x="201" y="382"/>
                    <a:pt x="247" y="543"/>
                  </a:cubicBezTo>
                  <a:cubicBezTo>
                    <a:pt x="326" y="827"/>
                    <a:pt x="231" y="1076"/>
                    <a:pt x="76" y="1301"/>
                  </a:cubicBezTo>
                  <a:cubicBezTo>
                    <a:pt x="86" y="1367"/>
                    <a:pt x="92" y="1436"/>
                    <a:pt x="106" y="1505"/>
                  </a:cubicBezTo>
                  <a:cubicBezTo>
                    <a:pt x="356" y="1192"/>
                    <a:pt x="537" y="827"/>
                    <a:pt x="402" y="418"/>
                  </a:cubicBezTo>
                  <a:cubicBezTo>
                    <a:pt x="317" y="161"/>
                    <a:pt x="178" y="108"/>
                    <a:pt x="1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3"/>
            <p:cNvSpPr/>
            <p:nvPr/>
          </p:nvSpPr>
          <p:spPr>
            <a:xfrm>
              <a:off x="5058975" y="4531925"/>
              <a:ext cx="93525" cy="69500"/>
            </a:xfrm>
            <a:custGeom>
              <a:avLst/>
              <a:gdLst/>
              <a:ahLst/>
              <a:cxnLst/>
              <a:rect l="l" t="t" r="r" b="b"/>
              <a:pathLst>
                <a:path w="3741" h="2780" extrusionOk="0">
                  <a:moveTo>
                    <a:pt x="47" y="0"/>
                  </a:moveTo>
                  <a:cubicBezTo>
                    <a:pt x="1" y="494"/>
                    <a:pt x="10" y="968"/>
                    <a:pt x="392" y="1327"/>
                  </a:cubicBezTo>
                  <a:cubicBezTo>
                    <a:pt x="827" y="1732"/>
                    <a:pt x="1548" y="1821"/>
                    <a:pt x="2088" y="1998"/>
                  </a:cubicBezTo>
                  <a:cubicBezTo>
                    <a:pt x="2688" y="2193"/>
                    <a:pt x="3237" y="2436"/>
                    <a:pt x="3741" y="2779"/>
                  </a:cubicBezTo>
                  <a:cubicBezTo>
                    <a:pt x="3566" y="2506"/>
                    <a:pt x="3362" y="2246"/>
                    <a:pt x="3145" y="1995"/>
                  </a:cubicBezTo>
                  <a:cubicBezTo>
                    <a:pt x="2618" y="1693"/>
                    <a:pt x="2045" y="1459"/>
                    <a:pt x="1472" y="1211"/>
                  </a:cubicBezTo>
                  <a:cubicBezTo>
                    <a:pt x="791" y="918"/>
                    <a:pt x="702" y="616"/>
                    <a:pt x="715" y="234"/>
                  </a:cubicBezTo>
                  <a:cubicBezTo>
                    <a:pt x="495" y="145"/>
                    <a:pt x="273" y="66"/>
                    <a:pt x="4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3"/>
            <p:cNvSpPr/>
            <p:nvPr/>
          </p:nvSpPr>
          <p:spPr>
            <a:xfrm>
              <a:off x="5110100" y="4597125"/>
              <a:ext cx="22575" cy="21200"/>
            </a:xfrm>
            <a:custGeom>
              <a:avLst/>
              <a:gdLst/>
              <a:ahLst/>
              <a:cxnLst/>
              <a:rect l="l" t="t" r="r" b="b"/>
              <a:pathLst>
                <a:path w="903" h="848" extrusionOk="0">
                  <a:moveTo>
                    <a:pt x="405" y="1"/>
                  </a:moveTo>
                  <a:cubicBezTo>
                    <a:pt x="316" y="1"/>
                    <a:pt x="226" y="17"/>
                    <a:pt x="149" y="49"/>
                  </a:cubicBezTo>
                  <a:cubicBezTo>
                    <a:pt x="59" y="85"/>
                    <a:pt x="0" y="223"/>
                    <a:pt x="33" y="313"/>
                  </a:cubicBezTo>
                  <a:cubicBezTo>
                    <a:pt x="93" y="477"/>
                    <a:pt x="175" y="619"/>
                    <a:pt x="307" y="724"/>
                  </a:cubicBezTo>
                  <a:cubicBezTo>
                    <a:pt x="310" y="731"/>
                    <a:pt x="310" y="740"/>
                    <a:pt x="316" y="744"/>
                  </a:cubicBezTo>
                  <a:cubicBezTo>
                    <a:pt x="377" y="817"/>
                    <a:pt x="447" y="847"/>
                    <a:pt x="517" y="847"/>
                  </a:cubicBezTo>
                  <a:cubicBezTo>
                    <a:pt x="710" y="847"/>
                    <a:pt x="903" y="619"/>
                    <a:pt x="903" y="421"/>
                  </a:cubicBezTo>
                  <a:cubicBezTo>
                    <a:pt x="903" y="128"/>
                    <a:pt x="653" y="1"/>
                    <a:pt x="405"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3"/>
            <p:cNvSpPr/>
            <p:nvPr/>
          </p:nvSpPr>
          <p:spPr>
            <a:xfrm>
              <a:off x="5153225" y="4658675"/>
              <a:ext cx="24625" cy="78075"/>
            </a:xfrm>
            <a:custGeom>
              <a:avLst/>
              <a:gdLst/>
              <a:ahLst/>
              <a:cxnLst/>
              <a:rect l="l" t="t" r="r" b="b"/>
              <a:pathLst>
                <a:path w="985" h="3123" extrusionOk="0">
                  <a:moveTo>
                    <a:pt x="873" y="1"/>
                  </a:moveTo>
                  <a:cubicBezTo>
                    <a:pt x="797" y="451"/>
                    <a:pt x="603" y="873"/>
                    <a:pt x="323" y="1281"/>
                  </a:cubicBezTo>
                  <a:cubicBezTo>
                    <a:pt x="149" y="1532"/>
                    <a:pt x="0" y="1749"/>
                    <a:pt x="14" y="2065"/>
                  </a:cubicBezTo>
                  <a:cubicBezTo>
                    <a:pt x="20" y="2279"/>
                    <a:pt x="356" y="2717"/>
                    <a:pt x="711" y="3122"/>
                  </a:cubicBezTo>
                  <a:cubicBezTo>
                    <a:pt x="767" y="2937"/>
                    <a:pt x="817" y="2756"/>
                    <a:pt x="854" y="2572"/>
                  </a:cubicBezTo>
                  <a:cubicBezTo>
                    <a:pt x="639" y="2293"/>
                    <a:pt x="550" y="1966"/>
                    <a:pt x="794" y="1505"/>
                  </a:cubicBezTo>
                  <a:cubicBezTo>
                    <a:pt x="863" y="1374"/>
                    <a:pt x="926" y="1245"/>
                    <a:pt x="985" y="1120"/>
                  </a:cubicBezTo>
                  <a:cubicBezTo>
                    <a:pt x="978" y="744"/>
                    <a:pt x="945" y="369"/>
                    <a:pt x="873"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3"/>
            <p:cNvSpPr/>
            <p:nvPr/>
          </p:nvSpPr>
          <p:spPr>
            <a:xfrm>
              <a:off x="5053450" y="4699325"/>
              <a:ext cx="110650" cy="104225"/>
            </a:xfrm>
            <a:custGeom>
              <a:avLst/>
              <a:gdLst/>
              <a:ahLst/>
              <a:cxnLst/>
              <a:rect l="l" t="t" r="r" b="b"/>
              <a:pathLst>
                <a:path w="4426" h="4169" extrusionOk="0">
                  <a:moveTo>
                    <a:pt x="2484" y="1"/>
                  </a:moveTo>
                  <a:cubicBezTo>
                    <a:pt x="2454" y="1"/>
                    <a:pt x="2429" y="33"/>
                    <a:pt x="2444" y="67"/>
                  </a:cubicBezTo>
                  <a:cubicBezTo>
                    <a:pt x="2615" y="436"/>
                    <a:pt x="2793" y="808"/>
                    <a:pt x="3010" y="1153"/>
                  </a:cubicBezTo>
                  <a:cubicBezTo>
                    <a:pt x="3284" y="1595"/>
                    <a:pt x="3550" y="1980"/>
                    <a:pt x="3116" y="2445"/>
                  </a:cubicBezTo>
                  <a:cubicBezTo>
                    <a:pt x="2784" y="2798"/>
                    <a:pt x="2261" y="2975"/>
                    <a:pt x="1752" y="2975"/>
                  </a:cubicBezTo>
                  <a:cubicBezTo>
                    <a:pt x="1432" y="2975"/>
                    <a:pt x="1118" y="2905"/>
                    <a:pt x="860" y="2767"/>
                  </a:cubicBezTo>
                  <a:cubicBezTo>
                    <a:pt x="852" y="2762"/>
                    <a:pt x="843" y="2761"/>
                    <a:pt x="836" y="2761"/>
                  </a:cubicBezTo>
                  <a:cubicBezTo>
                    <a:pt x="826" y="2761"/>
                    <a:pt x="817" y="2763"/>
                    <a:pt x="807" y="2767"/>
                  </a:cubicBezTo>
                  <a:cubicBezTo>
                    <a:pt x="639" y="2664"/>
                    <a:pt x="458" y="2595"/>
                    <a:pt x="259" y="2595"/>
                  </a:cubicBezTo>
                  <a:cubicBezTo>
                    <a:pt x="198" y="2595"/>
                    <a:pt x="135" y="2601"/>
                    <a:pt x="70" y="2615"/>
                  </a:cubicBezTo>
                  <a:cubicBezTo>
                    <a:pt x="1" y="2632"/>
                    <a:pt x="1" y="2734"/>
                    <a:pt x="67" y="2750"/>
                  </a:cubicBezTo>
                  <a:cubicBezTo>
                    <a:pt x="929" y="2971"/>
                    <a:pt x="1255" y="3910"/>
                    <a:pt x="2095" y="4124"/>
                  </a:cubicBezTo>
                  <a:cubicBezTo>
                    <a:pt x="2213" y="4154"/>
                    <a:pt x="2341" y="4169"/>
                    <a:pt x="2474" y="4169"/>
                  </a:cubicBezTo>
                  <a:cubicBezTo>
                    <a:pt x="2738" y="4169"/>
                    <a:pt x="3020" y="4111"/>
                    <a:pt x="3274" y="4008"/>
                  </a:cubicBezTo>
                  <a:cubicBezTo>
                    <a:pt x="3402" y="3870"/>
                    <a:pt x="3521" y="3729"/>
                    <a:pt x="3629" y="3583"/>
                  </a:cubicBezTo>
                  <a:lnTo>
                    <a:pt x="3629" y="3583"/>
                  </a:lnTo>
                  <a:cubicBezTo>
                    <a:pt x="3293" y="3734"/>
                    <a:pt x="2855" y="3884"/>
                    <a:pt x="2496" y="3884"/>
                  </a:cubicBezTo>
                  <a:cubicBezTo>
                    <a:pt x="2462" y="3884"/>
                    <a:pt x="2428" y="3882"/>
                    <a:pt x="2395" y="3880"/>
                  </a:cubicBezTo>
                  <a:cubicBezTo>
                    <a:pt x="1871" y="3840"/>
                    <a:pt x="1575" y="3442"/>
                    <a:pt x="1229" y="3109"/>
                  </a:cubicBezTo>
                  <a:cubicBezTo>
                    <a:pt x="1210" y="3089"/>
                    <a:pt x="1190" y="3073"/>
                    <a:pt x="1170" y="3053"/>
                  </a:cubicBezTo>
                  <a:lnTo>
                    <a:pt x="1170" y="3053"/>
                  </a:lnTo>
                  <a:cubicBezTo>
                    <a:pt x="1434" y="3157"/>
                    <a:pt x="1722" y="3210"/>
                    <a:pt x="2010" y="3210"/>
                  </a:cubicBezTo>
                  <a:cubicBezTo>
                    <a:pt x="2560" y="3210"/>
                    <a:pt x="3112" y="3019"/>
                    <a:pt x="3508" y="2635"/>
                  </a:cubicBezTo>
                  <a:cubicBezTo>
                    <a:pt x="4426" y="1743"/>
                    <a:pt x="3146" y="620"/>
                    <a:pt x="2517" y="15"/>
                  </a:cubicBezTo>
                  <a:cubicBezTo>
                    <a:pt x="2506" y="5"/>
                    <a:pt x="2495" y="1"/>
                    <a:pt x="24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3"/>
            <p:cNvSpPr/>
            <p:nvPr/>
          </p:nvSpPr>
          <p:spPr>
            <a:xfrm>
              <a:off x="4882625" y="4525350"/>
              <a:ext cx="235400" cy="290975"/>
            </a:xfrm>
            <a:custGeom>
              <a:avLst/>
              <a:gdLst/>
              <a:ahLst/>
              <a:cxnLst/>
              <a:rect l="l" t="t" r="r" b="b"/>
              <a:pathLst>
                <a:path w="9416" h="11639" extrusionOk="0">
                  <a:moveTo>
                    <a:pt x="5284" y="1"/>
                  </a:moveTo>
                  <a:cubicBezTo>
                    <a:pt x="5225" y="1"/>
                    <a:pt x="5165" y="2"/>
                    <a:pt x="5105" y="3"/>
                  </a:cubicBezTo>
                  <a:cubicBezTo>
                    <a:pt x="5362" y="642"/>
                    <a:pt x="5270" y="1003"/>
                    <a:pt x="4818" y="1086"/>
                  </a:cubicBezTo>
                  <a:cubicBezTo>
                    <a:pt x="4420" y="1313"/>
                    <a:pt x="4111" y="1228"/>
                    <a:pt x="3946" y="1708"/>
                  </a:cubicBezTo>
                  <a:cubicBezTo>
                    <a:pt x="3910" y="1813"/>
                    <a:pt x="3949" y="1939"/>
                    <a:pt x="4025" y="2015"/>
                  </a:cubicBezTo>
                  <a:cubicBezTo>
                    <a:pt x="4121" y="2117"/>
                    <a:pt x="4219" y="2166"/>
                    <a:pt x="4325" y="2202"/>
                  </a:cubicBezTo>
                  <a:cubicBezTo>
                    <a:pt x="3850" y="2360"/>
                    <a:pt x="3403" y="2608"/>
                    <a:pt x="2995" y="2900"/>
                  </a:cubicBezTo>
                  <a:cubicBezTo>
                    <a:pt x="2709" y="3111"/>
                    <a:pt x="2405" y="3339"/>
                    <a:pt x="2125" y="3591"/>
                  </a:cubicBezTo>
                  <a:lnTo>
                    <a:pt x="2125" y="3588"/>
                  </a:lnTo>
                  <a:cubicBezTo>
                    <a:pt x="2577" y="2529"/>
                    <a:pt x="3104" y="1448"/>
                    <a:pt x="4078" y="783"/>
                  </a:cubicBezTo>
                  <a:cubicBezTo>
                    <a:pt x="4147" y="738"/>
                    <a:pt x="4120" y="629"/>
                    <a:pt x="4042" y="629"/>
                  </a:cubicBezTo>
                  <a:cubicBezTo>
                    <a:pt x="4035" y="629"/>
                    <a:pt x="4027" y="630"/>
                    <a:pt x="4019" y="632"/>
                  </a:cubicBezTo>
                  <a:cubicBezTo>
                    <a:pt x="2712" y="918"/>
                    <a:pt x="1931" y="2499"/>
                    <a:pt x="1437" y="3605"/>
                  </a:cubicBezTo>
                  <a:cubicBezTo>
                    <a:pt x="1197" y="4145"/>
                    <a:pt x="828" y="4863"/>
                    <a:pt x="861" y="5478"/>
                  </a:cubicBezTo>
                  <a:cubicBezTo>
                    <a:pt x="867" y="5630"/>
                    <a:pt x="907" y="5765"/>
                    <a:pt x="966" y="5883"/>
                  </a:cubicBezTo>
                  <a:cubicBezTo>
                    <a:pt x="1013" y="7023"/>
                    <a:pt x="1753" y="8073"/>
                    <a:pt x="2603" y="8781"/>
                  </a:cubicBezTo>
                  <a:cubicBezTo>
                    <a:pt x="2619" y="8794"/>
                    <a:pt x="2639" y="8801"/>
                    <a:pt x="2656" y="8811"/>
                  </a:cubicBezTo>
                  <a:cubicBezTo>
                    <a:pt x="2527" y="8945"/>
                    <a:pt x="2349" y="9028"/>
                    <a:pt x="2053" y="9031"/>
                  </a:cubicBezTo>
                  <a:cubicBezTo>
                    <a:pt x="2051" y="9031"/>
                    <a:pt x="2049" y="9031"/>
                    <a:pt x="2047" y="9031"/>
                  </a:cubicBezTo>
                  <a:cubicBezTo>
                    <a:pt x="1445" y="9031"/>
                    <a:pt x="485" y="8499"/>
                    <a:pt x="341" y="7869"/>
                  </a:cubicBezTo>
                  <a:cubicBezTo>
                    <a:pt x="327" y="7811"/>
                    <a:pt x="284" y="7786"/>
                    <a:pt x="240" y="7786"/>
                  </a:cubicBezTo>
                  <a:cubicBezTo>
                    <a:pt x="201" y="7786"/>
                    <a:pt x="162" y="7805"/>
                    <a:pt x="140" y="7839"/>
                  </a:cubicBezTo>
                  <a:cubicBezTo>
                    <a:pt x="132" y="7837"/>
                    <a:pt x="123" y="7836"/>
                    <a:pt x="114" y="7836"/>
                  </a:cubicBezTo>
                  <a:cubicBezTo>
                    <a:pt x="56" y="7836"/>
                    <a:pt x="0" y="7881"/>
                    <a:pt x="15" y="7957"/>
                  </a:cubicBezTo>
                  <a:cubicBezTo>
                    <a:pt x="235" y="9110"/>
                    <a:pt x="1270" y="10236"/>
                    <a:pt x="2441" y="10556"/>
                  </a:cubicBezTo>
                  <a:cubicBezTo>
                    <a:pt x="2433" y="10555"/>
                    <a:pt x="2424" y="10555"/>
                    <a:pt x="2415" y="10555"/>
                  </a:cubicBezTo>
                  <a:cubicBezTo>
                    <a:pt x="2399" y="10555"/>
                    <a:pt x="2383" y="10555"/>
                    <a:pt x="2367" y="10555"/>
                  </a:cubicBezTo>
                  <a:cubicBezTo>
                    <a:pt x="2352" y="10555"/>
                    <a:pt x="2338" y="10555"/>
                    <a:pt x="2323" y="10553"/>
                  </a:cubicBezTo>
                  <a:cubicBezTo>
                    <a:pt x="1329" y="10394"/>
                    <a:pt x="726" y="9700"/>
                    <a:pt x="136" y="8955"/>
                  </a:cubicBezTo>
                  <a:cubicBezTo>
                    <a:pt x="127" y="8944"/>
                    <a:pt x="114" y="8939"/>
                    <a:pt x="101" y="8939"/>
                  </a:cubicBezTo>
                  <a:cubicBezTo>
                    <a:pt x="69" y="8939"/>
                    <a:pt x="35" y="8972"/>
                    <a:pt x="45" y="9008"/>
                  </a:cubicBezTo>
                  <a:cubicBezTo>
                    <a:pt x="311" y="10059"/>
                    <a:pt x="1431" y="10839"/>
                    <a:pt x="2487" y="10948"/>
                  </a:cubicBezTo>
                  <a:cubicBezTo>
                    <a:pt x="2542" y="10953"/>
                    <a:pt x="2599" y="10956"/>
                    <a:pt x="2656" y="10956"/>
                  </a:cubicBezTo>
                  <a:cubicBezTo>
                    <a:pt x="3188" y="10956"/>
                    <a:pt x="3792" y="10725"/>
                    <a:pt x="4289" y="10372"/>
                  </a:cubicBezTo>
                  <a:cubicBezTo>
                    <a:pt x="4378" y="10332"/>
                    <a:pt x="4467" y="10285"/>
                    <a:pt x="4552" y="10240"/>
                  </a:cubicBezTo>
                  <a:lnTo>
                    <a:pt x="4552" y="10240"/>
                  </a:lnTo>
                  <a:cubicBezTo>
                    <a:pt x="4549" y="10243"/>
                    <a:pt x="4549" y="10246"/>
                    <a:pt x="4546" y="10246"/>
                  </a:cubicBezTo>
                  <a:cubicBezTo>
                    <a:pt x="4182" y="10570"/>
                    <a:pt x="3429" y="11361"/>
                    <a:pt x="2878" y="11361"/>
                  </a:cubicBezTo>
                  <a:cubicBezTo>
                    <a:pt x="2840" y="11361"/>
                    <a:pt x="2803" y="11357"/>
                    <a:pt x="2768" y="11349"/>
                  </a:cubicBezTo>
                  <a:cubicBezTo>
                    <a:pt x="2762" y="11348"/>
                    <a:pt x="2756" y="11347"/>
                    <a:pt x="2750" y="11347"/>
                  </a:cubicBezTo>
                  <a:cubicBezTo>
                    <a:pt x="2686" y="11347"/>
                    <a:pt x="2641" y="11426"/>
                    <a:pt x="2692" y="11478"/>
                  </a:cubicBezTo>
                  <a:cubicBezTo>
                    <a:pt x="2809" y="11596"/>
                    <a:pt x="2936" y="11639"/>
                    <a:pt x="3069" y="11639"/>
                  </a:cubicBezTo>
                  <a:cubicBezTo>
                    <a:pt x="3295" y="11639"/>
                    <a:pt x="3536" y="11514"/>
                    <a:pt x="3768" y="11425"/>
                  </a:cubicBezTo>
                  <a:cubicBezTo>
                    <a:pt x="4305" y="11217"/>
                    <a:pt x="4842" y="10964"/>
                    <a:pt x="5250" y="10542"/>
                  </a:cubicBezTo>
                  <a:cubicBezTo>
                    <a:pt x="5613" y="10170"/>
                    <a:pt x="5692" y="9703"/>
                    <a:pt x="5586" y="9265"/>
                  </a:cubicBezTo>
                  <a:cubicBezTo>
                    <a:pt x="5774" y="8794"/>
                    <a:pt x="5586" y="8313"/>
                    <a:pt x="5438" y="7823"/>
                  </a:cubicBezTo>
                  <a:cubicBezTo>
                    <a:pt x="5418" y="7760"/>
                    <a:pt x="5379" y="7717"/>
                    <a:pt x="5332" y="7691"/>
                  </a:cubicBezTo>
                  <a:cubicBezTo>
                    <a:pt x="5336" y="7645"/>
                    <a:pt x="5336" y="7596"/>
                    <a:pt x="5336" y="7543"/>
                  </a:cubicBezTo>
                  <a:cubicBezTo>
                    <a:pt x="5332" y="7495"/>
                    <a:pt x="5292" y="7467"/>
                    <a:pt x="5253" y="7467"/>
                  </a:cubicBezTo>
                  <a:cubicBezTo>
                    <a:pt x="5223" y="7467"/>
                    <a:pt x="5193" y="7484"/>
                    <a:pt x="5181" y="7523"/>
                  </a:cubicBezTo>
                  <a:cubicBezTo>
                    <a:pt x="5161" y="7579"/>
                    <a:pt x="5139" y="7629"/>
                    <a:pt x="5112" y="7675"/>
                  </a:cubicBezTo>
                  <a:cubicBezTo>
                    <a:pt x="5059" y="7701"/>
                    <a:pt x="5013" y="7744"/>
                    <a:pt x="4993" y="7816"/>
                  </a:cubicBezTo>
                  <a:cubicBezTo>
                    <a:pt x="4990" y="7826"/>
                    <a:pt x="4990" y="7836"/>
                    <a:pt x="4987" y="7846"/>
                  </a:cubicBezTo>
                  <a:cubicBezTo>
                    <a:pt x="4879" y="7947"/>
                    <a:pt x="4746" y="7991"/>
                    <a:pt x="4598" y="7991"/>
                  </a:cubicBezTo>
                  <a:cubicBezTo>
                    <a:pt x="3738" y="7991"/>
                    <a:pt x="2376" y="6479"/>
                    <a:pt x="2649" y="5580"/>
                  </a:cubicBezTo>
                  <a:cubicBezTo>
                    <a:pt x="2837" y="4959"/>
                    <a:pt x="3432" y="4418"/>
                    <a:pt x="4025" y="4198"/>
                  </a:cubicBezTo>
                  <a:cubicBezTo>
                    <a:pt x="4170" y="4145"/>
                    <a:pt x="4305" y="4115"/>
                    <a:pt x="4437" y="4099"/>
                  </a:cubicBezTo>
                  <a:cubicBezTo>
                    <a:pt x="4888" y="4267"/>
                    <a:pt x="5309" y="4497"/>
                    <a:pt x="5662" y="4869"/>
                  </a:cubicBezTo>
                  <a:cubicBezTo>
                    <a:pt x="6399" y="5646"/>
                    <a:pt x="6383" y="6450"/>
                    <a:pt x="6547" y="7418"/>
                  </a:cubicBezTo>
                  <a:cubicBezTo>
                    <a:pt x="6686" y="8221"/>
                    <a:pt x="7219" y="8880"/>
                    <a:pt x="8052" y="9031"/>
                  </a:cubicBezTo>
                  <a:cubicBezTo>
                    <a:pt x="8154" y="9050"/>
                    <a:pt x="8246" y="9058"/>
                    <a:pt x="8329" y="9058"/>
                  </a:cubicBezTo>
                  <a:cubicBezTo>
                    <a:pt x="9416" y="9058"/>
                    <a:pt x="8911" y="7582"/>
                    <a:pt x="8234" y="7582"/>
                  </a:cubicBezTo>
                  <a:cubicBezTo>
                    <a:pt x="8099" y="7582"/>
                    <a:pt x="7958" y="7640"/>
                    <a:pt x="7821" y="7780"/>
                  </a:cubicBezTo>
                  <a:cubicBezTo>
                    <a:pt x="7788" y="7813"/>
                    <a:pt x="7817" y="7862"/>
                    <a:pt x="7856" y="7862"/>
                  </a:cubicBezTo>
                  <a:cubicBezTo>
                    <a:pt x="7864" y="7862"/>
                    <a:pt x="7872" y="7860"/>
                    <a:pt x="7881" y="7855"/>
                  </a:cubicBezTo>
                  <a:cubicBezTo>
                    <a:pt x="8138" y="8465"/>
                    <a:pt x="8168" y="8769"/>
                    <a:pt x="7973" y="8769"/>
                  </a:cubicBezTo>
                  <a:cubicBezTo>
                    <a:pt x="7883" y="8769"/>
                    <a:pt x="7746" y="8705"/>
                    <a:pt x="7561" y="8577"/>
                  </a:cubicBezTo>
                  <a:cubicBezTo>
                    <a:pt x="7219" y="8363"/>
                    <a:pt x="6992" y="8060"/>
                    <a:pt x="6873" y="7665"/>
                  </a:cubicBezTo>
                  <a:cubicBezTo>
                    <a:pt x="6771" y="7299"/>
                    <a:pt x="6841" y="6898"/>
                    <a:pt x="6801" y="6526"/>
                  </a:cubicBezTo>
                  <a:cubicBezTo>
                    <a:pt x="6739" y="5923"/>
                    <a:pt x="6554" y="5330"/>
                    <a:pt x="6201" y="4836"/>
                  </a:cubicBezTo>
                  <a:cubicBezTo>
                    <a:pt x="6166" y="4787"/>
                    <a:pt x="6122" y="4741"/>
                    <a:pt x="6087" y="4695"/>
                  </a:cubicBezTo>
                  <a:cubicBezTo>
                    <a:pt x="6152" y="4669"/>
                    <a:pt x="6198" y="4599"/>
                    <a:pt x="6156" y="4517"/>
                  </a:cubicBezTo>
                  <a:cubicBezTo>
                    <a:pt x="5912" y="4056"/>
                    <a:pt x="5543" y="3799"/>
                    <a:pt x="5128" y="3700"/>
                  </a:cubicBezTo>
                  <a:cubicBezTo>
                    <a:pt x="5275" y="3677"/>
                    <a:pt x="5422" y="3665"/>
                    <a:pt x="5568" y="3665"/>
                  </a:cubicBezTo>
                  <a:cubicBezTo>
                    <a:pt x="6285" y="3665"/>
                    <a:pt x="6979" y="3948"/>
                    <a:pt x="7545" y="4454"/>
                  </a:cubicBezTo>
                  <a:cubicBezTo>
                    <a:pt x="7552" y="4468"/>
                    <a:pt x="7558" y="4480"/>
                    <a:pt x="7564" y="4494"/>
                  </a:cubicBezTo>
                  <a:cubicBezTo>
                    <a:pt x="7588" y="4530"/>
                    <a:pt x="7621" y="4547"/>
                    <a:pt x="7657" y="4550"/>
                  </a:cubicBezTo>
                  <a:cubicBezTo>
                    <a:pt x="7660" y="4553"/>
                    <a:pt x="7663" y="4556"/>
                    <a:pt x="7667" y="4559"/>
                  </a:cubicBezTo>
                  <a:cubicBezTo>
                    <a:pt x="7683" y="4575"/>
                    <a:pt x="7701" y="4581"/>
                    <a:pt x="7720" y="4581"/>
                  </a:cubicBezTo>
                  <a:cubicBezTo>
                    <a:pt x="7772" y="4581"/>
                    <a:pt x="7824" y="4528"/>
                    <a:pt x="7792" y="4474"/>
                  </a:cubicBezTo>
                  <a:cubicBezTo>
                    <a:pt x="7792" y="4471"/>
                    <a:pt x="7795" y="4471"/>
                    <a:pt x="7798" y="4468"/>
                  </a:cubicBezTo>
                  <a:cubicBezTo>
                    <a:pt x="7868" y="4240"/>
                    <a:pt x="7798" y="4006"/>
                    <a:pt x="7716" y="3793"/>
                  </a:cubicBezTo>
                  <a:cubicBezTo>
                    <a:pt x="7703" y="3757"/>
                    <a:pt x="7687" y="3720"/>
                    <a:pt x="7670" y="3684"/>
                  </a:cubicBezTo>
                  <a:cubicBezTo>
                    <a:pt x="7519" y="2959"/>
                    <a:pt x="6906" y="2430"/>
                    <a:pt x="6201" y="2176"/>
                  </a:cubicBezTo>
                  <a:cubicBezTo>
                    <a:pt x="5981" y="2100"/>
                    <a:pt x="5764" y="2061"/>
                    <a:pt x="5546" y="2044"/>
                  </a:cubicBezTo>
                  <a:cubicBezTo>
                    <a:pt x="5329" y="1959"/>
                    <a:pt x="5023" y="1847"/>
                    <a:pt x="4822" y="1764"/>
                  </a:cubicBezTo>
                  <a:cubicBezTo>
                    <a:pt x="5218" y="1742"/>
                    <a:pt x="5971" y="1060"/>
                    <a:pt x="6060" y="842"/>
                  </a:cubicBezTo>
                  <a:cubicBezTo>
                    <a:pt x="6169" y="573"/>
                    <a:pt x="6136" y="289"/>
                    <a:pt x="6024" y="43"/>
                  </a:cubicBezTo>
                  <a:cubicBezTo>
                    <a:pt x="5777" y="13"/>
                    <a:pt x="5531" y="1"/>
                    <a:pt x="52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3"/>
            <p:cNvSpPr/>
            <p:nvPr/>
          </p:nvSpPr>
          <p:spPr>
            <a:xfrm>
              <a:off x="4949725" y="4541075"/>
              <a:ext cx="36600" cy="21575"/>
            </a:xfrm>
            <a:custGeom>
              <a:avLst/>
              <a:gdLst/>
              <a:ahLst/>
              <a:cxnLst/>
              <a:rect l="l" t="t" r="r" b="b"/>
              <a:pathLst>
                <a:path w="1464" h="863" extrusionOk="0">
                  <a:moveTo>
                    <a:pt x="1358" y="0"/>
                  </a:moveTo>
                  <a:cubicBezTo>
                    <a:pt x="1351" y="0"/>
                    <a:pt x="1343" y="1"/>
                    <a:pt x="1335" y="3"/>
                  </a:cubicBezTo>
                  <a:cubicBezTo>
                    <a:pt x="808" y="118"/>
                    <a:pt x="370" y="444"/>
                    <a:pt x="1" y="862"/>
                  </a:cubicBezTo>
                  <a:cubicBezTo>
                    <a:pt x="198" y="704"/>
                    <a:pt x="420" y="572"/>
                    <a:pt x="666" y="473"/>
                  </a:cubicBezTo>
                  <a:cubicBezTo>
                    <a:pt x="681" y="467"/>
                    <a:pt x="697" y="464"/>
                    <a:pt x="712" y="464"/>
                  </a:cubicBezTo>
                  <a:cubicBezTo>
                    <a:pt x="795" y="464"/>
                    <a:pt x="875" y="546"/>
                    <a:pt x="847" y="622"/>
                  </a:cubicBezTo>
                  <a:cubicBezTo>
                    <a:pt x="1016" y="450"/>
                    <a:pt x="1193" y="292"/>
                    <a:pt x="1394" y="154"/>
                  </a:cubicBezTo>
                  <a:cubicBezTo>
                    <a:pt x="1463" y="109"/>
                    <a:pt x="1436" y="0"/>
                    <a:pt x="1358"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3"/>
            <p:cNvSpPr/>
            <p:nvPr/>
          </p:nvSpPr>
          <p:spPr>
            <a:xfrm>
              <a:off x="4882625" y="4608475"/>
              <a:ext cx="127650" cy="205625"/>
            </a:xfrm>
            <a:custGeom>
              <a:avLst/>
              <a:gdLst/>
              <a:ahLst/>
              <a:cxnLst/>
              <a:rect l="l" t="t" r="r" b="b"/>
              <a:pathLst>
                <a:path w="5106" h="8225" extrusionOk="0">
                  <a:moveTo>
                    <a:pt x="1566" y="0"/>
                  </a:moveTo>
                  <a:lnTo>
                    <a:pt x="1566" y="0"/>
                  </a:lnTo>
                  <a:cubicBezTo>
                    <a:pt x="1519" y="96"/>
                    <a:pt x="1477" y="191"/>
                    <a:pt x="1437" y="280"/>
                  </a:cubicBezTo>
                  <a:cubicBezTo>
                    <a:pt x="1197" y="820"/>
                    <a:pt x="828" y="1538"/>
                    <a:pt x="861" y="2153"/>
                  </a:cubicBezTo>
                  <a:cubicBezTo>
                    <a:pt x="867" y="2305"/>
                    <a:pt x="907" y="2440"/>
                    <a:pt x="966" y="2558"/>
                  </a:cubicBezTo>
                  <a:cubicBezTo>
                    <a:pt x="1013" y="3698"/>
                    <a:pt x="1753" y="4748"/>
                    <a:pt x="2603" y="5456"/>
                  </a:cubicBezTo>
                  <a:cubicBezTo>
                    <a:pt x="2619" y="5469"/>
                    <a:pt x="2639" y="5476"/>
                    <a:pt x="2656" y="5486"/>
                  </a:cubicBezTo>
                  <a:cubicBezTo>
                    <a:pt x="2527" y="5620"/>
                    <a:pt x="2349" y="5703"/>
                    <a:pt x="2053" y="5706"/>
                  </a:cubicBezTo>
                  <a:cubicBezTo>
                    <a:pt x="2051" y="5706"/>
                    <a:pt x="2049" y="5706"/>
                    <a:pt x="2047" y="5706"/>
                  </a:cubicBezTo>
                  <a:cubicBezTo>
                    <a:pt x="1445" y="5706"/>
                    <a:pt x="485" y="5174"/>
                    <a:pt x="341" y="4544"/>
                  </a:cubicBezTo>
                  <a:cubicBezTo>
                    <a:pt x="327" y="4486"/>
                    <a:pt x="284" y="4461"/>
                    <a:pt x="240" y="4461"/>
                  </a:cubicBezTo>
                  <a:cubicBezTo>
                    <a:pt x="201" y="4461"/>
                    <a:pt x="162" y="4480"/>
                    <a:pt x="140" y="4514"/>
                  </a:cubicBezTo>
                  <a:cubicBezTo>
                    <a:pt x="132" y="4512"/>
                    <a:pt x="123" y="4511"/>
                    <a:pt x="114" y="4511"/>
                  </a:cubicBezTo>
                  <a:cubicBezTo>
                    <a:pt x="56" y="4511"/>
                    <a:pt x="0" y="4556"/>
                    <a:pt x="15" y="4632"/>
                  </a:cubicBezTo>
                  <a:cubicBezTo>
                    <a:pt x="235" y="5785"/>
                    <a:pt x="1270" y="6911"/>
                    <a:pt x="2441" y="7231"/>
                  </a:cubicBezTo>
                  <a:cubicBezTo>
                    <a:pt x="2433" y="7230"/>
                    <a:pt x="2424" y="7230"/>
                    <a:pt x="2415" y="7230"/>
                  </a:cubicBezTo>
                  <a:cubicBezTo>
                    <a:pt x="2399" y="7230"/>
                    <a:pt x="2383" y="7230"/>
                    <a:pt x="2367" y="7230"/>
                  </a:cubicBezTo>
                  <a:cubicBezTo>
                    <a:pt x="2352" y="7230"/>
                    <a:pt x="2338" y="7230"/>
                    <a:pt x="2323" y="7228"/>
                  </a:cubicBezTo>
                  <a:cubicBezTo>
                    <a:pt x="1329" y="7069"/>
                    <a:pt x="726" y="6375"/>
                    <a:pt x="136" y="5630"/>
                  </a:cubicBezTo>
                  <a:cubicBezTo>
                    <a:pt x="127" y="5619"/>
                    <a:pt x="114" y="5614"/>
                    <a:pt x="101" y="5614"/>
                  </a:cubicBezTo>
                  <a:cubicBezTo>
                    <a:pt x="69" y="5614"/>
                    <a:pt x="35" y="5647"/>
                    <a:pt x="45" y="5683"/>
                  </a:cubicBezTo>
                  <a:cubicBezTo>
                    <a:pt x="311" y="6734"/>
                    <a:pt x="1431" y="7514"/>
                    <a:pt x="2487" y="7623"/>
                  </a:cubicBezTo>
                  <a:cubicBezTo>
                    <a:pt x="2542" y="7628"/>
                    <a:pt x="2599" y="7631"/>
                    <a:pt x="2656" y="7631"/>
                  </a:cubicBezTo>
                  <a:cubicBezTo>
                    <a:pt x="3188" y="7631"/>
                    <a:pt x="3792" y="7400"/>
                    <a:pt x="4289" y="7047"/>
                  </a:cubicBezTo>
                  <a:cubicBezTo>
                    <a:pt x="4378" y="7007"/>
                    <a:pt x="4467" y="6960"/>
                    <a:pt x="4552" y="6915"/>
                  </a:cubicBezTo>
                  <a:lnTo>
                    <a:pt x="4552" y="6915"/>
                  </a:lnTo>
                  <a:cubicBezTo>
                    <a:pt x="4549" y="6918"/>
                    <a:pt x="4549" y="6921"/>
                    <a:pt x="4546" y="6921"/>
                  </a:cubicBezTo>
                  <a:cubicBezTo>
                    <a:pt x="4182" y="7245"/>
                    <a:pt x="3429" y="8036"/>
                    <a:pt x="2878" y="8036"/>
                  </a:cubicBezTo>
                  <a:cubicBezTo>
                    <a:pt x="2840" y="8036"/>
                    <a:pt x="2803" y="8032"/>
                    <a:pt x="2768" y="8024"/>
                  </a:cubicBezTo>
                  <a:cubicBezTo>
                    <a:pt x="2762" y="8023"/>
                    <a:pt x="2756" y="8022"/>
                    <a:pt x="2750" y="8022"/>
                  </a:cubicBezTo>
                  <a:cubicBezTo>
                    <a:pt x="2686" y="8022"/>
                    <a:pt x="2641" y="8101"/>
                    <a:pt x="2692" y="8153"/>
                  </a:cubicBezTo>
                  <a:cubicBezTo>
                    <a:pt x="2721" y="8182"/>
                    <a:pt x="2751" y="8202"/>
                    <a:pt x="2780" y="8225"/>
                  </a:cubicBezTo>
                  <a:cubicBezTo>
                    <a:pt x="3884" y="8103"/>
                    <a:pt x="4750" y="6928"/>
                    <a:pt x="5010" y="5920"/>
                  </a:cubicBezTo>
                  <a:cubicBezTo>
                    <a:pt x="5049" y="5778"/>
                    <a:pt x="5075" y="5634"/>
                    <a:pt x="5086" y="5486"/>
                  </a:cubicBezTo>
                  <a:cubicBezTo>
                    <a:pt x="5102" y="5368"/>
                    <a:pt x="5105" y="5310"/>
                    <a:pt x="5094" y="5310"/>
                  </a:cubicBezTo>
                  <a:cubicBezTo>
                    <a:pt x="5085" y="5310"/>
                    <a:pt x="5068" y="5342"/>
                    <a:pt x="5043" y="5407"/>
                  </a:cubicBezTo>
                  <a:cubicBezTo>
                    <a:pt x="5041" y="5407"/>
                    <a:pt x="5040" y="5407"/>
                    <a:pt x="5038" y="5407"/>
                  </a:cubicBezTo>
                  <a:cubicBezTo>
                    <a:pt x="4877" y="5407"/>
                    <a:pt x="4481" y="5750"/>
                    <a:pt x="4344" y="5818"/>
                  </a:cubicBezTo>
                  <a:cubicBezTo>
                    <a:pt x="3910" y="6022"/>
                    <a:pt x="3459" y="6134"/>
                    <a:pt x="2981" y="6170"/>
                  </a:cubicBezTo>
                  <a:cubicBezTo>
                    <a:pt x="2978" y="6171"/>
                    <a:pt x="2975" y="6171"/>
                    <a:pt x="2972" y="6171"/>
                  </a:cubicBezTo>
                  <a:cubicBezTo>
                    <a:pt x="2871" y="6171"/>
                    <a:pt x="2836" y="6008"/>
                    <a:pt x="2929" y="5966"/>
                  </a:cubicBezTo>
                  <a:cubicBezTo>
                    <a:pt x="3265" y="5811"/>
                    <a:pt x="3551" y="5617"/>
                    <a:pt x="3824" y="5380"/>
                  </a:cubicBezTo>
                  <a:cubicBezTo>
                    <a:pt x="1888" y="4764"/>
                    <a:pt x="1036" y="2058"/>
                    <a:pt x="156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3"/>
            <p:cNvSpPr/>
            <p:nvPr/>
          </p:nvSpPr>
          <p:spPr>
            <a:xfrm>
              <a:off x="4905700" y="4543850"/>
              <a:ext cx="32300" cy="29000"/>
            </a:xfrm>
            <a:custGeom>
              <a:avLst/>
              <a:gdLst/>
              <a:ahLst/>
              <a:cxnLst/>
              <a:rect l="l" t="t" r="r" b="b"/>
              <a:pathLst>
                <a:path w="1292" h="1160" extrusionOk="0">
                  <a:moveTo>
                    <a:pt x="1292" y="0"/>
                  </a:moveTo>
                  <a:lnTo>
                    <a:pt x="1292" y="0"/>
                  </a:lnTo>
                  <a:cubicBezTo>
                    <a:pt x="833" y="237"/>
                    <a:pt x="403" y="537"/>
                    <a:pt x="0" y="889"/>
                  </a:cubicBezTo>
                  <a:cubicBezTo>
                    <a:pt x="75" y="1049"/>
                    <a:pt x="241" y="1160"/>
                    <a:pt x="418" y="1160"/>
                  </a:cubicBezTo>
                  <a:cubicBezTo>
                    <a:pt x="516" y="1160"/>
                    <a:pt x="617" y="1126"/>
                    <a:pt x="708" y="1047"/>
                  </a:cubicBezTo>
                  <a:cubicBezTo>
                    <a:pt x="810" y="959"/>
                    <a:pt x="807" y="787"/>
                    <a:pt x="847" y="672"/>
                  </a:cubicBezTo>
                  <a:cubicBezTo>
                    <a:pt x="939" y="406"/>
                    <a:pt x="1097" y="198"/>
                    <a:pt x="1292"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13"/>
            <p:cNvSpPr/>
            <p:nvPr/>
          </p:nvSpPr>
          <p:spPr>
            <a:xfrm>
              <a:off x="5107275" y="4653350"/>
              <a:ext cx="55125" cy="33700"/>
            </a:xfrm>
            <a:custGeom>
              <a:avLst/>
              <a:gdLst/>
              <a:ahLst/>
              <a:cxnLst/>
              <a:rect l="l" t="t" r="r" b="b"/>
              <a:pathLst>
                <a:path w="2205" h="1348" extrusionOk="0">
                  <a:moveTo>
                    <a:pt x="851" y="0"/>
                  </a:moveTo>
                  <a:cubicBezTo>
                    <a:pt x="456" y="0"/>
                    <a:pt x="1" y="242"/>
                    <a:pt x="37" y="684"/>
                  </a:cubicBezTo>
                  <a:cubicBezTo>
                    <a:pt x="60" y="921"/>
                    <a:pt x="258" y="991"/>
                    <a:pt x="472" y="994"/>
                  </a:cubicBezTo>
                  <a:cubicBezTo>
                    <a:pt x="534" y="994"/>
                    <a:pt x="627" y="984"/>
                    <a:pt x="726" y="974"/>
                  </a:cubicBezTo>
                  <a:cubicBezTo>
                    <a:pt x="798" y="1017"/>
                    <a:pt x="877" y="1056"/>
                    <a:pt x="953" y="1083"/>
                  </a:cubicBezTo>
                  <a:cubicBezTo>
                    <a:pt x="1065" y="1165"/>
                    <a:pt x="1186" y="1231"/>
                    <a:pt x="1315" y="1277"/>
                  </a:cubicBezTo>
                  <a:cubicBezTo>
                    <a:pt x="1341" y="1287"/>
                    <a:pt x="1371" y="1293"/>
                    <a:pt x="1400" y="1304"/>
                  </a:cubicBezTo>
                  <a:cubicBezTo>
                    <a:pt x="1425" y="1333"/>
                    <a:pt x="1461" y="1347"/>
                    <a:pt x="1497" y="1347"/>
                  </a:cubicBezTo>
                  <a:cubicBezTo>
                    <a:pt x="1517" y="1347"/>
                    <a:pt x="1537" y="1343"/>
                    <a:pt x="1555" y="1333"/>
                  </a:cubicBezTo>
                  <a:cubicBezTo>
                    <a:pt x="1591" y="1337"/>
                    <a:pt x="1626" y="1340"/>
                    <a:pt x="1662" y="1340"/>
                  </a:cubicBezTo>
                  <a:cubicBezTo>
                    <a:pt x="1815" y="1340"/>
                    <a:pt x="1964" y="1294"/>
                    <a:pt x="2049" y="1152"/>
                  </a:cubicBezTo>
                  <a:cubicBezTo>
                    <a:pt x="2204" y="889"/>
                    <a:pt x="1934" y="641"/>
                    <a:pt x="1759" y="471"/>
                  </a:cubicBezTo>
                  <a:cubicBezTo>
                    <a:pt x="1558" y="269"/>
                    <a:pt x="1318" y="85"/>
                    <a:pt x="1035" y="19"/>
                  </a:cubicBezTo>
                  <a:cubicBezTo>
                    <a:pt x="977" y="7"/>
                    <a:pt x="915" y="0"/>
                    <a:pt x="851"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3"/>
            <p:cNvSpPr/>
            <p:nvPr/>
          </p:nvSpPr>
          <p:spPr>
            <a:xfrm>
              <a:off x="4854600" y="4594800"/>
              <a:ext cx="46025" cy="72625"/>
            </a:xfrm>
            <a:custGeom>
              <a:avLst/>
              <a:gdLst/>
              <a:ahLst/>
              <a:cxnLst/>
              <a:rect l="l" t="t" r="r" b="b"/>
              <a:pathLst>
                <a:path w="1841" h="2905" extrusionOk="0">
                  <a:moveTo>
                    <a:pt x="1005" y="0"/>
                  </a:moveTo>
                  <a:cubicBezTo>
                    <a:pt x="915" y="129"/>
                    <a:pt x="833" y="260"/>
                    <a:pt x="754" y="392"/>
                  </a:cubicBezTo>
                  <a:lnTo>
                    <a:pt x="754" y="395"/>
                  </a:lnTo>
                  <a:cubicBezTo>
                    <a:pt x="774" y="531"/>
                    <a:pt x="771" y="672"/>
                    <a:pt x="843" y="794"/>
                  </a:cubicBezTo>
                  <a:cubicBezTo>
                    <a:pt x="889" y="870"/>
                    <a:pt x="945" y="916"/>
                    <a:pt x="1008" y="949"/>
                  </a:cubicBezTo>
                  <a:cubicBezTo>
                    <a:pt x="1076" y="1284"/>
                    <a:pt x="899" y="1676"/>
                    <a:pt x="869" y="2019"/>
                  </a:cubicBezTo>
                  <a:cubicBezTo>
                    <a:pt x="869" y="2124"/>
                    <a:pt x="856" y="2226"/>
                    <a:pt x="833" y="2328"/>
                  </a:cubicBezTo>
                  <a:cubicBezTo>
                    <a:pt x="665" y="2371"/>
                    <a:pt x="497" y="2414"/>
                    <a:pt x="329" y="2457"/>
                  </a:cubicBezTo>
                  <a:cubicBezTo>
                    <a:pt x="260" y="2421"/>
                    <a:pt x="240" y="2150"/>
                    <a:pt x="224" y="2071"/>
                  </a:cubicBezTo>
                  <a:cubicBezTo>
                    <a:pt x="198" y="1940"/>
                    <a:pt x="178" y="1811"/>
                    <a:pt x="151" y="1683"/>
                  </a:cubicBezTo>
                  <a:cubicBezTo>
                    <a:pt x="92" y="1857"/>
                    <a:pt x="43" y="2035"/>
                    <a:pt x="0" y="2213"/>
                  </a:cubicBezTo>
                  <a:cubicBezTo>
                    <a:pt x="91" y="2572"/>
                    <a:pt x="255" y="2905"/>
                    <a:pt x="528" y="2905"/>
                  </a:cubicBezTo>
                  <a:cubicBezTo>
                    <a:pt x="621" y="2905"/>
                    <a:pt x="727" y="2866"/>
                    <a:pt x="846" y="2776"/>
                  </a:cubicBezTo>
                  <a:cubicBezTo>
                    <a:pt x="1222" y="2497"/>
                    <a:pt x="1070" y="1891"/>
                    <a:pt x="1324" y="1532"/>
                  </a:cubicBezTo>
                  <a:cubicBezTo>
                    <a:pt x="1577" y="1173"/>
                    <a:pt x="1841" y="949"/>
                    <a:pt x="1528" y="494"/>
                  </a:cubicBezTo>
                  <a:cubicBezTo>
                    <a:pt x="1457" y="394"/>
                    <a:pt x="1338" y="331"/>
                    <a:pt x="1223" y="331"/>
                  </a:cubicBezTo>
                  <a:cubicBezTo>
                    <a:pt x="1188" y="331"/>
                    <a:pt x="1152" y="337"/>
                    <a:pt x="1119" y="350"/>
                  </a:cubicBezTo>
                  <a:cubicBezTo>
                    <a:pt x="1087" y="228"/>
                    <a:pt x="1067" y="119"/>
                    <a:pt x="1005"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3"/>
            <p:cNvSpPr/>
            <p:nvPr/>
          </p:nvSpPr>
          <p:spPr>
            <a:xfrm>
              <a:off x="5020550" y="4770825"/>
              <a:ext cx="76875" cy="81400"/>
            </a:xfrm>
            <a:custGeom>
              <a:avLst/>
              <a:gdLst/>
              <a:ahLst/>
              <a:cxnLst/>
              <a:rect l="l" t="t" r="r" b="b"/>
              <a:pathLst>
                <a:path w="3075" h="3256" extrusionOk="0">
                  <a:moveTo>
                    <a:pt x="717" y="0"/>
                  </a:moveTo>
                  <a:cubicBezTo>
                    <a:pt x="669" y="0"/>
                    <a:pt x="623" y="22"/>
                    <a:pt x="599" y="74"/>
                  </a:cubicBezTo>
                  <a:cubicBezTo>
                    <a:pt x="546" y="197"/>
                    <a:pt x="517" y="322"/>
                    <a:pt x="500" y="447"/>
                  </a:cubicBezTo>
                  <a:cubicBezTo>
                    <a:pt x="0" y="1231"/>
                    <a:pt x="82" y="2353"/>
                    <a:pt x="537" y="3255"/>
                  </a:cubicBezTo>
                  <a:cubicBezTo>
                    <a:pt x="1419" y="3147"/>
                    <a:pt x="2285" y="2857"/>
                    <a:pt x="3075" y="2390"/>
                  </a:cubicBezTo>
                  <a:cubicBezTo>
                    <a:pt x="2857" y="2363"/>
                    <a:pt x="2644" y="2327"/>
                    <a:pt x="2433" y="2274"/>
                  </a:cubicBezTo>
                  <a:cubicBezTo>
                    <a:pt x="1277" y="1978"/>
                    <a:pt x="1132" y="1095"/>
                    <a:pt x="879" y="114"/>
                  </a:cubicBezTo>
                  <a:cubicBezTo>
                    <a:pt x="860" y="46"/>
                    <a:pt x="786" y="0"/>
                    <a:pt x="7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3"/>
            <p:cNvSpPr/>
            <p:nvPr/>
          </p:nvSpPr>
          <p:spPr>
            <a:xfrm>
              <a:off x="4958475" y="4807575"/>
              <a:ext cx="58200" cy="45550"/>
            </a:xfrm>
            <a:custGeom>
              <a:avLst/>
              <a:gdLst/>
              <a:ahLst/>
              <a:cxnLst/>
              <a:rect l="l" t="t" r="r" b="b"/>
              <a:pathLst>
                <a:path w="2328" h="1822" extrusionOk="0">
                  <a:moveTo>
                    <a:pt x="2065" y="1"/>
                  </a:moveTo>
                  <a:cubicBezTo>
                    <a:pt x="2064" y="1"/>
                    <a:pt x="2063" y="1"/>
                    <a:pt x="2061" y="1"/>
                  </a:cubicBezTo>
                  <a:cubicBezTo>
                    <a:pt x="1528" y="14"/>
                    <a:pt x="1307" y="537"/>
                    <a:pt x="869" y="768"/>
                  </a:cubicBezTo>
                  <a:cubicBezTo>
                    <a:pt x="564" y="926"/>
                    <a:pt x="109" y="1008"/>
                    <a:pt x="155" y="1420"/>
                  </a:cubicBezTo>
                  <a:cubicBezTo>
                    <a:pt x="105" y="1430"/>
                    <a:pt x="53" y="1440"/>
                    <a:pt x="0" y="1449"/>
                  </a:cubicBezTo>
                  <a:cubicBezTo>
                    <a:pt x="583" y="1657"/>
                    <a:pt x="1185" y="1782"/>
                    <a:pt x="1798" y="1821"/>
                  </a:cubicBezTo>
                  <a:cubicBezTo>
                    <a:pt x="2140" y="1463"/>
                    <a:pt x="2269" y="607"/>
                    <a:pt x="2312" y="261"/>
                  </a:cubicBezTo>
                  <a:cubicBezTo>
                    <a:pt x="2328" y="131"/>
                    <a:pt x="2190" y="1"/>
                    <a:pt x="206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4" name="Google Shape;1034;p13"/>
          <p:cNvSpPr/>
          <p:nvPr/>
        </p:nvSpPr>
        <p:spPr>
          <a:xfrm rot="5400000">
            <a:off x="8988714" y="3915607"/>
            <a:ext cx="67800" cy="67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3"/>
          <p:cNvSpPr/>
          <p:nvPr/>
        </p:nvSpPr>
        <p:spPr>
          <a:xfrm rot="5400000">
            <a:off x="9104481" y="2782387"/>
            <a:ext cx="67800" cy="67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3"/>
          <p:cNvSpPr/>
          <p:nvPr/>
        </p:nvSpPr>
        <p:spPr>
          <a:xfrm rot="5400000">
            <a:off x="8707857" y="2045787"/>
            <a:ext cx="67800" cy="67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3"/>
          <p:cNvSpPr/>
          <p:nvPr/>
        </p:nvSpPr>
        <p:spPr>
          <a:xfrm rot="5400000">
            <a:off x="9163606" y="1055464"/>
            <a:ext cx="67800" cy="67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3"/>
          <p:cNvSpPr/>
          <p:nvPr/>
        </p:nvSpPr>
        <p:spPr>
          <a:xfrm rot="-9900110">
            <a:off x="9232464" y="1906526"/>
            <a:ext cx="19432" cy="1852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3"/>
          <p:cNvSpPr/>
          <p:nvPr/>
        </p:nvSpPr>
        <p:spPr>
          <a:xfrm rot="-9900110">
            <a:off x="8680631" y="2478064"/>
            <a:ext cx="19432" cy="1852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3"/>
          <p:cNvSpPr/>
          <p:nvPr/>
        </p:nvSpPr>
        <p:spPr>
          <a:xfrm rot="-9900110">
            <a:off x="9178279" y="4069512"/>
            <a:ext cx="19432" cy="18521"/>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3"/>
          <p:cNvSpPr/>
          <p:nvPr/>
        </p:nvSpPr>
        <p:spPr>
          <a:xfrm>
            <a:off x="2365760" y="5019981"/>
            <a:ext cx="45600" cy="45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3"/>
          <p:cNvSpPr/>
          <p:nvPr/>
        </p:nvSpPr>
        <p:spPr>
          <a:xfrm>
            <a:off x="1071326" y="4913771"/>
            <a:ext cx="45600" cy="45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3"/>
          <p:cNvSpPr/>
          <p:nvPr/>
        </p:nvSpPr>
        <p:spPr>
          <a:xfrm>
            <a:off x="583415" y="4996756"/>
            <a:ext cx="45600" cy="45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13"/>
          <p:cNvSpPr/>
          <p:nvPr/>
        </p:nvSpPr>
        <p:spPr>
          <a:xfrm>
            <a:off x="59004" y="4751145"/>
            <a:ext cx="45600" cy="45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13"/>
          <p:cNvSpPr/>
          <p:nvPr/>
        </p:nvSpPr>
        <p:spPr>
          <a:xfrm rot="10800000">
            <a:off x="-170451" y="-23286"/>
            <a:ext cx="2163162" cy="858665"/>
          </a:xfrm>
          <a:custGeom>
            <a:avLst/>
            <a:gdLst/>
            <a:ahLst/>
            <a:cxnLst/>
            <a:rect l="l" t="t" r="r" b="b"/>
            <a:pathLst>
              <a:path w="44409" h="17629" extrusionOk="0">
                <a:moveTo>
                  <a:pt x="32328" y="0"/>
                </a:moveTo>
                <a:cubicBezTo>
                  <a:pt x="28975" y="0"/>
                  <a:pt x="26273" y="2132"/>
                  <a:pt x="24131" y="4587"/>
                </a:cubicBezTo>
                <a:cubicBezTo>
                  <a:pt x="22572" y="6372"/>
                  <a:pt x="21242" y="8129"/>
                  <a:pt x="19220" y="9420"/>
                </a:cubicBezTo>
                <a:cubicBezTo>
                  <a:pt x="17769" y="10351"/>
                  <a:pt x="15920" y="10754"/>
                  <a:pt x="14213" y="10754"/>
                </a:cubicBezTo>
                <a:cubicBezTo>
                  <a:pt x="13446" y="10754"/>
                  <a:pt x="12707" y="10673"/>
                  <a:pt x="12046" y="10521"/>
                </a:cubicBezTo>
                <a:cubicBezTo>
                  <a:pt x="10841" y="10245"/>
                  <a:pt x="9600" y="10035"/>
                  <a:pt x="8361" y="10035"/>
                </a:cubicBezTo>
                <a:cubicBezTo>
                  <a:pt x="7716" y="10035"/>
                  <a:pt x="7073" y="10092"/>
                  <a:pt x="6436" y="10225"/>
                </a:cubicBezTo>
                <a:cubicBezTo>
                  <a:pt x="4822" y="10563"/>
                  <a:pt x="3259" y="11645"/>
                  <a:pt x="2197" y="12916"/>
                </a:cubicBezTo>
                <a:cubicBezTo>
                  <a:pt x="1100" y="14222"/>
                  <a:pt x="354" y="15964"/>
                  <a:pt x="0" y="17628"/>
                </a:cubicBezTo>
                <a:lnTo>
                  <a:pt x="43387" y="17570"/>
                </a:lnTo>
                <a:cubicBezTo>
                  <a:pt x="43387" y="17570"/>
                  <a:pt x="44409" y="15451"/>
                  <a:pt x="42262" y="9047"/>
                </a:cubicBezTo>
                <a:cubicBezTo>
                  <a:pt x="41695" y="7356"/>
                  <a:pt x="40932" y="5719"/>
                  <a:pt x="39887" y="4268"/>
                </a:cubicBezTo>
                <a:cubicBezTo>
                  <a:pt x="38235" y="1982"/>
                  <a:pt x="35796" y="232"/>
                  <a:pt x="32919" y="22"/>
                </a:cubicBezTo>
                <a:cubicBezTo>
                  <a:pt x="32720" y="8"/>
                  <a:pt x="32523" y="0"/>
                  <a:pt x="32328" y="0"/>
                </a:cubicBezTo>
                <a:close/>
              </a:path>
            </a:pathLst>
          </a:custGeom>
          <a:gradFill>
            <a:gsLst>
              <a:gs pos="0">
                <a:schemeClr val="accent3"/>
              </a:gs>
              <a:gs pos="33000">
                <a:schemeClr val="accent6"/>
              </a:gs>
              <a:gs pos="57000">
                <a:schemeClr val="accent4"/>
              </a:gs>
              <a:gs pos="77000">
                <a:srgbClr val="FFD966">
                  <a:alpha val="10196"/>
                </a:srgbClr>
              </a:gs>
              <a:gs pos="100000">
                <a:srgbClr val="4949E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3"/>
          <p:cNvSpPr/>
          <p:nvPr/>
        </p:nvSpPr>
        <p:spPr>
          <a:xfrm rot="10800000">
            <a:off x="-145630" y="-20703"/>
            <a:ext cx="1909920" cy="650642"/>
          </a:xfrm>
          <a:custGeom>
            <a:avLst/>
            <a:gdLst/>
            <a:ahLst/>
            <a:cxnLst/>
            <a:rect l="l" t="t" r="r" b="b"/>
            <a:pathLst>
              <a:path w="44409" h="17629" extrusionOk="0">
                <a:moveTo>
                  <a:pt x="32328" y="0"/>
                </a:moveTo>
                <a:cubicBezTo>
                  <a:pt x="28975" y="0"/>
                  <a:pt x="26273" y="2132"/>
                  <a:pt x="24131" y="4587"/>
                </a:cubicBezTo>
                <a:cubicBezTo>
                  <a:pt x="22572" y="6372"/>
                  <a:pt x="21242" y="8129"/>
                  <a:pt x="19220" y="9420"/>
                </a:cubicBezTo>
                <a:cubicBezTo>
                  <a:pt x="17769" y="10351"/>
                  <a:pt x="15920" y="10754"/>
                  <a:pt x="14213" y="10754"/>
                </a:cubicBezTo>
                <a:cubicBezTo>
                  <a:pt x="13446" y="10754"/>
                  <a:pt x="12707" y="10673"/>
                  <a:pt x="12046" y="10521"/>
                </a:cubicBezTo>
                <a:cubicBezTo>
                  <a:pt x="10841" y="10245"/>
                  <a:pt x="9600" y="10035"/>
                  <a:pt x="8361" y="10035"/>
                </a:cubicBezTo>
                <a:cubicBezTo>
                  <a:pt x="7716" y="10035"/>
                  <a:pt x="7073" y="10092"/>
                  <a:pt x="6436" y="10225"/>
                </a:cubicBezTo>
                <a:cubicBezTo>
                  <a:pt x="4822" y="10563"/>
                  <a:pt x="3259" y="11645"/>
                  <a:pt x="2197" y="12916"/>
                </a:cubicBezTo>
                <a:cubicBezTo>
                  <a:pt x="1100" y="14222"/>
                  <a:pt x="354" y="15964"/>
                  <a:pt x="0" y="17628"/>
                </a:cubicBezTo>
                <a:lnTo>
                  <a:pt x="43387" y="17570"/>
                </a:lnTo>
                <a:cubicBezTo>
                  <a:pt x="43387" y="17570"/>
                  <a:pt x="44409" y="15451"/>
                  <a:pt x="42262" y="9047"/>
                </a:cubicBezTo>
                <a:cubicBezTo>
                  <a:pt x="41695" y="7356"/>
                  <a:pt x="40932" y="5719"/>
                  <a:pt x="39887" y="4268"/>
                </a:cubicBezTo>
                <a:cubicBezTo>
                  <a:pt x="38235" y="1982"/>
                  <a:pt x="35796" y="232"/>
                  <a:pt x="32919" y="22"/>
                </a:cubicBezTo>
                <a:cubicBezTo>
                  <a:pt x="32720" y="8"/>
                  <a:pt x="32523" y="0"/>
                  <a:pt x="32328" y="0"/>
                </a:cubicBezTo>
                <a:close/>
              </a:path>
            </a:pathLst>
          </a:custGeom>
          <a:gradFill>
            <a:gsLst>
              <a:gs pos="0">
                <a:srgbClr val="4949E7">
                  <a:alpha val="0"/>
                  <a:alpha val="40180"/>
                </a:srgbClr>
              </a:gs>
              <a:gs pos="28000">
                <a:srgbClr val="4949E7">
                  <a:alpha val="0"/>
                  <a:alpha val="40180"/>
                </a:srgbClr>
              </a:gs>
              <a:gs pos="57000">
                <a:schemeClr val="lt2">
                  <a:alpha val="40180"/>
                </a:schemeClr>
              </a:gs>
              <a:gs pos="100000">
                <a:srgbClr val="050A10">
                  <a:alpha val="401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47" name="Google Shape;1047;p13"/>
          <p:cNvGrpSpPr/>
          <p:nvPr/>
        </p:nvGrpSpPr>
        <p:grpSpPr>
          <a:xfrm rot="2700000">
            <a:off x="837543" y="193725"/>
            <a:ext cx="692126" cy="424401"/>
            <a:chOff x="5586400" y="3049600"/>
            <a:chExt cx="691350" cy="423925"/>
          </a:xfrm>
        </p:grpSpPr>
        <p:sp>
          <p:nvSpPr>
            <p:cNvPr id="1048" name="Google Shape;1048;p13"/>
            <p:cNvSpPr/>
            <p:nvPr/>
          </p:nvSpPr>
          <p:spPr>
            <a:xfrm>
              <a:off x="5586400" y="3049600"/>
              <a:ext cx="691350" cy="423925"/>
            </a:xfrm>
            <a:custGeom>
              <a:avLst/>
              <a:gdLst/>
              <a:ahLst/>
              <a:cxnLst/>
              <a:rect l="l" t="t" r="r" b="b"/>
              <a:pathLst>
                <a:path w="27654" h="16957" extrusionOk="0">
                  <a:moveTo>
                    <a:pt x="26560" y="1"/>
                  </a:moveTo>
                  <a:cubicBezTo>
                    <a:pt x="25465" y="1"/>
                    <a:pt x="23862" y="807"/>
                    <a:pt x="23360" y="1020"/>
                  </a:cubicBezTo>
                  <a:cubicBezTo>
                    <a:pt x="21161" y="1956"/>
                    <a:pt x="18961" y="2891"/>
                    <a:pt x="16759" y="3826"/>
                  </a:cubicBezTo>
                  <a:cubicBezTo>
                    <a:pt x="16627" y="3882"/>
                    <a:pt x="16488" y="3941"/>
                    <a:pt x="16386" y="4040"/>
                  </a:cubicBezTo>
                  <a:cubicBezTo>
                    <a:pt x="16154" y="4263"/>
                    <a:pt x="16248" y="4574"/>
                    <a:pt x="16575" y="4574"/>
                  </a:cubicBezTo>
                  <a:cubicBezTo>
                    <a:pt x="16586" y="4574"/>
                    <a:pt x="16598" y="4574"/>
                    <a:pt x="16610" y="4573"/>
                  </a:cubicBezTo>
                  <a:cubicBezTo>
                    <a:pt x="16762" y="4564"/>
                    <a:pt x="16900" y="4481"/>
                    <a:pt x="17032" y="4402"/>
                  </a:cubicBezTo>
                  <a:cubicBezTo>
                    <a:pt x="18217" y="3698"/>
                    <a:pt x="19363" y="3058"/>
                    <a:pt x="20611" y="2505"/>
                  </a:cubicBezTo>
                  <a:cubicBezTo>
                    <a:pt x="21954" y="1912"/>
                    <a:pt x="23291" y="1307"/>
                    <a:pt x="24631" y="707"/>
                  </a:cubicBezTo>
                  <a:cubicBezTo>
                    <a:pt x="24958" y="561"/>
                    <a:pt x="25311" y="412"/>
                    <a:pt x="25662" y="412"/>
                  </a:cubicBezTo>
                  <a:cubicBezTo>
                    <a:pt x="25752" y="412"/>
                    <a:pt x="25842" y="422"/>
                    <a:pt x="25932" y="444"/>
                  </a:cubicBezTo>
                  <a:cubicBezTo>
                    <a:pt x="27631" y="865"/>
                    <a:pt x="25319" y="2779"/>
                    <a:pt x="24828" y="3167"/>
                  </a:cubicBezTo>
                  <a:cubicBezTo>
                    <a:pt x="24532" y="3434"/>
                    <a:pt x="24207" y="3675"/>
                    <a:pt x="23894" y="3921"/>
                  </a:cubicBezTo>
                  <a:cubicBezTo>
                    <a:pt x="21029" y="6180"/>
                    <a:pt x="18043" y="8287"/>
                    <a:pt x="14958" y="10234"/>
                  </a:cubicBezTo>
                  <a:cubicBezTo>
                    <a:pt x="11358" y="12501"/>
                    <a:pt x="7720" y="14662"/>
                    <a:pt x="3579" y="15682"/>
                  </a:cubicBezTo>
                  <a:cubicBezTo>
                    <a:pt x="3317" y="15747"/>
                    <a:pt x="2854" y="15929"/>
                    <a:pt x="2478" y="15929"/>
                  </a:cubicBezTo>
                  <a:cubicBezTo>
                    <a:pt x="2244" y="15929"/>
                    <a:pt x="2043" y="15858"/>
                    <a:pt x="1948" y="15643"/>
                  </a:cubicBezTo>
                  <a:cubicBezTo>
                    <a:pt x="1616" y="14886"/>
                    <a:pt x="3068" y="13971"/>
                    <a:pt x="3529" y="13638"/>
                  </a:cubicBezTo>
                  <a:cubicBezTo>
                    <a:pt x="4460" y="12963"/>
                    <a:pt x="5386" y="12284"/>
                    <a:pt x="6325" y="11623"/>
                  </a:cubicBezTo>
                  <a:cubicBezTo>
                    <a:pt x="8168" y="10319"/>
                    <a:pt x="10062" y="9071"/>
                    <a:pt x="12069" y="8034"/>
                  </a:cubicBezTo>
                  <a:cubicBezTo>
                    <a:pt x="12175" y="7978"/>
                    <a:pt x="12118" y="7809"/>
                    <a:pt x="12016" y="7809"/>
                  </a:cubicBezTo>
                  <a:cubicBezTo>
                    <a:pt x="12004" y="7809"/>
                    <a:pt x="11991" y="7811"/>
                    <a:pt x="11978" y="7816"/>
                  </a:cubicBezTo>
                  <a:cubicBezTo>
                    <a:pt x="9788" y="8633"/>
                    <a:pt x="7802" y="9819"/>
                    <a:pt x="5925" y="11194"/>
                  </a:cubicBezTo>
                  <a:cubicBezTo>
                    <a:pt x="4112" y="12528"/>
                    <a:pt x="2330" y="13937"/>
                    <a:pt x="872" y="15666"/>
                  </a:cubicBezTo>
                  <a:cubicBezTo>
                    <a:pt x="1" y="16698"/>
                    <a:pt x="876" y="16957"/>
                    <a:pt x="1854" y="16957"/>
                  </a:cubicBezTo>
                  <a:cubicBezTo>
                    <a:pt x="2440" y="16957"/>
                    <a:pt x="3062" y="16864"/>
                    <a:pt x="3368" y="16788"/>
                  </a:cubicBezTo>
                  <a:cubicBezTo>
                    <a:pt x="4184" y="16585"/>
                    <a:pt x="5017" y="16393"/>
                    <a:pt x="5824" y="16173"/>
                  </a:cubicBezTo>
                  <a:cubicBezTo>
                    <a:pt x="12215" y="14434"/>
                    <a:pt x="18154" y="10691"/>
                    <a:pt x="23140" y="6410"/>
                  </a:cubicBezTo>
                  <a:cubicBezTo>
                    <a:pt x="24365" y="5360"/>
                    <a:pt x="25612" y="4316"/>
                    <a:pt x="26623" y="3049"/>
                  </a:cubicBezTo>
                  <a:cubicBezTo>
                    <a:pt x="27061" y="2502"/>
                    <a:pt x="27653" y="1751"/>
                    <a:pt x="27641" y="1008"/>
                  </a:cubicBezTo>
                  <a:cubicBezTo>
                    <a:pt x="27629" y="254"/>
                    <a:pt x="27174" y="1"/>
                    <a:pt x="26560" y="1"/>
                  </a:cubicBezTo>
                  <a:close/>
                </a:path>
              </a:pathLst>
            </a:custGeom>
            <a:solidFill>
              <a:srgbClr val="03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3"/>
            <p:cNvSpPr/>
            <p:nvPr/>
          </p:nvSpPr>
          <p:spPr>
            <a:xfrm>
              <a:off x="5775850" y="3064800"/>
              <a:ext cx="343925" cy="343875"/>
            </a:xfrm>
            <a:custGeom>
              <a:avLst/>
              <a:gdLst/>
              <a:ahLst/>
              <a:cxnLst/>
              <a:rect l="l" t="t" r="r" b="b"/>
              <a:pathLst>
                <a:path w="13757" h="13755" extrusionOk="0">
                  <a:moveTo>
                    <a:pt x="6879" y="1"/>
                  </a:moveTo>
                  <a:cubicBezTo>
                    <a:pt x="3079" y="1"/>
                    <a:pt x="1" y="3079"/>
                    <a:pt x="1" y="6880"/>
                  </a:cubicBezTo>
                  <a:cubicBezTo>
                    <a:pt x="1" y="10676"/>
                    <a:pt x="3079" y="13754"/>
                    <a:pt x="6879" y="13754"/>
                  </a:cubicBezTo>
                  <a:cubicBezTo>
                    <a:pt x="10675" y="13754"/>
                    <a:pt x="13757" y="10676"/>
                    <a:pt x="13757" y="6880"/>
                  </a:cubicBezTo>
                  <a:cubicBezTo>
                    <a:pt x="13757" y="3079"/>
                    <a:pt x="10675" y="1"/>
                    <a:pt x="6879" y="1"/>
                  </a:cubicBezTo>
                  <a:close/>
                </a:path>
              </a:pathLst>
            </a:custGeom>
            <a:solidFill>
              <a:srgbClr val="2C8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3"/>
            <p:cNvSpPr/>
            <p:nvPr/>
          </p:nvSpPr>
          <p:spPr>
            <a:xfrm>
              <a:off x="5843850" y="3235200"/>
              <a:ext cx="103175" cy="29150"/>
            </a:xfrm>
            <a:custGeom>
              <a:avLst/>
              <a:gdLst/>
              <a:ahLst/>
              <a:cxnLst/>
              <a:rect l="l" t="t" r="r" b="b"/>
              <a:pathLst>
                <a:path w="4127" h="1166" extrusionOk="0">
                  <a:moveTo>
                    <a:pt x="4126" y="0"/>
                  </a:moveTo>
                  <a:lnTo>
                    <a:pt x="4126" y="0"/>
                  </a:lnTo>
                  <a:cubicBezTo>
                    <a:pt x="3128" y="79"/>
                    <a:pt x="2124" y="109"/>
                    <a:pt x="1127" y="139"/>
                  </a:cubicBezTo>
                  <a:cubicBezTo>
                    <a:pt x="616" y="415"/>
                    <a:pt x="116" y="682"/>
                    <a:pt x="1" y="1166"/>
                  </a:cubicBezTo>
                  <a:cubicBezTo>
                    <a:pt x="234" y="1123"/>
                    <a:pt x="464" y="1077"/>
                    <a:pt x="698" y="1024"/>
                  </a:cubicBezTo>
                  <a:cubicBezTo>
                    <a:pt x="1406" y="866"/>
                    <a:pt x="2118" y="689"/>
                    <a:pt x="2819" y="498"/>
                  </a:cubicBezTo>
                  <a:cubicBezTo>
                    <a:pt x="3267" y="376"/>
                    <a:pt x="3721" y="228"/>
                    <a:pt x="4126"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3"/>
            <p:cNvSpPr/>
            <p:nvPr/>
          </p:nvSpPr>
          <p:spPr>
            <a:xfrm>
              <a:off x="5957800" y="3088425"/>
              <a:ext cx="149325" cy="172975"/>
            </a:xfrm>
            <a:custGeom>
              <a:avLst/>
              <a:gdLst/>
              <a:ahLst/>
              <a:cxnLst/>
              <a:rect l="l" t="t" r="r" b="b"/>
              <a:pathLst>
                <a:path w="5973" h="6919" extrusionOk="0">
                  <a:moveTo>
                    <a:pt x="3068" y="1"/>
                  </a:moveTo>
                  <a:cubicBezTo>
                    <a:pt x="3006" y="63"/>
                    <a:pt x="2950" y="139"/>
                    <a:pt x="2907" y="235"/>
                  </a:cubicBezTo>
                  <a:cubicBezTo>
                    <a:pt x="2693" y="692"/>
                    <a:pt x="2982" y="827"/>
                    <a:pt x="3022" y="1233"/>
                  </a:cubicBezTo>
                  <a:cubicBezTo>
                    <a:pt x="3078" y="1838"/>
                    <a:pt x="2416" y="1690"/>
                    <a:pt x="2235" y="2128"/>
                  </a:cubicBezTo>
                  <a:cubicBezTo>
                    <a:pt x="2192" y="2230"/>
                    <a:pt x="2189" y="2329"/>
                    <a:pt x="2205" y="2418"/>
                  </a:cubicBezTo>
                  <a:cubicBezTo>
                    <a:pt x="2175" y="2421"/>
                    <a:pt x="2145" y="2422"/>
                    <a:pt x="2114" y="2422"/>
                  </a:cubicBezTo>
                  <a:cubicBezTo>
                    <a:pt x="1763" y="2422"/>
                    <a:pt x="1401" y="2242"/>
                    <a:pt x="1031" y="2242"/>
                  </a:cubicBezTo>
                  <a:cubicBezTo>
                    <a:pt x="936" y="2242"/>
                    <a:pt x="842" y="2253"/>
                    <a:pt x="747" y="2283"/>
                  </a:cubicBezTo>
                  <a:cubicBezTo>
                    <a:pt x="351" y="2405"/>
                    <a:pt x="88" y="2642"/>
                    <a:pt x="29" y="3053"/>
                  </a:cubicBezTo>
                  <a:cubicBezTo>
                    <a:pt x="0" y="3244"/>
                    <a:pt x="123" y="3387"/>
                    <a:pt x="288" y="3387"/>
                  </a:cubicBezTo>
                  <a:cubicBezTo>
                    <a:pt x="331" y="3387"/>
                    <a:pt x="377" y="3377"/>
                    <a:pt x="424" y="3356"/>
                  </a:cubicBezTo>
                  <a:cubicBezTo>
                    <a:pt x="507" y="3319"/>
                    <a:pt x="587" y="3303"/>
                    <a:pt x="662" y="3303"/>
                  </a:cubicBezTo>
                  <a:cubicBezTo>
                    <a:pt x="1275" y="3303"/>
                    <a:pt x="1619" y="4381"/>
                    <a:pt x="977" y="4634"/>
                  </a:cubicBezTo>
                  <a:cubicBezTo>
                    <a:pt x="862" y="4680"/>
                    <a:pt x="727" y="4650"/>
                    <a:pt x="611" y="4710"/>
                  </a:cubicBezTo>
                  <a:cubicBezTo>
                    <a:pt x="283" y="4874"/>
                    <a:pt x="187" y="5200"/>
                    <a:pt x="213" y="5535"/>
                  </a:cubicBezTo>
                  <a:cubicBezTo>
                    <a:pt x="226" y="5682"/>
                    <a:pt x="332" y="5829"/>
                    <a:pt x="490" y="5829"/>
                  </a:cubicBezTo>
                  <a:cubicBezTo>
                    <a:pt x="496" y="5829"/>
                    <a:pt x="501" y="5829"/>
                    <a:pt x="506" y="5829"/>
                  </a:cubicBezTo>
                  <a:cubicBezTo>
                    <a:pt x="533" y="5827"/>
                    <a:pt x="559" y="5827"/>
                    <a:pt x="583" y="5827"/>
                  </a:cubicBezTo>
                  <a:cubicBezTo>
                    <a:pt x="1238" y="5827"/>
                    <a:pt x="889" y="6295"/>
                    <a:pt x="543" y="6695"/>
                  </a:cubicBezTo>
                  <a:cubicBezTo>
                    <a:pt x="480" y="6771"/>
                    <a:pt x="477" y="6853"/>
                    <a:pt x="509" y="6918"/>
                  </a:cubicBezTo>
                  <a:cubicBezTo>
                    <a:pt x="1178" y="6731"/>
                    <a:pt x="1678" y="6435"/>
                    <a:pt x="2107" y="6089"/>
                  </a:cubicBezTo>
                  <a:cubicBezTo>
                    <a:pt x="2344" y="5740"/>
                    <a:pt x="2518" y="5338"/>
                    <a:pt x="2640" y="4947"/>
                  </a:cubicBezTo>
                  <a:cubicBezTo>
                    <a:pt x="2686" y="4808"/>
                    <a:pt x="3275" y="3636"/>
                    <a:pt x="3467" y="3524"/>
                  </a:cubicBezTo>
                  <a:cubicBezTo>
                    <a:pt x="3604" y="3445"/>
                    <a:pt x="3774" y="3418"/>
                    <a:pt x="3960" y="3418"/>
                  </a:cubicBezTo>
                  <a:cubicBezTo>
                    <a:pt x="4208" y="3418"/>
                    <a:pt x="4486" y="3467"/>
                    <a:pt x="4757" y="3505"/>
                  </a:cubicBezTo>
                  <a:cubicBezTo>
                    <a:pt x="5064" y="3234"/>
                    <a:pt x="5360" y="2944"/>
                    <a:pt x="5623" y="2631"/>
                  </a:cubicBezTo>
                  <a:cubicBezTo>
                    <a:pt x="5752" y="2865"/>
                    <a:pt x="5863" y="3109"/>
                    <a:pt x="5965" y="3359"/>
                  </a:cubicBezTo>
                  <a:cubicBezTo>
                    <a:pt x="5969" y="3356"/>
                    <a:pt x="5972" y="3356"/>
                    <a:pt x="5972" y="3353"/>
                  </a:cubicBezTo>
                  <a:cubicBezTo>
                    <a:pt x="5403" y="1940"/>
                    <a:pt x="4372" y="765"/>
                    <a:pt x="3068"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3"/>
            <p:cNvSpPr/>
            <p:nvPr/>
          </p:nvSpPr>
          <p:spPr>
            <a:xfrm>
              <a:off x="5831925" y="3172400"/>
              <a:ext cx="287125" cy="132375"/>
            </a:xfrm>
            <a:custGeom>
              <a:avLst/>
              <a:gdLst/>
              <a:ahLst/>
              <a:cxnLst/>
              <a:rect l="l" t="t" r="r" b="b"/>
              <a:pathLst>
                <a:path w="11485" h="5295" extrusionOk="0">
                  <a:moveTo>
                    <a:pt x="11000" y="0"/>
                  </a:moveTo>
                  <a:cubicBezTo>
                    <a:pt x="10869" y="70"/>
                    <a:pt x="10728" y="126"/>
                    <a:pt x="10573" y="161"/>
                  </a:cubicBezTo>
                  <a:cubicBezTo>
                    <a:pt x="10485" y="181"/>
                    <a:pt x="10390" y="189"/>
                    <a:pt x="10290" y="189"/>
                  </a:cubicBezTo>
                  <a:cubicBezTo>
                    <a:pt x="10133" y="189"/>
                    <a:pt x="9965" y="170"/>
                    <a:pt x="9792" y="146"/>
                  </a:cubicBezTo>
                  <a:cubicBezTo>
                    <a:pt x="9654" y="267"/>
                    <a:pt x="9512" y="386"/>
                    <a:pt x="9368" y="501"/>
                  </a:cubicBezTo>
                  <a:cubicBezTo>
                    <a:pt x="8491" y="1199"/>
                    <a:pt x="7955" y="2062"/>
                    <a:pt x="7142" y="2730"/>
                  </a:cubicBezTo>
                  <a:cubicBezTo>
                    <a:pt x="6822" y="3197"/>
                    <a:pt x="6384" y="3570"/>
                    <a:pt x="5772" y="3668"/>
                  </a:cubicBezTo>
                  <a:cubicBezTo>
                    <a:pt x="5759" y="3670"/>
                    <a:pt x="5746" y="3671"/>
                    <a:pt x="5733" y="3671"/>
                  </a:cubicBezTo>
                  <a:cubicBezTo>
                    <a:pt x="5646" y="3671"/>
                    <a:pt x="5576" y="3623"/>
                    <a:pt x="5544" y="3559"/>
                  </a:cubicBezTo>
                  <a:cubicBezTo>
                    <a:pt x="5117" y="3678"/>
                    <a:pt x="4623" y="3757"/>
                    <a:pt x="4037" y="3773"/>
                  </a:cubicBezTo>
                  <a:cubicBezTo>
                    <a:pt x="2881" y="3813"/>
                    <a:pt x="1830" y="4485"/>
                    <a:pt x="724" y="4821"/>
                  </a:cubicBezTo>
                  <a:cubicBezTo>
                    <a:pt x="668" y="4837"/>
                    <a:pt x="613" y="4854"/>
                    <a:pt x="560" y="4873"/>
                  </a:cubicBezTo>
                  <a:cubicBezTo>
                    <a:pt x="504" y="4933"/>
                    <a:pt x="425" y="4975"/>
                    <a:pt x="320" y="4989"/>
                  </a:cubicBezTo>
                  <a:cubicBezTo>
                    <a:pt x="131" y="5009"/>
                    <a:pt x="40" y="5133"/>
                    <a:pt x="0" y="5295"/>
                  </a:cubicBezTo>
                  <a:cubicBezTo>
                    <a:pt x="797" y="5255"/>
                    <a:pt x="1590" y="5156"/>
                    <a:pt x="2374" y="5077"/>
                  </a:cubicBezTo>
                  <a:cubicBezTo>
                    <a:pt x="3230" y="4989"/>
                    <a:pt x="4070" y="4863"/>
                    <a:pt x="4912" y="4679"/>
                  </a:cubicBezTo>
                  <a:cubicBezTo>
                    <a:pt x="5696" y="4508"/>
                    <a:pt x="6674" y="4606"/>
                    <a:pt x="7441" y="4373"/>
                  </a:cubicBezTo>
                  <a:cubicBezTo>
                    <a:pt x="8933" y="3915"/>
                    <a:pt x="10111" y="2884"/>
                    <a:pt x="11412" y="2038"/>
                  </a:cubicBezTo>
                  <a:cubicBezTo>
                    <a:pt x="11435" y="2022"/>
                    <a:pt x="11459" y="2006"/>
                    <a:pt x="11485" y="1989"/>
                  </a:cubicBezTo>
                  <a:cubicBezTo>
                    <a:pt x="11425" y="1287"/>
                    <a:pt x="11254" y="623"/>
                    <a:pt x="11000"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13"/>
            <p:cNvSpPr/>
            <p:nvPr/>
          </p:nvSpPr>
          <p:spPr>
            <a:xfrm>
              <a:off x="5970525" y="3240625"/>
              <a:ext cx="39950" cy="23575"/>
            </a:xfrm>
            <a:custGeom>
              <a:avLst/>
              <a:gdLst/>
              <a:ahLst/>
              <a:cxnLst/>
              <a:rect l="l" t="t" r="r" b="b"/>
              <a:pathLst>
                <a:path w="1598" h="943" extrusionOk="0">
                  <a:moveTo>
                    <a:pt x="1598" y="1"/>
                  </a:moveTo>
                  <a:lnTo>
                    <a:pt x="1598" y="1"/>
                  </a:lnTo>
                  <a:cubicBezTo>
                    <a:pt x="1169" y="347"/>
                    <a:pt x="669" y="643"/>
                    <a:pt x="0" y="830"/>
                  </a:cubicBezTo>
                  <a:cubicBezTo>
                    <a:pt x="32" y="894"/>
                    <a:pt x="102" y="942"/>
                    <a:pt x="189" y="942"/>
                  </a:cubicBezTo>
                  <a:cubicBezTo>
                    <a:pt x="202" y="942"/>
                    <a:pt x="215" y="941"/>
                    <a:pt x="228" y="939"/>
                  </a:cubicBezTo>
                  <a:cubicBezTo>
                    <a:pt x="840" y="841"/>
                    <a:pt x="1278" y="468"/>
                    <a:pt x="159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13"/>
            <p:cNvSpPr/>
            <p:nvPr/>
          </p:nvSpPr>
          <p:spPr>
            <a:xfrm>
              <a:off x="6076700" y="3154200"/>
              <a:ext cx="30250" cy="22925"/>
            </a:xfrm>
            <a:custGeom>
              <a:avLst/>
              <a:gdLst/>
              <a:ahLst/>
              <a:cxnLst/>
              <a:rect l="l" t="t" r="r" b="b"/>
              <a:pathLst>
                <a:path w="1210" h="917" extrusionOk="0">
                  <a:moveTo>
                    <a:pt x="867" y="0"/>
                  </a:moveTo>
                  <a:cubicBezTo>
                    <a:pt x="604" y="313"/>
                    <a:pt x="308" y="603"/>
                    <a:pt x="1" y="874"/>
                  </a:cubicBezTo>
                  <a:cubicBezTo>
                    <a:pt x="174" y="898"/>
                    <a:pt x="342" y="917"/>
                    <a:pt x="499" y="917"/>
                  </a:cubicBezTo>
                  <a:cubicBezTo>
                    <a:pt x="599" y="917"/>
                    <a:pt x="694" y="909"/>
                    <a:pt x="782" y="889"/>
                  </a:cubicBezTo>
                  <a:cubicBezTo>
                    <a:pt x="937" y="854"/>
                    <a:pt x="1078" y="798"/>
                    <a:pt x="1209" y="728"/>
                  </a:cubicBezTo>
                  <a:cubicBezTo>
                    <a:pt x="1107" y="478"/>
                    <a:pt x="996" y="234"/>
                    <a:pt x="867"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13"/>
            <p:cNvSpPr/>
            <p:nvPr/>
          </p:nvSpPr>
          <p:spPr>
            <a:xfrm>
              <a:off x="5835775" y="3366925"/>
              <a:ext cx="6625" cy="5450"/>
            </a:xfrm>
            <a:custGeom>
              <a:avLst/>
              <a:gdLst/>
              <a:ahLst/>
              <a:cxnLst/>
              <a:rect l="l" t="t" r="r" b="b"/>
              <a:pathLst>
                <a:path w="265" h="218" extrusionOk="0">
                  <a:moveTo>
                    <a:pt x="1" y="0"/>
                  </a:moveTo>
                  <a:cubicBezTo>
                    <a:pt x="87" y="76"/>
                    <a:pt x="175" y="148"/>
                    <a:pt x="264" y="217"/>
                  </a:cubicBezTo>
                  <a:cubicBezTo>
                    <a:pt x="175" y="144"/>
                    <a:pt x="87" y="76"/>
                    <a:pt x="1"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3"/>
            <p:cNvSpPr/>
            <p:nvPr/>
          </p:nvSpPr>
          <p:spPr>
            <a:xfrm>
              <a:off x="5812175" y="3342125"/>
              <a:ext cx="1650" cy="2075"/>
            </a:xfrm>
            <a:custGeom>
              <a:avLst/>
              <a:gdLst/>
              <a:ahLst/>
              <a:cxnLst/>
              <a:rect l="l" t="t" r="r" b="b"/>
              <a:pathLst>
                <a:path w="66" h="83" extrusionOk="0">
                  <a:moveTo>
                    <a:pt x="66" y="83"/>
                  </a:moveTo>
                  <a:cubicBezTo>
                    <a:pt x="46" y="57"/>
                    <a:pt x="23" y="27"/>
                    <a:pt x="0" y="1"/>
                  </a:cubicBezTo>
                  <a:cubicBezTo>
                    <a:pt x="23" y="27"/>
                    <a:pt x="46" y="57"/>
                    <a:pt x="66" y="8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13"/>
            <p:cNvSpPr/>
            <p:nvPr/>
          </p:nvSpPr>
          <p:spPr>
            <a:xfrm>
              <a:off x="5932175" y="3407900"/>
              <a:ext cx="15650" cy="775"/>
            </a:xfrm>
            <a:custGeom>
              <a:avLst/>
              <a:gdLst/>
              <a:ahLst/>
              <a:cxnLst/>
              <a:rect l="l" t="t" r="r" b="b"/>
              <a:pathLst>
                <a:path w="626" h="31" extrusionOk="0">
                  <a:moveTo>
                    <a:pt x="626" y="30"/>
                  </a:moveTo>
                  <a:cubicBezTo>
                    <a:pt x="416" y="30"/>
                    <a:pt x="208" y="20"/>
                    <a:pt x="1" y="0"/>
                  </a:cubicBezTo>
                  <a:cubicBezTo>
                    <a:pt x="208" y="20"/>
                    <a:pt x="416" y="30"/>
                    <a:pt x="626" y="3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13"/>
            <p:cNvSpPr/>
            <p:nvPr/>
          </p:nvSpPr>
          <p:spPr>
            <a:xfrm>
              <a:off x="5832575" y="3232725"/>
              <a:ext cx="287200" cy="175950"/>
            </a:xfrm>
            <a:custGeom>
              <a:avLst/>
              <a:gdLst/>
              <a:ahLst/>
              <a:cxnLst/>
              <a:rect l="l" t="t" r="r" b="b"/>
              <a:pathLst>
                <a:path w="11488" h="7038" extrusionOk="0">
                  <a:moveTo>
                    <a:pt x="11478" y="1"/>
                  </a:moveTo>
                  <a:cubicBezTo>
                    <a:pt x="11320" y="103"/>
                    <a:pt x="11165" y="208"/>
                    <a:pt x="11007" y="307"/>
                  </a:cubicBezTo>
                  <a:cubicBezTo>
                    <a:pt x="9661" y="1143"/>
                    <a:pt x="8667" y="2398"/>
                    <a:pt x="7119" y="2773"/>
                  </a:cubicBezTo>
                  <a:cubicBezTo>
                    <a:pt x="6934" y="2819"/>
                    <a:pt x="6726" y="2835"/>
                    <a:pt x="6505" y="2835"/>
                  </a:cubicBezTo>
                  <a:cubicBezTo>
                    <a:pt x="5954" y="2835"/>
                    <a:pt x="5325" y="2733"/>
                    <a:pt x="4781" y="2733"/>
                  </a:cubicBezTo>
                  <a:cubicBezTo>
                    <a:pt x="4595" y="2733"/>
                    <a:pt x="4420" y="2745"/>
                    <a:pt x="4261" y="2777"/>
                  </a:cubicBezTo>
                  <a:cubicBezTo>
                    <a:pt x="3408" y="2944"/>
                    <a:pt x="2019" y="3422"/>
                    <a:pt x="1160" y="3521"/>
                  </a:cubicBezTo>
                  <a:cubicBezTo>
                    <a:pt x="995" y="3539"/>
                    <a:pt x="843" y="3547"/>
                    <a:pt x="698" y="3547"/>
                  </a:cubicBezTo>
                  <a:cubicBezTo>
                    <a:pt x="448" y="3547"/>
                    <a:pt x="222" y="3523"/>
                    <a:pt x="0" y="3488"/>
                  </a:cubicBezTo>
                  <a:lnTo>
                    <a:pt x="0" y="3488"/>
                  </a:lnTo>
                  <a:cubicBezTo>
                    <a:pt x="17" y="3550"/>
                    <a:pt x="34" y="3606"/>
                    <a:pt x="46" y="3646"/>
                  </a:cubicBezTo>
                  <a:cubicBezTo>
                    <a:pt x="128" y="3853"/>
                    <a:pt x="247" y="4041"/>
                    <a:pt x="343" y="4238"/>
                  </a:cubicBezTo>
                  <a:cubicBezTo>
                    <a:pt x="464" y="4485"/>
                    <a:pt x="606" y="4762"/>
                    <a:pt x="619" y="5042"/>
                  </a:cubicBezTo>
                  <a:cubicBezTo>
                    <a:pt x="629" y="5305"/>
                    <a:pt x="560" y="5483"/>
                    <a:pt x="425" y="5608"/>
                  </a:cubicBezTo>
                  <a:cubicBezTo>
                    <a:pt x="1251" y="6247"/>
                    <a:pt x="2226" y="6702"/>
                    <a:pt x="3293" y="6909"/>
                  </a:cubicBezTo>
                  <a:cubicBezTo>
                    <a:pt x="3286" y="6899"/>
                    <a:pt x="3277" y="6886"/>
                    <a:pt x="3270" y="6875"/>
                  </a:cubicBezTo>
                  <a:cubicBezTo>
                    <a:pt x="3247" y="6869"/>
                    <a:pt x="3207" y="6856"/>
                    <a:pt x="3151" y="6836"/>
                  </a:cubicBezTo>
                  <a:cubicBezTo>
                    <a:pt x="3145" y="6849"/>
                    <a:pt x="3138" y="6863"/>
                    <a:pt x="3135" y="6875"/>
                  </a:cubicBezTo>
                  <a:cubicBezTo>
                    <a:pt x="2891" y="6823"/>
                    <a:pt x="2651" y="6754"/>
                    <a:pt x="2417" y="6675"/>
                  </a:cubicBezTo>
                  <a:cubicBezTo>
                    <a:pt x="2417" y="6672"/>
                    <a:pt x="2414" y="6668"/>
                    <a:pt x="2414" y="6665"/>
                  </a:cubicBezTo>
                  <a:cubicBezTo>
                    <a:pt x="2417" y="6316"/>
                    <a:pt x="2479" y="5816"/>
                    <a:pt x="2795" y="5595"/>
                  </a:cubicBezTo>
                  <a:cubicBezTo>
                    <a:pt x="2889" y="5530"/>
                    <a:pt x="2977" y="5502"/>
                    <a:pt x="3062" y="5502"/>
                  </a:cubicBezTo>
                  <a:cubicBezTo>
                    <a:pt x="3277" y="5502"/>
                    <a:pt x="3467" y="5681"/>
                    <a:pt x="3652" y="5848"/>
                  </a:cubicBezTo>
                  <a:cubicBezTo>
                    <a:pt x="4079" y="6243"/>
                    <a:pt x="4419" y="6678"/>
                    <a:pt x="4870" y="7024"/>
                  </a:cubicBezTo>
                  <a:cubicBezTo>
                    <a:pt x="4784" y="7027"/>
                    <a:pt x="4699" y="7037"/>
                    <a:pt x="4610" y="7037"/>
                  </a:cubicBezTo>
                  <a:cubicBezTo>
                    <a:pt x="8410" y="7037"/>
                    <a:pt x="11488" y="3959"/>
                    <a:pt x="11488" y="163"/>
                  </a:cubicBezTo>
                  <a:cubicBezTo>
                    <a:pt x="11488" y="106"/>
                    <a:pt x="11482" y="53"/>
                    <a:pt x="11478"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13"/>
            <p:cNvSpPr/>
            <p:nvPr/>
          </p:nvSpPr>
          <p:spPr>
            <a:xfrm>
              <a:off x="5805900" y="3333575"/>
              <a:ext cx="600" cy="825"/>
            </a:xfrm>
            <a:custGeom>
              <a:avLst/>
              <a:gdLst/>
              <a:ahLst/>
              <a:cxnLst/>
              <a:rect l="l" t="t" r="r" b="b"/>
              <a:pathLst>
                <a:path w="24" h="33" extrusionOk="0">
                  <a:moveTo>
                    <a:pt x="23" y="33"/>
                  </a:moveTo>
                  <a:cubicBezTo>
                    <a:pt x="17" y="24"/>
                    <a:pt x="7" y="10"/>
                    <a:pt x="1" y="1"/>
                  </a:cubicBezTo>
                  <a:cubicBezTo>
                    <a:pt x="7" y="10"/>
                    <a:pt x="17" y="24"/>
                    <a:pt x="23" y="3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3"/>
            <p:cNvSpPr/>
            <p:nvPr/>
          </p:nvSpPr>
          <p:spPr>
            <a:xfrm>
              <a:off x="5818825" y="3350125"/>
              <a:ext cx="2500" cy="2900"/>
            </a:xfrm>
            <a:custGeom>
              <a:avLst/>
              <a:gdLst/>
              <a:ahLst/>
              <a:cxnLst/>
              <a:rect l="l" t="t" r="r" b="b"/>
              <a:pathLst>
                <a:path w="100" h="116" extrusionOk="0">
                  <a:moveTo>
                    <a:pt x="99" y="115"/>
                  </a:moveTo>
                  <a:cubicBezTo>
                    <a:pt x="66" y="76"/>
                    <a:pt x="34" y="40"/>
                    <a:pt x="0" y="0"/>
                  </a:cubicBezTo>
                  <a:cubicBezTo>
                    <a:pt x="34" y="40"/>
                    <a:pt x="66" y="76"/>
                    <a:pt x="99" y="115"/>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3"/>
            <p:cNvSpPr/>
            <p:nvPr/>
          </p:nvSpPr>
          <p:spPr>
            <a:xfrm>
              <a:off x="5915625" y="3405500"/>
              <a:ext cx="13925" cy="2075"/>
            </a:xfrm>
            <a:custGeom>
              <a:avLst/>
              <a:gdLst/>
              <a:ahLst/>
              <a:cxnLst/>
              <a:rect l="l" t="t" r="r" b="b"/>
              <a:pathLst>
                <a:path w="557" h="83" extrusionOk="0">
                  <a:moveTo>
                    <a:pt x="557" y="83"/>
                  </a:moveTo>
                  <a:cubicBezTo>
                    <a:pt x="369" y="63"/>
                    <a:pt x="181" y="37"/>
                    <a:pt x="0" y="1"/>
                  </a:cubicBezTo>
                  <a:cubicBezTo>
                    <a:pt x="181" y="37"/>
                    <a:pt x="369" y="63"/>
                    <a:pt x="557" y="8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13"/>
            <p:cNvSpPr/>
            <p:nvPr/>
          </p:nvSpPr>
          <p:spPr>
            <a:xfrm>
              <a:off x="5825525" y="3357300"/>
              <a:ext cx="9450" cy="8900"/>
            </a:xfrm>
            <a:custGeom>
              <a:avLst/>
              <a:gdLst/>
              <a:ahLst/>
              <a:cxnLst/>
              <a:rect l="l" t="t" r="r" b="b"/>
              <a:pathLst>
                <a:path w="378" h="356" extrusionOk="0">
                  <a:moveTo>
                    <a:pt x="0" y="0"/>
                  </a:moveTo>
                  <a:cubicBezTo>
                    <a:pt x="122" y="122"/>
                    <a:pt x="246" y="243"/>
                    <a:pt x="378" y="355"/>
                  </a:cubicBezTo>
                  <a:cubicBezTo>
                    <a:pt x="246" y="240"/>
                    <a:pt x="122" y="122"/>
                    <a:pt x="0"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13"/>
            <p:cNvSpPr/>
            <p:nvPr/>
          </p:nvSpPr>
          <p:spPr>
            <a:xfrm>
              <a:off x="5929525" y="3407575"/>
              <a:ext cx="2675" cy="350"/>
            </a:xfrm>
            <a:custGeom>
              <a:avLst/>
              <a:gdLst/>
              <a:ahLst/>
              <a:cxnLst/>
              <a:rect l="l" t="t" r="r" b="b"/>
              <a:pathLst>
                <a:path w="107" h="14" extrusionOk="0">
                  <a:moveTo>
                    <a:pt x="107" y="13"/>
                  </a:moveTo>
                  <a:cubicBezTo>
                    <a:pt x="70" y="10"/>
                    <a:pt x="37" y="7"/>
                    <a:pt x="1" y="0"/>
                  </a:cubicBezTo>
                  <a:cubicBezTo>
                    <a:pt x="37" y="7"/>
                    <a:pt x="70" y="10"/>
                    <a:pt x="107" y="13"/>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13"/>
            <p:cNvSpPr/>
            <p:nvPr/>
          </p:nvSpPr>
          <p:spPr>
            <a:xfrm>
              <a:off x="5914900" y="3405425"/>
              <a:ext cx="750" cy="100"/>
            </a:xfrm>
            <a:custGeom>
              <a:avLst/>
              <a:gdLst/>
              <a:ahLst/>
              <a:cxnLst/>
              <a:rect l="l" t="t" r="r" b="b"/>
              <a:pathLst>
                <a:path w="30" h="4" extrusionOk="0">
                  <a:moveTo>
                    <a:pt x="0" y="1"/>
                  </a:moveTo>
                  <a:cubicBezTo>
                    <a:pt x="10" y="4"/>
                    <a:pt x="20" y="4"/>
                    <a:pt x="29" y="4"/>
                  </a:cubicBezTo>
                  <a:cubicBezTo>
                    <a:pt x="20" y="4"/>
                    <a:pt x="10" y="1"/>
                    <a:pt x="0" y="1"/>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13"/>
            <p:cNvSpPr/>
            <p:nvPr/>
          </p:nvSpPr>
          <p:spPr>
            <a:xfrm>
              <a:off x="5892900" y="3370275"/>
              <a:ext cx="61425" cy="38400"/>
            </a:xfrm>
            <a:custGeom>
              <a:avLst/>
              <a:gdLst/>
              <a:ahLst/>
              <a:cxnLst/>
              <a:rect l="l" t="t" r="r" b="b"/>
              <a:pathLst>
                <a:path w="2457" h="1536" extrusionOk="0">
                  <a:moveTo>
                    <a:pt x="649" y="0"/>
                  </a:moveTo>
                  <a:cubicBezTo>
                    <a:pt x="564" y="0"/>
                    <a:pt x="476" y="28"/>
                    <a:pt x="382" y="93"/>
                  </a:cubicBezTo>
                  <a:cubicBezTo>
                    <a:pt x="66" y="314"/>
                    <a:pt x="4" y="814"/>
                    <a:pt x="1" y="1163"/>
                  </a:cubicBezTo>
                  <a:cubicBezTo>
                    <a:pt x="1" y="1166"/>
                    <a:pt x="4" y="1170"/>
                    <a:pt x="4" y="1173"/>
                  </a:cubicBezTo>
                  <a:cubicBezTo>
                    <a:pt x="238" y="1252"/>
                    <a:pt x="478" y="1321"/>
                    <a:pt x="722" y="1373"/>
                  </a:cubicBezTo>
                  <a:cubicBezTo>
                    <a:pt x="725" y="1361"/>
                    <a:pt x="732" y="1347"/>
                    <a:pt x="738" y="1334"/>
                  </a:cubicBezTo>
                  <a:cubicBezTo>
                    <a:pt x="794" y="1354"/>
                    <a:pt x="834" y="1367"/>
                    <a:pt x="857" y="1373"/>
                  </a:cubicBezTo>
                  <a:cubicBezTo>
                    <a:pt x="864" y="1384"/>
                    <a:pt x="873" y="1397"/>
                    <a:pt x="880" y="1407"/>
                  </a:cubicBezTo>
                  <a:cubicBezTo>
                    <a:pt x="890" y="1407"/>
                    <a:pt x="900" y="1410"/>
                    <a:pt x="909" y="1410"/>
                  </a:cubicBezTo>
                  <a:cubicBezTo>
                    <a:pt x="1090" y="1446"/>
                    <a:pt x="1278" y="1472"/>
                    <a:pt x="1466" y="1492"/>
                  </a:cubicBezTo>
                  <a:cubicBezTo>
                    <a:pt x="1502" y="1499"/>
                    <a:pt x="1535" y="1502"/>
                    <a:pt x="1572" y="1505"/>
                  </a:cubicBezTo>
                  <a:cubicBezTo>
                    <a:pt x="1779" y="1525"/>
                    <a:pt x="1987" y="1535"/>
                    <a:pt x="2197" y="1535"/>
                  </a:cubicBezTo>
                  <a:cubicBezTo>
                    <a:pt x="2286" y="1535"/>
                    <a:pt x="2371" y="1525"/>
                    <a:pt x="2457" y="1522"/>
                  </a:cubicBezTo>
                  <a:cubicBezTo>
                    <a:pt x="2006" y="1176"/>
                    <a:pt x="1666" y="741"/>
                    <a:pt x="1239" y="346"/>
                  </a:cubicBezTo>
                  <a:cubicBezTo>
                    <a:pt x="1054" y="179"/>
                    <a:pt x="864" y="0"/>
                    <a:pt x="649" y="0"/>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13"/>
            <p:cNvSpPr/>
            <p:nvPr/>
          </p:nvSpPr>
          <p:spPr>
            <a:xfrm>
              <a:off x="5834950" y="3366175"/>
              <a:ext cx="850" cy="750"/>
            </a:xfrm>
            <a:custGeom>
              <a:avLst/>
              <a:gdLst/>
              <a:ahLst/>
              <a:cxnLst/>
              <a:rect l="l" t="t" r="r" b="b"/>
              <a:pathLst>
                <a:path w="34" h="30" extrusionOk="0">
                  <a:moveTo>
                    <a:pt x="33" y="30"/>
                  </a:moveTo>
                  <a:cubicBezTo>
                    <a:pt x="21" y="20"/>
                    <a:pt x="10" y="10"/>
                    <a:pt x="1" y="0"/>
                  </a:cubicBezTo>
                  <a:cubicBezTo>
                    <a:pt x="10" y="10"/>
                    <a:pt x="21" y="20"/>
                    <a:pt x="33" y="3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13"/>
            <p:cNvSpPr/>
            <p:nvPr/>
          </p:nvSpPr>
          <p:spPr>
            <a:xfrm>
              <a:off x="5842375" y="3372350"/>
              <a:ext cx="825" cy="575"/>
            </a:xfrm>
            <a:custGeom>
              <a:avLst/>
              <a:gdLst/>
              <a:ahLst/>
              <a:cxnLst/>
              <a:rect l="l" t="t" r="r" b="b"/>
              <a:pathLst>
                <a:path w="33" h="23" extrusionOk="0">
                  <a:moveTo>
                    <a:pt x="1" y="0"/>
                  </a:moveTo>
                  <a:cubicBezTo>
                    <a:pt x="10" y="7"/>
                    <a:pt x="20" y="17"/>
                    <a:pt x="30" y="23"/>
                  </a:cubicBezTo>
                  <a:lnTo>
                    <a:pt x="33" y="23"/>
                  </a:lnTo>
                  <a:cubicBezTo>
                    <a:pt x="20" y="17"/>
                    <a:pt x="10" y="7"/>
                    <a:pt x="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3"/>
            <p:cNvSpPr/>
            <p:nvPr/>
          </p:nvSpPr>
          <p:spPr>
            <a:xfrm>
              <a:off x="5821300" y="3353000"/>
              <a:ext cx="4225" cy="4300"/>
            </a:xfrm>
            <a:custGeom>
              <a:avLst/>
              <a:gdLst/>
              <a:ahLst/>
              <a:cxnLst/>
              <a:rect l="l" t="t" r="r" b="b"/>
              <a:pathLst>
                <a:path w="169" h="172" extrusionOk="0">
                  <a:moveTo>
                    <a:pt x="0" y="0"/>
                  </a:moveTo>
                  <a:lnTo>
                    <a:pt x="0" y="0"/>
                  </a:lnTo>
                  <a:cubicBezTo>
                    <a:pt x="56" y="60"/>
                    <a:pt x="112" y="116"/>
                    <a:pt x="168" y="172"/>
                  </a:cubicBezTo>
                  <a:cubicBezTo>
                    <a:pt x="112" y="116"/>
                    <a:pt x="56" y="57"/>
                    <a:pt x="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3"/>
            <p:cNvSpPr/>
            <p:nvPr/>
          </p:nvSpPr>
          <p:spPr>
            <a:xfrm>
              <a:off x="5813800" y="3344175"/>
              <a:ext cx="5050" cy="5975"/>
            </a:xfrm>
            <a:custGeom>
              <a:avLst/>
              <a:gdLst/>
              <a:ahLst/>
              <a:cxnLst/>
              <a:rect l="l" t="t" r="r" b="b"/>
              <a:pathLst>
                <a:path w="202" h="239" extrusionOk="0">
                  <a:moveTo>
                    <a:pt x="201" y="238"/>
                  </a:moveTo>
                  <a:cubicBezTo>
                    <a:pt x="136" y="162"/>
                    <a:pt x="66" y="83"/>
                    <a:pt x="1" y="1"/>
                  </a:cubicBezTo>
                  <a:cubicBezTo>
                    <a:pt x="66" y="83"/>
                    <a:pt x="136" y="162"/>
                    <a:pt x="201" y="238"/>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3"/>
            <p:cNvSpPr/>
            <p:nvPr/>
          </p:nvSpPr>
          <p:spPr>
            <a:xfrm>
              <a:off x="5806475" y="3334400"/>
              <a:ext cx="5725" cy="7750"/>
            </a:xfrm>
            <a:custGeom>
              <a:avLst/>
              <a:gdLst/>
              <a:ahLst/>
              <a:cxnLst/>
              <a:rect l="l" t="t" r="r" b="b"/>
              <a:pathLst>
                <a:path w="229" h="310" extrusionOk="0">
                  <a:moveTo>
                    <a:pt x="0" y="0"/>
                  </a:moveTo>
                  <a:cubicBezTo>
                    <a:pt x="73" y="106"/>
                    <a:pt x="152" y="208"/>
                    <a:pt x="228" y="310"/>
                  </a:cubicBezTo>
                  <a:cubicBezTo>
                    <a:pt x="152" y="208"/>
                    <a:pt x="76" y="106"/>
                    <a:pt x="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13"/>
            <p:cNvSpPr/>
            <p:nvPr/>
          </p:nvSpPr>
          <p:spPr>
            <a:xfrm>
              <a:off x="5775850" y="3133425"/>
              <a:ext cx="129100" cy="200175"/>
            </a:xfrm>
            <a:custGeom>
              <a:avLst/>
              <a:gdLst/>
              <a:ahLst/>
              <a:cxnLst/>
              <a:rect l="l" t="t" r="r" b="b"/>
              <a:pathLst>
                <a:path w="5164" h="8007" extrusionOk="0">
                  <a:moveTo>
                    <a:pt x="2027" y="0"/>
                  </a:moveTo>
                  <a:cubicBezTo>
                    <a:pt x="1802" y="0"/>
                    <a:pt x="1580" y="35"/>
                    <a:pt x="1354" y="104"/>
                  </a:cubicBezTo>
                  <a:cubicBezTo>
                    <a:pt x="1350" y="88"/>
                    <a:pt x="1350" y="71"/>
                    <a:pt x="1347" y="58"/>
                  </a:cubicBezTo>
                  <a:cubicBezTo>
                    <a:pt x="505" y="1197"/>
                    <a:pt x="1" y="2606"/>
                    <a:pt x="1" y="4135"/>
                  </a:cubicBezTo>
                  <a:cubicBezTo>
                    <a:pt x="1" y="5520"/>
                    <a:pt x="415" y="6811"/>
                    <a:pt x="1125" y="7891"/>
                  </a:cubicBezTo>
                  <a:lnTo>
                    <a:pt x="1125" y="7891"/>
                  </a:lnTo>
                  <a:cubicBezTo>
                    <a:pt x="982" y="7672"/>
                    <a:pt x="852" y="7444"/>
                    <a:pt x="735" y="7209"/>
                  </a:cubicBezTo>
                  <a:lnTo>
                    <a:pt x="735" y="7209"/>
                  </a:lnTo>
                  <a:cubicBezTo>
                    <a:pt x="1347" y="7262"/>
                    <a:pt x="1798" y="7387"/>
                    <a:pt x="2269" y="7460"/>
                  </a:cubicBezTo>
                  <a:cubicBezTo>
                    <a:pt x="2227" y="7285"/>
                    <a:pt x="2197" y="7045"/>
                    <a:pt x="2243" y="6854"/>
                  </a:cubicBezTo>
                  <a:lnTo>
                    <a:pt x="2243" y="6854"/>
                  </a:lnTo>
                  <a:cubicBezTo>
                    <a:pt x="2015" y="6865"/>
                    <a:pt x="1787" y="6872"/>
                    <a:pt x="1559" y="6872"/>
                  </a:cubicBezTo>
                  <a:cubicBezTo>
                    <a:pt x="1378" y="6872"/>
                    <a:pt x="1197" y="6867"/>
                    <a:pt x="1018" y="6857"/>
                  </a:cubicBezTo>
                  <a:cubicBezTo>
                    <a:pt x="1621" y="6778"/>
                    <a:pt x="2216" y="6607"/>
                    <a:pt x="2803" y="6432"/>
                  </a:cubicBezTo>
                  <a:cubicBezTo>
                    <a:pt x="2882" y="6337"/>
                    <a:pt x="2905" y="6202"/>
                    <a:pt x="2842" y="6060"/>
                  </a:cubicBezTo>
                  <a:cubicBezTo>
                    <a:pt x="2694" y="5728"/>
                    <a:pt x="2668" y="5458"/>
                    <a:pt x="2721" y="5237"/>
                  </a:cubicBezTo>
                  <a:lnTo>
                    <a:pt x="2721" y="5237"/>
                  </a:lnTo>
                  <a:cubicBezTo>
                    <a:pt x="1874" y="5395"/>
                    <a:pt x="1022" y="5504"/>
                    <a:pt x="165" y="5577"/>
                  </a:cubicBezTo>
                  <a:cubicBezTo>
                    <a:pt x="76" y="5174"/>
                    <a:pt x="24" y="4760"/>
                    <a:pt x="11" y="4335"/>
                  </a:cubicBezTo>
                  <a:cubicBezTo>
                    <a:pt x="517" y="4285"/>
                    <a:pt x="1045" y="4302"/>
                    <a:pt x="1548" y="4282"/>
                  </a:cubicBezTo>
                  <a:cubicBezTo>
                    <a:pt x="2207" y="4259"/>
                    <a:pt x="2868" y="4240"/>
                    <a:pt x="3527" y="4220"/>
                  </a:cubicBezTo>
                  <a:cubicBezTo>
                    <a:pt x="3632" y="4217"/>
                    <a:pt x="3741" y="4214"/>
                    <a:pt x="3847" y="4210"/>
                  </a:cubicBezTo>
                  <a:cubicBezTo>
                    <a:pt x="4344" y="3943"/>
                    <a:pt x="4851" y="3667"/>
                    <a:pt x="5025" y="3176"/>
                  </a:cubicBezTo>
                  <a:cubicBezTo>
                    <a:pt x="5163" y="2778"/>
                    <a:pt x="5091" y="2155"/>
                    <a:pt x="4630" y="2096"/>
                  </a:cubicBezTo>
                  <a:cubicBezTo>
                    <a:pt x="4620" y="2017"/>
                    <a:pt x="4590" y="1935"/>
                    <a:pt x="4535" y="1863"/>
                  </a:cubicBezTo>
                  <a:cubicBezTo>
                    <a:pt x="4483" y="1793"/>
                    <a:pt x="4410" y="1749"/>
                    <a:pt x="4332" y="1749"/>
                  </a:cubicBezTo>
                  <a:cubicBezTo>
                    <a:pt x="4295" y="1749"/>
                    <a:pt x="4257" y="1759"/>
                    <a:pt x="4219" y="1780"/>
                  </a:cubicBezTo>
                  <a:cubicBezTo>
                    <a:pt x="3967" y="1919"/>
                    <a:pt x="3662" y="2033"/>
                    <a:pt x="3363" y="2033"/>
                  </a:cubicBezTo>
                  <a:cubicBezTo>
                    <a:pt x="3181" y="2033"/>
                    <a:pt x="3001" y="1990"/>
                    <a:pt x="2836" y="1886"/>
                  </a:cubicBezTo>
                  <a:cubicBezTo>
                    <a:pt x="2378" y="1599"/>
                    <a:pt x="2279" y="898"/>
                    <a:pt x="2780" y="588"/>
                  </a:cubicBezTo>
                  <a:cubicBezTo>
                    <a:pt x="2974" y="466"/>
                    <a:pt x="2941" y="164"/>
                    <a:pt x="2713" y="100"/>
                  </a:cubicBezTo>
                  <a:cubicBezTo>
                    <a:pt x="2477" y="34"/>
                    <a:pt x="2250" y="0"/>
                    <a:pt x="2027" y="0"/>
                  </a:cubicBezTo>
                  <a:close/>
                  <a:moveTo>
                    <a:pt x="1125" y="7891"/>
                  </a:moveTo>
                  <a:lnTo>
                    <a:pt x="1125" y="7891"/>
                  </a:lnTo>
                  <a:cubicBezTo>
                    <a:pt x="1150" y="7930"/>
                    <a:pt x="1176" y="7968"/>
                    <a:pt x="1203" y="8007"/>
                  </a:cubicBezTo>
                  <a:cubicBezTo>
                    <a:pt x="1176" y="7968"/>
                    <a:pt x="1150" y="7930"/>
                    <a:pt x="1125" y="789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3"/>
            <p:cNvSpPr/>
            <p:nvPr/>
          </p:nvSpPr>
          <p:spPr>
            <a:xfrm>
              <a:off x="5776100" y="3238650"/>
              <a:ext cx="95925" cy="34200"/>
            </a:xfrm>
            <a:custGeom>
              <a:avLst/>
              <a:gdLst/>
              <a:ahLst/>
              <a:cxnLst/>
              <a:rect l="l" t="t" r="r" b="b"/>
              <a:pathLst>
                <a:path w="3837" h="1368" extrusionOk="0">
                  <a:moveTo>
                    <a:pt x="3837" y="1"/>
                  </a:moveTo>
                  <a:lnTo>
                    <a:pt x="3837" y="1"/>
                  </a:lnTo>
                  <a:cubicBezTo>
                    <a:pt x="3731" y="5"/>
                    <a:pt x="3622" y="8"/>
                    <a:pt x="3517" y="11"/>
                  </a:cubicBezTo>
                  <a:cubicBezTo>
                    <a:pt x="2858" y="31"/>
                    <a:pt x="2197" y="50"/>
                    <a:pt x="1538" y="73"/>
                  </a:cubicBezTo>
                  <a:cubicBezTo>
                    <a:pt x="1035" y="93"/>
                    <a:pt x="507" y="76"/>
                    <a:pt x="1" y="126"/>
                  </a:cubicBezTo>
                  <a:cubicBezTo>
                    <a:pt x="14" y="551"/>
                    <a:pt x="66" y="965"/>
                    <a:pt x="155" y="1368"/>
                  </a:cubicBezTo>
                  <a:cubicBezTo>
                    <a:pt x="1012" y="1295"/>
                    <a:pt x="1864" y="1186"/>
                    <a:pt x="2711" y="1028"/>
                  </a:cubicBezTo>
                  <a:cubicBezTo>
                    <a:pt x="2826" y="544"/>
                    <a:pt x="3326" y="277"/>
                    <a:pt x="3837"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13"/>
            <p:cNvSpPr/>
            <p:nvPr/>
          </p:nvSpPr>
          <p:spPr>
            <a:xfrm>
              <a:off x="5801300" y="3294225"/>
              <a:ext cx="44625" cy="11000"/>
            </a:xfrm>
            <a:custGeom>
              <a:avLst/>
              <a:gdLst/>
              <a:ahLst/>
              <a:cxnLst/>
              <a:rect l="l" t="t" r="r" b="b"/>
              <a:pathLst>
                <a:path w="1785" h="440" extrusionOk="0">
                  <a:moveTo>
                    <a:pt x="1785" y="0"/>
                  </a:moveTo>
                  <a:cubicBezTo>
                    <a:pt x="1198" y="175"/>
                    <a:pt x="603" y="346"/>
                    <a:pt x="0" y="425"/>
                  </a:cubicBezTo>
                  <a:cubicBezTo>
                    <a:pt x="179" y="435"/>
                    <a:pt x="360" y="440"/>
                    <a:pt x="541" y="440"/>
                  </a:cubicBezTo>
                  <a:cubicBezTo>
                    <a:pt x="769" y="440"/>
                    <a:pt x="997" y="433"/>
                    <a:pt x="1225" y="422"/>
                  </a:cubicBezTo>
                  <a:cubicBezTo>
                    <a:pt x="1265" y="260"/>
                    <a:pt x="1356" y="136"/>
                    <a:pt x="1545" y="116"/>
                  </a:cubicBezTo>
                  <a:cubicBezTo>
                    <a:pt x="1650" y="102"/>
                    <a:pt x="1729" y="60"/>
                    <a:pt x="1785"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13"/>
            <p:cNvSpPr/>
            <p:nvPr/>
          </p:nvSpPr>
          <p:spPr>
            <a:xfrm>
              <a:off x="5794200" y="3313650"/>
              <a:ext cx="54125" cy="59275"/>
            </a:xfrm>
            <a:custGeom>
              <a:avLst/>
              <a:gdLst/>
              <a:ahLst/>
              <a:cxnLst/>
              <a:rect l="l" t="t" r="r" b="b"/>
              <a:pathLst>
                <a:path w="2165" h="2371" extrusionOk="0">
                  <a:moveTo>
                    <a:pt x="1" y="0"/>
                  </a:moveTo>
                  <a:lnTo>
                    <a:pt x="1" y="0"/>
                  </a:lnTo>
                  <a:cubicBezTo>
                    <a:pt x="139" y="277"/>
                    <a:pt x="294" y="544"/>
                    <a:pt x="469" y="798"/>
                  </a:cubicBezTo>
                  <a:cubicBezTo>
                    <a:pt x="475" y="807"/>
                    <a:pt x="485" y="821"/>
                    <a:pt x="491" y="830"/>
                  </a:cubicBezTo>
                  <a:cubicBezTo>
                    <a:pt x="564" y="936"/>
                    <a:pt x="643" y="1038"/>
                    <a:pt x="719" y="1140"/>
                  </a:cubicBezTo>
                  <a:cubicBezTo>
                    <a:pt x="742" y="1166"/>
                    <a:pt x="765" y="1196"/>
                    <a:pt x="785" y="1222"/>
                  </a:cubicBezTo>
                  <a:cubicBezTo>
                    <a:pt x="850" y="1304"/>
                    <a:pt x="920" y="1383"/>
                    <a:pt x="985" y="1459"/>
                  </a:cubicBezTo>
                  <a:cubicBezTo>
                    <a:pt x="1019" y="1499"/>
                    <a:pt x="1051" y="1535"/>
                    <a:pt x="1084" y="1574"/>
                  </a:cubicBezTo>
                  <a:cubicBezTo>
                    <a:pt x="1140" y="1634"/>
                    <a:pt x="1196" y="1690"/>
                    <a:pt x="1252" y="1746"/>
                  </a:cubicBezTo>
                  <a:cubicBezTo>
                    <a:pt x="1374" y="1868"/>
                    <a:pt x="1499" y="1989"/>
                    <a:pt x="1631" y="2101"/>
                  </a:cubicBezTo>
                  <a:cubicBezTo>
                    <a:pt x="1640" y="2111"/>
                    <a:pt x="1651" y="2121"/>
                    <a:pt x="1663" y="2131"/>
                  </a:cubicBezTo>
                  <a:cubicBezTo>
                    <a:pt x="1750" y="2207"/>
                    <a:pt x="1838" y="2279"/>
                    <a:pt x="1927" y="2348"/>
                  </a:cubicBezTo>
                  <a:cubicBezTo>
                    <a:pt x="1937" y="2354"/>
                    <a:pt x="1947" y="2365"/>
                    <a:pt x="1960" y="2371"/>
                  </a:cubicBezTo>
                  <a:cubicBezTo>
                    <a:pt x="2095" y="2246"/>
                    <a:pt x="2164" y="2068"/>
                    <a:pt x="2154" y="1805"/>
                  </a:cubicBezTo>
                  <a:cubicBezTo>
                    <a:pt x="2141" y="1525"/>
                    <a:pt x="1999" y="1248"/>
                    <a:pt x="1878" y="1001"/>
                  </a:cubicBezTo>
                  <a:cubicBezTo>
                    <a:pt x="1782" y="804"/>
                    <a:pt x="1663" y="616"/>
                    <a:pt x="1581" y="409"/>
                  </a:cubicBezTo>
                  <a:cubicBezTo>
                    <a:pt x="1569" y="369"/>
                    <a:pt x="1552" y="313"/>
                    <a:pt x="1535" y="251"/>
                  </a:cubicBezTo>
                  <a:cubicBezTo>
                    <a:pt x="1064" y="178"/>
                    <a:pt x="613" y="53"/>
                    <a:pt x="1"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13"/>
            <p:cNvSpPr/>
            <p:nvPr/>
          </p:nvSpPr>
          <p:spPr>
            <a:xfrm>
              <a:off x="5879650" y="3140875"/>
              <a:ext cx="44050" cy="32750"/>
            </a:xfrm>
            <a:custGeom>
              <a:avLst/>
              <a:gdLst/>
              <a:ahLst/>
              <a:cxnLst/>
              <a:rect l="l" t="t" r="r" b="b"/>
              <a:pathLst>
                <a:path w="1762" h="1310" extrusionOk="0">
                  <a:moveTo>
                    <a:pt x="1076" y="1"/>
                  </a:moveTo>
                  <a:cubicBezTo>
                    <a:pt x="1040" y="1"/>
                    <a:pt x="1003" y="4"/>
                    <a:pt x="965" y="10"/>
                  </a:cubicBezTo>
                  <a:cubicBezTo>
                    <a:pt x="564" y="76"/>
                    <a:pt x="297" y="422"/>
                    <a:pt x="76" y="735"/>
                  </a:cubicBezTo>
                  <a:cubicBezTo>
                    <a:pt x="0" y="837"/>
                    <a:pt x="63" y="972"/>
                    <a:pt x="155" y="1038"/>
                  </a:cubicBezTo>
                  <a:cubicBezTo>
                    <a:pt x="349" y="1171"/>
                    <a:pt x="676" y="1309"/>
                    <a:pt x="963" y="1309"/>
                  </a:cubicBezTo>
                  <a:cubicBezTo>
                    <a:pt x="1101" y="1309"/>
                    <a:pt x="1230" y="1278"/>
                    <a:pt x="1331" y="1199"/>
                  </a:cubicBezTo>
                  <a:cubicBezTo>
                    <a:pt x="1360" y="1179"/>
                    <a:pt x="1380" y="1150"/>
                    <a:pt x="1397" y="1117"/>
                  </a:cubicBezTo>
                  <a:cubicBezTo>
                    <a:pt x="1410" y="1113"/>
                    <a:pt x="1423" y="1113"/>
                    <a:pt x="1436" y="1110"/>
                  </a:cubicBezTo>
                  <a:cubicBezTo>
                    <a:pt x="1713" y="1008"/>
                    <a:pt x="1762" y="688"/>
                    <a:pt x="1673" y="439"/>
                  </a:cubicBezTo>
                  <a:cubicBezTo>
                    <a:pt x="1577" y="171"/>
                    <a:pt x="1348" y="1"/>
                    <a:pt x="107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13"/>
            <p:cNvSpPr/>
            <p:nvPr/>
          </p:nvSpPr>
          <p:spPr>
            <a:xfrm>
              <a:off x="5586400" y="3049600"/>
              <a:ext cx="691350" cy="423925"/>
            </a:xfrm>
            <a:custGeom>
              <a:avLst/>
              <a:gdLst/>
              <a:ahLst/>
              <a:cxnLst/>
              <a:rect l="l" t="t" r="r" b="b"/>
              <a:pathLst>
                <a:path w="27654" h="16957" extrusionOk="0">
                  <a:moveTo>
                    <a:pt x="26560" y="1"/>
                  </a:moveTo>
                  <a:cubicBezTo>
                    <a:pt x="25465" y="1"/>
                    <a:pt x="23862" y="807"/>
                    <a:pt x="23360" y="1020"/>
                  </a:cubicBezTo>
                  <a:cubicBezTo>
                    <a:pt x="23117" y="1126"/>
                    <a:pt x="22869" y="1228"/>
                    <a:pt x="22626" y="1333"/>
                  </a:cubicBezTo>
                  <a:cubicBezTo>
                    <a:pt x="22488" y="1488"/>
                    <a:pt x="22346" y="1643"/>
                    <a:pt x="22204" y="1794"/>
                  </a:cubicBezTo>
                  <a:cubicBezTo>
                    <a:pt x="23011" y="1432"/>
                    <a:pt x="23821" y="1070"/>
                    <a:pt x="24631" y="707"/>
                  </a:cubicBezTo>
                  <a:cubicBezTo>
                    <a:pt x="24958" y="561"/>
                    <a:pt x="25311" y="412"/>
                    <a:pt x="25662" y="412"/>
                  </a:cubicBezTo>
                  <a:cubicBezTo>
                    <a:pt x="25752" y="412"/>
                    <a:pt x="25842" y="422"/>
                    <a:pt x="25932" y="444"/>
                  </a:cubicBezTo>
                  <a:cubicBezTo>
                    <a:pt x="27631" y="865"/>
                    <a:pt x="25319" y="2779"/>
                    <a:pt x="24828" y="3167"/>
                  </a:cubicBezTo>
                  <a:cubicBezTo>
                    <a:pt x="24532" y="3434"/>
                    <a:pt x="24207" y="3675"/>
                    <a:pt x="23894" y="3921"/>
                  </a:cubicBezTo>
                  <a:cubicBezTo>
                    <a:pt x="21029" y="6180"/>
                    <a:pt x="18043" y="8287"/>
                    <a:pt x="14958" y="10234"/>
                  </a:cubicBezTo>
                  <a:cubicBezTo>
                    <a:pt x="11358" y="12501"/>
                    <a:pt x="7720" y="14662"/>
                    <a:pt x="3579" y="15682"/>
                  </a:cubicBezTo>
                  <a:cubicBezTo>
                    <a:pt x="3317" y="15747"/>
                    <a:pt x="2854" y="15929"/>
                    <a:pt x="2478" y="15929"/>
                  </a:cubicBezTo>
                  <a:cubicBezTo>
                    <a:pt x="2244" y="15929"/>
                    <a:pt x="2043" y="15858"/>
                    <a:pt x="1948" y="15643"/>
                  </a:cubicBezTo>
                  <a:cubicBezTo>
                    <a:pt x="1840" y="15396"/>
                    <a:pt x="1922" y="15133"/>
                    <a:pt x="2097" y="14879"/>
                  </a:cubicBezTo>
                  <a:lnTo>
                    <a:pt x="2097" y="14879"/>
                  </a:lnTo>
                  <a:cubicBezTo>
                    <a:pt x="1909" y="14896"/>
                    <a:pt x="1721" y="14912"/>
                    <a:pt x="1533" y="14928"/>
                  </a:cubicBezTo>
                  <a:cubicBezTo>
                    <a:pt x="1307" y="15168"/>
                    <a:pt x="1085" y="15413"/>
                    <a:pt x="872" y="15666"/>
                  </a:cubicBezTo>
                  <a:cubicBezTo>
                    <a:pt x="1" y="16698"/>
                    <a:pt x="876" y="16957"/>
                    <a:pt x="1854" y="16957"/>
                  </a:cubicBezTo>
                  <a:cubicBezTo>
                    <a:pt x="2440" y="16957"/>
                    <a:pt x="3062" y="16864"/>
                    <a:pt x="3368" y="16788"/>
                  </a:cubicBezTo>
                  <a:cubicBezTo>
                    <a:pt x="4184" y="16585"/>
                    <a:pt x="5017" y="16393"/>
                    <a:pt x="5824" y="16173"/>
                  </a:cubicBezTo>
                  <a:cubicBezTo>
                    <a:pt x="12215" y="14434"/>
                    <a:pt x="18154" y="10691"/>
                    <a:pt x="23140" y="6410"/>
                  </a:cubicBezTo>
                  <a:cubicBezTo>
                    <a:pt x="24365" y="5360"/>
                    <a:pt x="25612" y="4316"/>
                    <a:pt x="26623" y="3049"/>
                  </a:cubicBezTo>
                  <a:cubicBezTo>
                    <a:pt x="27061" y="2502"/>
                    <a:pt x="27653" y="1751"/>
                    <a:pt x="27641" y="1008"/>
                  </a:cubicBezTo>
                  <a:cubicBezTo>
                    <a:pt x="27629" y="254"/>
                    <a:pt x="27174" y="1"/>
                    <a:pt x="26560" y="1"/>
                  </a:cubicBezTo>
                  <a:close/>
                </a:path>
              </a:pathLst>
            </a:custGeom>
            <a:solidFill>
              <a:srgbClr val="03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3"/>
            <p:cNvSpPr/>
            <p:nvPr/>
          </p:nvSpPr>
          <p:spPr>
            <a:xfrm>
              <a:off x="5657950" y="3092825"/>
              <a:ext cx="592900" cy="359375"/>
            </a:xfrm>
            <a:custGeom>
              <a:avLst/>
              <a:gdLst/>
              <a:ahLst/>
              <a:cxnLst/>
              <a:rect l="l" t="t" r="r" b="b"/>
              <a:pathLst>
                <a:path w="23716" h="14375" extrusionOk="0">
                  <a:moveTo>
                    <a:pt x="23663" y="1"/>
                  </a:moveTo>
                  <a:cubicBezTo>
                    <a:pt x="23648" y="1"/>
                    <a:pt x="23634" y="7"/>
                    <a:pt x="23626" y="22"/>
                  </a:cubicBezTo>
                  <a:cubicBezTo>
                    <a:pt x="22490" y="1975"/>
                    <a:pt x="20456" y="3374"/>
                    <a:pt x="18710" y="4767"/>
                  </a:cubicBezTo>
                  <a:cubicBezTo>
                    <a:pt x="16863" y="6248"/>
                    <a:pt x="14894" y="7529"/>
                    <a:pt x="12873" y="8757"/>
                  </a:cubicBezTo>
                  <a:cubicBezTo>
                    <a:pt x="10847" y="9982"/>
                    <a:pt x="8797" y="11477"/>
                    <a:pt x="6570" y="12307"/>
                  </a:cubicBezTo>
                  <a:cubicBezTo>
                    <a:pt x="5543" y="12693"/>
                    <a:pt x="4470" y="12916"/>
                    <a:pt x="3426" y="13239"/>
                  </a:cubicBezTo>
                  <a:cubicBezTo>
                    <a:pt x="2416" y="13552"/>
                    <a:pt x="1440" y="14160"/>
                    <a:pt x="373" y="14160"/>
                  </a:cubicBezTo>
                  <a:cubicBezTo>
                    <a:pt x="285" y="14160"/>
                    <a:pt x="197" y="14156"/>
                    <a:pt x="107" y="14148"/>
                  </a:cubicBezTo>
                  <a:cubicBezTo>
                    <a:pt x="104" y="14147"/>
                    <a:pt x="101" y="14147"/>
                    <a:pt x="99" y="14147"/>
                  </a:cubicBezTo>
                  <a:cubicBezTo>
                    <a:pt x="11" y="14147"/>
                    <a:pt x="1" y="14287"/>
                    <a:pt x="84" y="14309"/>
                  </a:cubicBezTo>
                  <a:cubicBezTo>
                    <a:pt x="255" y="14354"/>
                    <a:pt x="426" y="14374"/>
                    <a:pt x="596" y="14374"/>
                  </a:cubicBezTo>
                  <a:cubicBezTo>
                    <a:pt x="1482" y="14374"/>
                    <a:pt x="2349" y="13832"/>
                    <a:pt x="3173" y="13558"/>
                  </a:cubicBezTo>
                  <a:cubicBezTo>
                    <a:pt x="4315" y="13176"/>
                    <a:pt x="5493" y="12916"/>
                    <a:pt x="6619" y="12488"/>
                  </a:cubicBezTo>
                  <a:cubicBezTo>
                    <a:pt x="8862" y="11632"/>
                    <a:pt x="10897" y="10114"/>
                    <a:pt x="12948" y="8886"/>
                  </a:cubicBezTo>
                  <a:cubicBezTo>
                    <a:pt x="15091" y="7599"/>
                    <a:pt x="17146" y="6242"/>
                    <a:pt x="19089" y="4665"/>
                  </a:cubicBezTo>
                  <a:cubicBezTo>
                    <a:pt x="20047" y="3891"/>
                    <a:pt x="20992" y="3098"/>
                    <a:pt x="21921" y="2288"/>
                  </a:cubicBezTo>
                  <a:cubicBezTo>
                    <a:pt x="22638" y="1659"/>
                    <a:pt x="23369" y="967"/>
                    <a:pt x="23705" y="52"/>
                  </a:cubicBezTo>
                  <a:cubicBezTo>
                    <a:pt x="23716" y="22"/>
                    <a:pt x="23689" y="1"/>
                    <a:pt x="23663"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8" name="Google Shape;1078;p13"/>
          <p:cNvGrpSpPr/>
          <p:nvPr/>
        </p:nvGrpSpPr>
        <p:grpSpPr>
          <a:xfrm>
            <a:off x="370802" y="244082"/>
            <a:ext cx="66439" cy="175678"/>
            <a:chOff x="2581525" y="3787700"/>
            <a:chExt cx="105325" cy="278500"/>
          </a:xfrm>
        </p:grpSpPr>
        <p:sp>
          <p:nvSpPr>
            <p:cNvPr id="1079" name="Google Shape;1079;p13"/>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13"/>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3"/>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3"/>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3" name="Google Shape;1083;p13"/>
          <p:cNvGrpSpPr/>
          <p:nvPr/>
        </p:nvGrpSpPr>
        <p:grpSpPr>
          <a:xfrm rot="-4499797">
            <a:off x="999074" y="55636"/>
            <a:ext cx="25027" cy="120767"/>
            <a:chOff x="2785650" y="3828250"/>
            <a:chExt cx="39675" cy="191450"/>
          </a:xfrm>
        </p:grpSpPr>
        <p:sp>
          <p:nvSpPr>
            <p:cNvPr id="1084" name="Google Shape;1084;p13"/>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3"/>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3"/>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87" name="Google Shape;1087;p13"/>
          <p:cNvSpPr/>
          <p:nvPr/>
        </p:nvSpPr>
        <p:spPr>
          <a:xfrm rot="-4499797">
            <a:off x="575596" y="117373"/>
            <a:ext cx="16669" cy="1589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3"/>
          <p:cNvSpPr/>
          <p:nvPr/>
        </p:nvSpPr>
        <p:spPr>
          <a:xfrm rot="-4499437">
            <a:off x="1569406" y="209813"/>
            <a:ext cx="11132" cy="10615"/>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3"/>
          <p:cNvSpPr/>
          <p:nvPr/>
        </p:nvSpPr>
        <p:spPr>
          <a:xfrm>
            <a:off x="1679717" y="95175"/>
            <a:ext cx="41400" cy="41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3"/>
          <p:cNvSpPr/>
          <p:nvPr/>
        </p:nvSpPr>
        <p:spPr>
          <a:xfrm>
            <a:off x="563309" y="475093"/>
            <a:ext cx="41400" cy="41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3"/>
          <p:cNvSpPr/>
          <p:nvPr/>
        </p:nvSpPr>
        <p:spPr>
          <a:xfrm>
            <a:off x="1272323" y="81517"/>
            <a:ext cx="41400" cy="41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13"/>
          <p:cNvSpPr/>
          <p:nvPr/>
        </p:nvSpPr>
        <p:spPr>
          <a:xfrm rot="5400000">
            <a:off x="8450931" y="3310601"/>
            <a:ext cx="67800" cy="678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93" name="Google Shape;1093;p13"/>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1094" name="Google Shape;1094;p13">
            <a:hlinkClick r:id="rId3" action="ppaction://hlinksldjump"/>
          </p:cNvPr>
          <p:cNvSpPr txBox="1">
            <a:spLocks noGrp="1"/>
          </p:cNvSpPr>
          <p:nvPr>
            <p:ph type="title" hasCustomPrompt="1"/>
          </p:nvPr>
        </p:nvSpPr>
        <p:spPr>
          <a:xfrm flipH="1">
            <a:off x="672869" y="959350"/>
            <a:ext cx="862200" cy="48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095" name="Google Shape;1095;p13"/>
          <p:cNvSpPr txBox="1">
            <a:spLocks noGrp="1"/>
          </p:cNvSpPr>
          <p:nvPr>
            <p:ph type="subTitle" idx="1"/>
          </p:nvPr>
        </p:nvSpPr>
        <p:spPr>
          <a:xfrm>
            <a:off x="672875" y="2009654"/>
            <a:ext cx="23448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1096" name="Google Shape;1096;p13">
            <a:hlinkClick r:id="rId3" action="ppaction://hlinksldjump"/>
          </p:cNvPr>
          <p:cNvSpPr txBox="1">
            <a:spLocks noGrp="1"/>
          </p:cNvSpPr>
          <p:nvPr>
            <p:ph type="subTitle" idx="2"/>
          </p:nvPr>
        </p:nvSpPr>
        <p:spPr>
          <a:xfrm>
            <a:off x="672869" y="1397125"/>
            <a:ext cx="1554600" cy="65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panose="02000603000000000000"/>
              <a:buNone/>
              <a:defRPr sz="1700" b="1"/>
            </a:lvl1pPr>
            <a:lvl2pPr lvl="1"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2pPr>
            <a:lvl3pPr lvl="2"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3pPr>
            <a:lvl4pPr lvl="3"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4pPr>
            <a:lvl5pPr lvl="4"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5pPr>
            <a:lvl6pPr lvl="5"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6pPr>
            <a:lvl7pPr lvl="6"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7pPr>
            <a:lvl8pPr lvl="7"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8pPr>
            <a:lvl9pPr lvl="8"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9pPr>
          </a:lstStyle>
          <a:p/>
        </p:txBody>
      </p:sp>
      <p:sp>
        <p:nvSpPr>
          <p:cNvPr id="1097" name="Google Shape;1097;p13">
            <a:hlinkClick r:id="rId4" action="ppaction://hlinksldjump"/>
          </p:cNvPr>
          <p:cNvSpPr txBox="1">
            <a:spLocks noGrp="1"/>
          </p:cNvSpPr>
          <p:nvPr>
            <p:ph type="title" idx="3" hasCustomPrompt="1"/>
          </p:nvPr>
        </p:nvSpPr>
        <p:spPr>
          <a:xfrm flipH="1">
            <a:off x="672869" y="2689425"/>
            <a:ext cx="862200" cy="48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098" name="Google Shape;1098;p13"/>
          <p:cNvSpPr txBox="1">
            <a:spLocks noGrp="1"/>
          </p:cNvSpPr>
          <p:nvPr>
            <p:ph type="subTitle" idx="4"/>
          </p:nvPr>
        </p:nvSpPr>
        <p:spPr>
          <a:xfrm>
            <a:off x="672875" y="3756804"/>
            <a:ext cx="23448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1099" name="Google Shape;1099;p13">
            <a:hlinkClick r:id="rId4" action="ppaction://hlinksldjump"/>
          </p:cNvPr>
          <p:cNvSpPr txBox="1">
            <a:spLocks noGrp="1"/>
          </p:cNvSpPr>
          <p:nvPr>
            <p:ph type="subTitle" idx="5"/>
          </p:nvPr>
        </p:nvSpPr>
        <p:spPr>
          <a:xfrm>
            <a:off x="672881" y="3130297"/>
            <a:ext cx="2677500" cy="647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panose="02000603000000000000"/>
              <a:buNone/>
              <a:defRPr sz="1700" b="1"/>
            </a:lvl1pPr>
            <a:lvl2pPr lvl="1"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2pPr>
            <a:lvl3pPr lvl="2"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3pPr>
            <a:lvl4pPr lvl="3"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4pPr>
            <a:lvl5pPr lvl="4"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5pPr>
            <a:lvl6pPr lvl="5"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6pPr>
            <a:lvl7pPr lvl="6"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7pPr>
            <a:lvl8pPr lvl="7"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8pPr>
            <a:lvl9pPr lvl="8"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9pPr>
          </a:lstStyle>
          <a:p/>
        </p:txBody>
      </p:sp>
      <p:sp>
        <p:nvSpPr>
          <p:cNvPr id="1100" name="Google Shape;1100;p13">
            <a:hlinkClick r:id="rId5" action="ppaction://hlinksldjump"/>
          </p:cNvPr>
          <p:cNvSpPr txBox="1">
            <a:spLocks noGrp="1"/>
          </p:cNvSpPr>
          <p:nvPr>
            <p:ph type="title" idx="6" hasCustomPrompt="1"/>
          </p:nvPr>
        </p:nvSpPr>
        <p:spPr>
          <a:xfrm flipH="1">
            <a:off x="3450681" y="959350"/>
            <a:ext cx="862200" cy="48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101" name="Google Shape;1101;p13"/>
          <p:cNvSpPr txBox="1">
            <a:spLocks noGrp="1"/>
          </p:cNvSpPr>
          <p:nvPr>
            <p:ph type="subTitle" idx="7"/>
          </p:nvPr>
        </p:nvSpPr>
        <p:spPr>
          <a:xfrm>
            <a:off x="3450674" y="2017804"/>
            <a:ext cx="23448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1102" name="Google Shape;1102;p13">
            <a:hlinkClick r:id="rId6" action="ppaction://hlinksldjump"/>
          </p:cNvPr>
          <p:cNvSpPr txBox="1">
            <a:spLocks noGrp="1"/>
          </p:cNvSpPr>
          <p:nvPr>
            <p:ph type="title" idx="8" hasCustomPrompt="1"/>
          </p:nvPr>
        </p:nvSpPr>
        <p:spPr>
          <a:xfrm flipH="1">
            <a:off x="3450681" y="2689425"/>
            <a:ext cx="862200" cy="48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103" name="Google Shape;1103;p13"/>
          <p:cNvSpPr txBox="1">
            <a:spLocks noGrp="1"/>
          </p:cNvSpPr>
          <p:nvPr>
            <p:ph type="subTitle" idx="9"/>
          </p:nvPr>
        </p:nvSpPr>
        <p:spPr>
          <a:xfrm>
            <a:off x="3450674" y="3764954"/>
            <a:ext cx="23448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1104" name="Google Shape;1104;p13">
            <a:hlinkClick r:id="rId6" action="ppaction://hlinksldjump"/>
          </p:cNvPr>
          <p:cNvSpPr txBox="1">
            <a:spLocks noGrp="1"/>
          </p:cNvSpPr>
          <p:nvPr>
            <p:ph type="subTitle" idx="13"/>
          </p:nvPr>
        </p:nvSpPr>
        <p:spPr>
          <a:xfrm>
            <a:off x="3450689" y="3138447"/>
            <a:ext cx="2677500" cy="647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panose="02000603000000000000"/>
              <a:buNone/>
              <a:defRPr sz="1700" b="1"/>
            </a:lvl1pPr>
            <a:lvl2pPr lvl="1"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2pPr>
            <a:lvl3pPr lvl="2"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3pPr>
            <a:lvl4pPr lvl="3"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4pPr>
            <a:lvl5pPr lvl="4"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5pPr>
            <a:lvl6pPr lvl="5"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6pPr>
            <a:lvl7pPr lvl="6"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7pPr>
            <a:lvl8pPr lvl="7"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8pPr>
            <a:lvl9pPr lvl="8"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9pPr>
          </a:lstStyle>
          <a:p/>
        </p:txBody>
      </p:sp>
      <p:sp>
        <p:nvSpPr>
          <p:cNvPr id="1105" name="Google Shape;1105;p13">
            <a:hlinkClick r:id="rId5" action="ppaction://hlinksldjump"/>
          </p:cNvPr>
          <p:cNvSpPr txBox="1">
            <a:spLocks noGrp="1"/>
          </p:cNvSpPr>
          <p:nvPr>
            <p:ph type="subTitle" idx="14"/>
          </p:nvPr>
        </p:nvSpPr>
        <p:spPr>
          <a:xfrm>
            <a:off x="3450681" y="1405275"/>
            <a:ext cx="2677500" cy="65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panose="02000603000000000000"/>
              <a:buNone/>
              <a:defRPr sz="1700" b="1"/>
            </a:lvl1pPr>
            <a:lvl2pPr lvl="1"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2pPr>
            <a:lvl3pPr lvl="2"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3pPr>
            <a:lvl4pPr lvl="3"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4pPr>
            <a:lvl5pPr lvl="4"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5pPr>
            <a:lvl6pPr lvl="5"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6pPr>
            <a:lvl7pPr lvl="6"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7pPr>
            <a:lvl8pPr lvl="7"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8pPr>
            <a:lvl9pPr lvl="8"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9pPr>
          </a:lstStyle>
          <a:p/>
        </p:txBody>
      </p:sp>
      <p:sp>
        <p:nvSpPr>
          <p:cNvPr id="1106" name="Google Shape;1106;p13"/>
          <p:cNvSpPr txBox="1">
            <a:spLocks noGrp="1"/>
          </p:cNvSpPr>
          <p:nvPr>
            <p:ph type="title" idx="15"/>
          </p:nvPr>
        </p:nvSpPr>
        <p:spPr>
          <a:xfrm>
            <a:off x="796663" y="383250"/>
            <a:ext cx="7550700" cy="5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107" name="Google Shape;1107;p13">
            <a:hlinkClick r:id="rId7" action="ppaction://hlinksldjump"/>
          </p:cNvPr>
          <p:cNvSpPr txBox="1">
            <a:spLocks noGrp="1"/>
          </p:cNvSpPr>
          <p:nvPr>
            <p:ph type="title" idx="16" hasCustomPrompt="1"/>
          </p:nvPr>
        </p:nvSpPr>
        <p:spPr>
          <a:xfrm flipH="1">
            <a:off x="6233131" y="959350"/>
            <a:ext cx="862200" cy="48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108" name="Google Shape;1108;p13"/>
          <p:cNvSpPr txBox="1">
            <a:spLocks noGrp="1"/>
          </p:cNvSpPr>
          <p:nvPr>
            <p:ph type="subTitle" idx="17"/>
          </p:nvPr>
        </p:nvSpPr>
        <p:spPr>
          <a:xfrm>
            <a:off x="6233124" y="2009654"/>
            <a:ext cx="23448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1109" name="Google Shape;1109;p13">
            <a:hlinkClick r:id="rId8" action="ppaction://hlinksldjump"/>
          </p:cNvPr>
          <p:cNvSpPr txBox="1">
            <a:spLocks noGrp="1"/>
          </p:cNvSpPr>
          <p:nvPr>
            <p:ph type="title" idx="18" hasCustomPrompt="1"/>
          </p:nvPr>
        </p:nvSpPr>
        <p:spPr>
          <a:xfrm flipH="1">
            <a:off x="6233131" y="2689425"/>
            <a:ext cx="862200" cy="48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110" name="Google Shape;1110;p13"/>
          <p:cNvSpPr txBox="1">
            <a:spLocks noGrp="1"/>
          </p:cNvSpPr>
          <p:nvPr>
            <p:ph type="subTitle" idx="19"/>
          </p:nvPr>
        </p:nvSpPr>
        <p:spPr>
          <a:xfrm>
            <a:off x="6233124" y="3764954"/>
            <a:ext cx="23448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1111" name="Google Shape;1111;p13">
            <a:hlinkClick r:id="rId8" action="ppaction://hlinksldjump"/>
          </p:cNvPr>
          <p:cNvSpPr txBox="1">
            <a:spLocks noGrp="1"/>
          </p:cNvSpPr>
          <p:nvPr>
            <p:ph type="subTitle" idx="20"/>
          </p:nvPr>
        </p:nvSpPr>
        <p:spPr>
          <a:xfrm>
            <a:off x="6233134" y="3138447"/>
            <a:ext cx="1421700" cy="647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panose="02000603000000000000"/>
              <a:buNone/>
              <a:defRPr sz="1700" b="1"/>
            </a:lvl1pPr>
            <a:lvl2pPr lvl="1"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2pPr>
            <a:lvl3pPr lvl="2"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3pPr>
            <a:lvl4pPr lvl="3"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4pPr>
            <a:lvl5pPr lvl="4"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5pPr>
            <a:lvl6pPr lvl="5"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6pPr>
            <a:lvl7pPr lvl="6"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7pPr>
            <a:lvl8pPr lvl="7"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8pPr>
            <a:lvl9pPr lvl="8"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9pPr>
          </a:lstStyle>
          <a:p/>
        </p:txBody>
      </p:sp>
      <p:sp>
        <p:nvSpPr>
          <p:cNvPr id="1112" name="Google Shape;1112;p13">
            <a:hlinkClick r:id="rId7" action="ppaction://hlinksldjump"/>
          </p:cNvPr>
          <p:cNvSpPr txBox="1">
            <a:spLocks noGrp="1"/>
          </p:cNvSpPr>
          <p:nvPr>
            <p:ph type="subTitle" idx="21"/>
          </p:nvPr>
        </p:nvSpPr>
        <p:spPr>
          <a:xfrm>
            <a:off x="6233131" y="1405275"/>
            <a:ext cx="1421700" cy="65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panose="02000603000000000000"/>
              <a:buNone/>
              <a:defRPr sz="1700" b="1"/>
            </a:lvl1pPr>
            <a:lvl2pPr lvl="1"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2pPr>
            <a:lvl3pPr lvl="2"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3pPr>
            <a:lvl4pPr lvl="3"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4pPr>
            <a:lvl5pPr lvl="4"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5pPr>
            <a:lvl6pPr lvl="5"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6pPr>
            <a:lvl7pPr lvl="6"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7pPr>
            <a:lvl8pPr lvl="7"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8pPr>
            <a:lvl9pPr lvl="8" algn="r" rtl="0">
              <a:spcBef>
                <a:spcPts val="0"/>
              </a:spcBef>
              <a:spcAft>
                <a:spcPts val="0"/>
              </a:spcAft>
              <a:buClr>
                <a:schemeClr val="dk1"/>
              </a:buClr>
              <a:buSzPts val="2500"/>
              <a:buFont typeface="Delius Swash Caps" panose="02000603000000000000"/>
              <a:buNone/>
              <a:defRPr sz="2500">
                <a:solidFill>
                  <a:schemeClr val="dk1"/>
                </a:solidFill>
                <a:latin typeface="Delius Swash Caps" panose="02000603000000000000"/>
                <a:ea typeface="Delius Swash Caps" panose="02000603000000000000"/>
                <a:cs typeface="Delius Swash Caps" panose="02000603000000000000"/>
                <a:sym typeface="Delius Swash Caps" panose="02000603000000000000"/>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13"/>
        <p:cNvGrpSpPr/>
        <p:nvPr/>
      </p:nvGrpSpPr>
      <p:grpSpPr>
        <a:xfrm>
          <a:off x="0" y="0"/>
          <a:ext cx="0" cy="0"/>
          <a:chOff x="0" y="0"/>
          <a:chExt cx="0" cy="0"/>
        </a:xfrm>
      </p:grpSpPr>
      <p:sp>
        <p:nvSpPr>
          <p:cNvPr id="1114" name="Google Shape;1114;p14"/>
          <p:cNvSpPr/>
          <p:nvPr/>
        </p:nvSpPr>
        <p:spPr>
          <a:xfrm>
            <a:off x="6428885" y="2986667"/>
            <a:ext cx="3420675" cy="2464800"/>
          </a:xfrm>
          <a:custGeom>
            <a:avLst/>
            <a:gdLst/>
            <a:ahLst/>
            <a:cxnLst/>
            <a:rect l="l" t="t" r="r" b="b"/>
            <a:pathLst>
              <a:path w="136827" h="98592" extrusionOk="0">
                <a:moveTo>
                  <a:pt x="17560" y="91654"/>
                </a:moveTo>
                <a:cubicBezTo>
                  <a:pt x="-1490" y="88733"/>
                  <a:pt x="669" y="82193"/>
                  <a:pt x="34" y="77557"/>
                </a:cubicBezTo>
                <a:cubicBezTo>
                  <a:pt x="-601" y="72922"/>
                  <a:pt x="7908" y="66572"/>
                  <a:pt x="13750" y="63841"/>
                </a:cubicBezTo>
                <a:cubicBezTo>
                  <a:pt x="19592" y="61111"/>
                  <a:pt x="25815" y="59714"/>
                  <a:pt x="35086" y="61174"/>
                </a:cubicBezTo>
                <a:cubicBezTo>
                  <a:pt x="44357" y="62635"/>
                  <a:pt x="60042" y="73049"/>
                  <a:pt x="69376" y="72604"/>
                </a:cubicBezTo>
                <a:cubicBezTo>
                  <a:pt x="78711" y="72160"/>
                  <a:pt x="86775" y="69556"/>
                  <a:pt x="91093" y="58507"/>
                </a:cubicBezTo>
                <a:cubicBezTo>
                  <a:pt x="95411" y="47458"/>
                  <a:pt x="90903" y="15264"/>
                  <a:pt x="95284" y="6310"/>
                </a:cubicBezTo>
                <a:cubicBezTo>
                  <a:pt x="99666" y="-2643"/>
                  <a:pt x="110461" y="-1056"/>
                  <a:pt x="117382" y="4786"/>
                </a:cubicBezTo>
                <a:cubicBezTo>
                  <a:pt x="124304" y="10628"/>
                  <a:pt x="137321" y="26313"/>
                  <a:pt x="136813" y="41362"/>
                </a:cubicBezTo>
                <a:cubicBezTo>
                  <a:pt x="136305" y="56412"/>
                  <a:pt x="134210" y="86701"/>
                  <a:pt x="114334" y="95083"/>
                </a:cubicBezTo>
                <a:cubicBezTo>
                  <a:pt x="94459" y="103465"/>
                  <a:pt x="36610" y="94575"/>
                  <a:pt x="17560" y="91654"/>
                </a:cubicBezTo>
                <a:close/>
              </a:path>
            </a:pathLst>
          </a:custGeom>
          <a:gradFill>
            <a:gsLst>
              <a:gs pos="0">
                <a:schemeClr val="accent3"/>
              </a:gs>
              <a:gs pos="24000">
                <a:schemeClr val="accent6"/>
              </a:gs>
              <a:gs pos="56000">
                <a:schemeClr val="accent4"/>
              </a:gs>
              <a:gs pos="82000">
                <a:srgbClr val="FFD966">
                  <a:alpha val="10196"/>
                </a:srgbClr>
              </a:gs>
              <a:gs pos="91000">
                <a:srgbClr val="FFD966">
                  <a:alpha val="0"/>
                </a:srgbClr>
              </a:gs>
              <a:gs pos="100000">
                <a:srgbClr val="4949E7">
                  <a:alpha val="0"/>
                </a:srgbClr>
              </a:gs>
            </a:gsLst>
            <a:lin ang="8100019" scaled="0"/>
          </a:gradFill>
          <a:ln>
            <a:noFill/>
          </a:ln>
        </p:spPr>
      </p:sp>
      <p:sp>
        <p:nvSpPr>
          <p:cNvPr id="1115" name="Google Shape;1115;p14"/>
          <p:cNvSpPr/>
          <p:nvPr/>
        </p:nvSpPr>
        <p:spPr>
          <a:xfrm rot="10800000">
            <a:off x="3867568" y="3724075"/>
            <a:ext cx="6000682" cy="1439725"/>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chemeClr val="dk1"/>
              </a:gs>
              <a:gs pos="39000">
                <a:schemeClr val="accent1"/>
              </a:gs>
              <a:gs pos="78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4"/>
          <p:cNvSpPr/>
          <p:nvPr/>
        </p:nvSpPr>
        <p:spPr>
          <a:xfrm rot="-214294">
            <a:off x="-98664" y="-186111"/>
            <a:ext cx="4413830" cy="1181731"/>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rgbClr val="4949E7">
                  <a:alpha val="0"/>
                </a:srgbClr>
              </a:gs>
              <a:gs pos="19000">
                <a:srgbClr val="4949E7">
                  <a:alpha val="0"/>
                </a:srgbClr>
              </a:gs>
              <a:gs pos="71000">
                <a:schemeClr val="lt2"/>
              </a:gs>
              <a:gs pos="100000">
                <a:srgbClr val="050A10"/>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4"/>
          <p:cNvSpPr/>
          <p:nvPr/>
        </p:nvSpPr>
        <p:spPr>
          <a:xfrm>
            <a:off x="-25" y="-25062"/>
            <a:ext cx="5181693" cy="1013704"/>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chemeClr val="accent3"/>
              </a:gs>
              <a:gs pos="24000">
                <a:schemeClr val="accent6"/>
              </a:gs>
              <a:gs pos="56000">
                <a:schemeClr val="accent4"/>
              </a:gs>
              <a:gs pos="82000">
                <a:srgbClr val="FFD966">
                  <a:alpha val="10196"/>
                </a:srgbClr>
              </a:gs>
              <a:gs pos="91000">
                <a:srgbClr val="FFD966">
                  <a:alpha val="0"/>
                </a:srgbClr>
              </a:gs>
              <a:gs pos="100000">
                <a:srgbClr val="4949E7">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8" name="Google Shape;1118;p14"/>
          <p:cNvGrpSpPr/>
          <p:nvPr/>
        </p:nvGrpSpPr>
        <p:grpSpPr>
          <a:xfrm rot="-2700000">
            <a:off x="7260042" y="4589490"/>
            <a:ext cx="39675" cy="191448"/>
            <a:chOff x="2785650" y="3828250"/>
            <a:chExt cx="39675" cy="191450"/>
          </a:xfrm>
        </p:grpSpPr>
        <p:sp>
          <p:nvSpPr>
            <p:cNvPr id="1119" name="Google Shape;1119;p14"/>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14"/>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14"/>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2" name="Google Shape;1122;p14"/>
          <p:cNvGrpSpPr/>
          <p:nvPr/>
        </p:nvGrpSpPr>
        <p:grpSpPr>
          <a:xfrm>
            <a:off x="8724500" y="4464238"/>
            <a:ext cx="105325" cy="278500"/>
            <a:chOff x="2581525" y="3787700"/>
            <a:chExt cx="105325" cy="278500"/>
          </a:xfrm>
        </p:grpSpPr>
        <p:sp>
          <p:nvSpPr>
            <p:cNvPr id="1123" name="Google Shape;1123;p14"/>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4"/>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4"/>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4"/>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7" name="Google Shape;1127;p14"/>
          <p:cNvSpPr/>
          <p:nvPr/>
        </p:nvSpPr>
        <p:spPr>
          <a:xfrm rot="-4500040">
            <a:off x="8220998" y="46726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4"/>
          <p:cNvSpPr/>
          <p:nvPr/>
        </p:nvSpPr>
        <p:spPr>
          <a:xfrm rot="-4500040">
            <a:off x="6714048" y="443562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9" name="Google Shape;1129;p14"/>
          <p:cNvGrpSpPr/>
          <p:nvPr/>
        </p:nvGrpSpPr>
        <p:grpSpPr>
          <a:xfrm rot="8100000">
            <a:off x="1669623" y="183216"/>
            <a:ext cx="39675" cy="191448"/>
            <a:chOff x="2785650" y="3828250"/>
            <a:chExt cx="39675" cy="191450"/>
          </a:xfrm>
        </p:grpSpPr>
        <p:sp>
          <p:nvSpPr>
            <p:cNvPr id="1130" name="Google Shape;1130;p14"/>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14"/>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14"/>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3" name="Google Shape;1133;p14"/>
          <p:cNvGrpSpPr/>
          <p:nvPr/>
        </p:nvGrpSpPr>
        <p:grpSpPr>
          <a:xfrm rot="10800000">
            <a:off x="298665" y="254842"/>
            <a:ext cx="105325" cy="278500"/>
            <a:chOff x="2581525" y="3787700"/>
            <a:chExt cx="105325" cy="278500"/>
          </a:xfrm>
        </p:grpSpPr>
        <p:sp>
          <p:nvSpPr>
            <p:cNvPr id="1134" name="Google Shape;1134;p14"/>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4"/>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4"/>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4"/>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8" name="Google Shape;1138;p14"/>
          <p:cNvSpPr/>
          <p:nvPr/>
        </p:nvSpPr>
        <p:spPr>
          <a:xfrm rot="6299960">
            <a:off x="752493" y="235832"/>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4"/>
          <p:cNvSpPr/>
          <p:nvPr/>
        </p:nvSpPr>
        <p:spPr>
          <a:xfrm rot="6299960">
            <a:off x="2150818" y="774432"/>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0" name="Google Shape;1140;p14"/>
          <p:cNvGrpSpPr/>
          <p:nvPr/>
        </p:nvGrpSpPr>
        <p:grpSpPr>
          <a:xfrm rot="2912890">
            <a:off x="900659" y="429901"/>
            <a:ext cx="488139" cy="290707"/>
            <a:chOff x="3225675" y="238200"/>
            <a:chExt cx="725350" cy="431975"/>
          </a:xfrm>
        </p:grpSpPr>
        <p:sp>
          <p:nvSpPr>
            <p:cNvPr id="1141" name="Google Shape;1141;p14"/>
            <p:cNvSpPr/>
            <p:nvPr/>
          </p:nvSpPr>
          <p:spPr>
            <a:xfrm>
              <a:off x="3225675" y="238200"/>
              <a:ext cx="725350" cy="431975"/>
            </a:xfrm>
            <a:custGeom>
              <a:avLst/>
              <a:gdLst/>
              <a:ahLst/>
              <a:cxnLst/>
              <a:rect l="l" t="t" r="r" b="b"/>
              <a:pathLst>
                <a:path w="29014" h="17279" extrusionOk="0">
                  <a:moveTo>
                    <a:pt x="27636" y="1"/>
                  </a:moveTo>
                  <a:cubicBezTo>
                    <a:pt x="27510" y="1"/>
                    <a:pt x="27360" y="19"/>
                    <a:pt x="27184" y="59"/>
                  </a:cubicBezTo>
                  <a:cubicBezTo>
                    <a:pt x="24977" y="556"/>
                    <a:pt x="22906" y="1492"/>
                    <a:pt x="20888" y="2486"/>
                  </a:cubicBezTo>
                  <a:cubicBezTo>
                    <a:pt x="18803" y="3517"/>
                    <a:pt x="16835" y="4735"/>
                    <a:pt x="15103" y="6302"/>
                  </a:cubicBezTo>
                  <a:cubicBezTo>
                    <a:pt x="15019" y="6375"/>
                    <a:pt x="15099" y="6503"/>
                    <a:pt x="15191" y="6503"/>
                  </a:cubicBezTo>
                  <a:cubicBezTo>
                    <a:pt x="15211" y="6503"/>
                    <a:pt x="15232" y="6497"/>
                    <a:pt x="15251" y="6483"/>
                  </a:cubicBezTo>
                  <a:cubicBezTo>
                    <a:pt x="17098" y="5179"/>
                    <a:pt x="19077" y="4073"/>
                    <a:pt x="21086" y="3036"/>
                  </a:cubicBezTo>
                  <a:cubicBezTo>
                    <a:pt x="22103" y="2509"/>
                    <a:pt x="23134" y="1999"/>
                    <a:pt x="24157" y="1485"/>
                  </a:cubicBezTo>
                  <a:cubicBezTo>
                    <a:pt x="24535" y="1295"/>
                    <a:pt x="25442" y="771"/>
                    <a:pt x="26101" y="771"/>
                  </a:cubicBezTo>
                  <a:cubicBezTo>
                    <a:pt x="26333" y="771"/>
                    <a:pt x="26534" y="836"/>
                    <a:pt x="26670" y="1005"/>
                  </a:cubicBezTo>
                  <a:cubicBezTo>
                    <a:pt x="27052" y="1482"/>
                    <a:pt x="26242" y="2141"/>
                    <a:pt x="25952" y="2470"/>
                  </a:cubicBezTo>
                  <a:cubicBezTo>
                    <a:pt x="23140" y="5677"/>
                    <a:pt x="19545" y="7910"/>
                    <a:pt x="15876" y="10059"/>
                  </a:cubicBezTo>
                  <a:cubicBezTo>
                    <a:pt x="12726" y="11903"/>
                    <a:pt x="9483" y="13583"/>
                    <a:pt x="6157" y="15087"/>
                  </a:cubicBezTo>
                  <a:cubicBezTo>
                    <a:pt x="5795" y="15251"/>
                    <a:pt x="5433" y="15429"/>
                    <a:pt x="5058" y="15571"/>
                  </a:cubicBezTo>
                  <a:cubicBezTo>
                    <a:pt x="4718" y="15722"/>
                    <a:pt x="3598" y="16200"/>
                    <a:pt x="2836" y="16200"/>
                  </a:cubicBezTo>
                  <a:cubicBezTo>
                    <a:pt x="2320" y="16200"/>
                    <a:pt x="1969" y="15981"/>
                    <a:pt x="2134" y="15294"/>
                  </a:cubicBezTo>
                  <a:cubicBezTo>
                    <a:pt x="2239" y="14856"/>
                    <a:pt x="2614" y="14543"/>
                    <a:pt x="2967" y="14264"/>
                  </a:cubicBezTo>
                  <a:cubicBezTo>
                    <a:pt x="4116" y="13349"/>
                    <a:pt x="5268" y="12440"/>
                    <a:pt x="6414" y="11521"/>
                  </a:cubicBezTo>
                  <a:cubicBezTo>
                    <a:pt x="7477" y="10668"/>
                    <a:pt x="8574" y="9948"/>
                    <a:pt x="9746" y="9217"/>
                  </a:cubicBezTo>
                  <a:cubicBezTo>
                    <a:pt x="9878" y="9138"/>
                    <a:pt x="10009" y="9051"/>
                    <a:pt x="10091" y="8920"/>
                  </a:cubicBezTo>
                  <a:cubicBezTo>
                    <a:pt x="10247" y="8665"/>
                    <a:pt x="10102" y="8451"/>
                    <a:pt x="9864" y="8451"/>
                  </a:cubicBezTo>
                  <a:cubicBezTo>
                    <a:pt x="9819" y="8451"/>
                    <a:pt x="9770" y="8458"/>
                    <a:pt x="9720" y="8475"/>
                  </a:cubicBezTo>
                  <a:cubicBezTo>
                    <a:pt x="9585" y="8522"/>
                    <a:pt x="9469" y="8617"/>
                    <a:pt x="9357" y="8709"/>
                  </a:cubicBezTo>
                  <a:cubicBezTo>
                    <a:pt x="7517" y="10234"/>
                    <a:pt x="5673" y="11755"/>
                    <a:pt x="3829" y="13279"/>
                  </a:cubicBezTo>
                  <a:cubicBezTo>
                    <a:pt x="3174" y="13820"/>
                    <a:pt x="0" y="16078"/>
                    <a:pt x="1847" y="17072"/>
                  </a:cubicBezTo>
                  <a:cubicBezTo>
                    <a:pt x="2129" y="17225"/>
                    <a:pt x="2463" y="17278"/>
                    <a:pt x="2808" y="17278"/>
                  </a:cubicBezTo>
                  <a:cubicBezTo>
                    <a:pt x="3264" y="17278"/>
                    <a:pt x="3737" y="17185"/>
                    <a:pt x="4129" y="17109"/>
                  </a:cubicBezTo>
                  <a:cubicBezTo>
                    <a:pt x="5716" y="16796"/>
                    <a:pt x="7220" y="16167"/>
                    <a:pt x="8715" y="15564"/>
                  </a:cubicBezTo>
                  <a:cubicBezTo>
                    <a:pt x="14810" y="13108"/>
                    <a:pt x="20868" y="9562"/>
                    <a:pt x="25353" y="4689"/>
                  </a:cubicBezTo>
                  <a:cubicBezTo>
                    <a:pt x="25923" y="4070"/>
                    <a:pt x="26476" y="3421"/>
                    <a:pt x="27029" y="2793"/>
                  </a:cubicBezTo>
                  <a:cubicBezTo>
                    <a:pt x="27541" y="2214"/>
                    <a:pt x="29013" y="1"/>
                    <a:pt x="27636"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4"/>
            <p:cNvSpPr/>
            <p:nvPr/>
          </p:nvSpPr>
          <p:spPr>
            <a:xfrm>
              <a:off x="3371025" y="274975"/>
              <a:ext cx="392750" cy="344000"/>
            </a:xfrm>
            <a:custGeom>
              <a:avLst/>
              <a:gdLst/>
              <a:ahLst/>
              <a:cxnLst/>
              <a:rect l="l" t="t" r="r" b="b"/>
              <a:pathLst>
                <a:path w="15710" h="13760" extrusionOk="0">
                  <a:moveTo>
                    <a:pt x="7859" y="1"/>
                  </a:moveTo>
                  <a:cubicBezTo>
                    <a:pt x="5372" y="1"/>
                    <a:pt x="2972" y="1353"/>
                    <a:pt x="1749" y="3712"/>
                  </a:cubicBezTo>
                  <a:cubicBezTo>
                    <a:pt x="1" y="7083"/>
                    <a:pt x="1314" y="11235"/>
                    <a:pt x="4686" y="12984"/>
                  </a:cubicBezTo>
                  <a:cubicBezTo>
                    <a:pt x="5698" y="13510"/>
                    <a:pt x="6781" y="13759"/>
                    <a:pt x="7848" y="13759"/>
                  </a:cubicBezTo>
                  <a:cubicBezTo>
                    <a:pt x="10335" y="13759"/>
                    <a:pt x="12734" y="12406"/>
                    <a:pt x="13957" y="10047"/>
                  </a:cubicBezTo>
                  <a:cubicBezTo>
                    <a:pt x="15709" y="6676"/>
                    <a:pt x="14392" y="2523"/>
                    <a:pt x="11021" y="775"/>
                  </a:cubicBezTo>
                  <a:cubicBezTo>
                    <a:pt x="10009" y="250"/>
                    <a:pt x="8926" y="1"/>
                    <a:pt x="7859" y="1"/>
                  </a:cubicBezTo>
                  <a:close/>
                </a:path>
              </a:pathLst>
            </a:custGeom>
            <a:solidFill>
              <a:srgbClr val="FB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4"/>
            <p:cNvSpPr/>
            <p:nvPr/>
          </p:nvSpPr>
          <p:spPr>
            <a:xfrm>
              <a:off x="3431125" y="342825"/>
              <a:ext cx="320550" cy="276150"/>
            </a:xfrm>
            <a:custGeom>
              <a:avLst/>
              <a:gdLst/>
              <a:ahLst/>
              <a:cxnLst/>
              <a:rect l="l" t="t" r="r" b="b"/>
              <a:pathLst>
                <a:path w="12822" h="11046" extrusionOk="0">
                  <a:moveTo>
                    <a:pt x="10915" y="0"/>
                  </a:moveTo>
                  <a:cubicBezTo>
                    <a:pt x="10540" y="886"/>
                    <a:pt x="9865" y="1656"/>
                    <a:pt x="9301" y="2424"/>
                  </a:cubicBezTo>
                  <a:cubicBezTo>
                    <a:pt x="8271" y="3826"/>
                    <a:pt x="7079" y="4992"/>
                    <a:pt x="5581" y="5887"/>
                  </a:cubicBezTo>
                  <a:cubicBezTo>
                    <a:pt x="4494" y="6539"/>
                    <a:pt x="3546" y="7428"/>
                    <a:pt x="2397" y="7975"/>
                  </a:cubicBezTo>
                  <a:cubicBezTo>
                    <a:pt x="1803" y="8259"/>
                    <a:pt x="1201" y="8396"/>
                    <a:pt x="601" y="8396"/>
                  </a:cubicBezTo>
                  <a:cubicBezTo>
                    <a:pt x="400" y="8396"/>
                    <a:pt x="200" y="8381"/>
                    <a:pt x="0" y="8350"/>
                  </a:cubicBezTo>
                  <a:lnTo>
                    <a:pt x="0" y="8350"/>
                  </a:lnTo>
                  <a:cubicBezTo>
                    <a:pt x="596" y="9127"/>
                    <a:pt x="1360" y="9793"/>
                    <a:pt x="2282" y="10270"/>
                  </a:cubicBezTo>
                  <a:cubicBezTo>
                    <a:pt x="3294" y="10796"/>
                    <a:pt x="4377" y="11045"/>
                    <a:pt x="5444" y="11045"/>
                  </a:cubicBezTo>
                  <a:cubicBezTo>
                    <a:pt x="7931" y="11045"/>
                    <a:pt x="10330" y="9692"/>
                    <a:pt x="11553" y="7333"/>
                  </a:cubicBezTo>
                  <a:cubicBezTo>
                    <a:pt x="12822" y="4893"/>
                    <a:pt x="12476" y="2052"/>
                    <a:pt x="1091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4"/>
            <p:cNvSpPr/>
            <p:nvPr/>
          </p:nvSpPr>
          <p:spPr>
            <a:xfrm>
              <a:off x="3395800" y="421925"/>
              <a:ext cx="185425" cy="136825"/>
            </a:xfrm>
            <a:custGeom>
              <a:avLst/>
              <a:gdLst/>
              <a:ahLst/>
              <a:cxnLst/>
              <a:rect l="l" t="t" r="r" b="b"/>
              <a:pathLst>
                <a:path w="7417" h="5473" extrusionOk="0">
                  <a:moveTo>
                    <a:pt x="3797" y="0"/>
                  </a:moveTo>
                  <a:cubicBezTo>
                    <a:pt x="3536" y="0"/>
                    <a:pt x="3305" y="125"/>
                    <a:pt x="3096" y="339"/>
                  </a:cubicBezTo>
                  <a:cubicBezTo>
                    <a:pt x="2727" y="711"/>
                    <a:pt x="2799" y="1304"/>
                    <a:pt x="2543" y="1696"/>
                  </a:cubicBezTo>
                  <a:cubicBezTo>
                    <a:pt x="2470" y="1640"/>
                    <a:pt x="2385" y="1600"/>
                    <a:pt x="2269" y="1588"/>
                  </a:cubicBezTo>
                  <a:cubicBezTo>
                    <a:pt x="2255" y="1587"/>
                    <a:pt x="2242" y="1586"/>
                    <a:pt x="2229" y="1586"/>
                  </a:cubicBezTo>
                  <a:cubicBezTo>
                    <a:pt x="1882" y="1586"/>
                    <a:pt x="1698" y="1967"/>
                    <a:pt x="1390" y="1967"/>
                  </a:cubicBezTo>
                  <a:cubicBezTo>
                    <a:pt x="1309" y="1967"/>
                    <a:pt x="1220" y="1940"/>
                    <a:pt x="1117" y="1874"/>
                  </a:cubicBezTo>
                  <a:cubicBezTo>
                    <a:pt x="774" y="1653"/>
                    <a:pt x="788" y="1334"/>
                    <a:pt x="283" y="1311"/>
                  </a:cubicBezTo>
                  <a:cubicBezTo>
                    <a:pt x="271" y="1311"/>
                    <a:pt x="260" y="1311"/>
                    <a:pt x="248" y="1311"/>
                  </a:cubicBezTo>
                  <a:cubicBezTo>
                    <a:pt x="157" y="1311"/>
                    <a:pt x="73" y="1324"/>
                    <a:pt x="0" y="1351"/>
                  </a:cubicBezTo>
                  <a:cubicBezTo>
                    <a:pt x="79" y="2858"/>
                    <a:pt x="649" y="4314"/>
                    <a:pt x="1640" y="5473"/>
                  </a:cubicBezTo>
                  <a:cubicBezTo>
                    <a:pt x="1765" y="5387"/>
                    <a:pt x="1880" y="5285"/>
                    <a:pt x="1986" y="5160"/>
                  </a:cubicBezTo>
                  <a:cubicBezTo>
                    <a:pt x="2385" y="4696"/>
                    <a:pt x="2447" y="3646"/>
                    <a:pt x="2944" y="3326"/>
                  </a:cubicBezTo>
                  <a:cubicBezTo>
                    <a:pt x="3062" y="3252"/>
                    <a:pt x="3621" y="3229"/>
                    <a:pt x="4058" y="3229"/>
                  </a:cubicBezTo>
                  <a:cubicBezTo>
                    <a:pt x="4317" y="3229"/>
                    <a:pt x="4533" y="3237"/>
                    <a:pt x="4587" y="3247"/>
                  </a:cubicBezTo>
                  <a:cubicBezTo>
                    <a:pt x="4860" y="3294"/>
                    <a:pt x="5147" y="3326"/>
                    <a:pt x="5432" y="3326"/>
                  </a:cubicBezTo>
                  <a:cubicBezTo>
                    <a:pt x="6144" y="3326"/>
                    <a:pt x="6849" y="3133"/>
                    <a:pt x="7310" y="2512"/>
                  </a:cubicBezTo>
                  <a:cubicBezTo>
                    <a:pt x="7417" y="2370"/>
                    <a:pt x="7329" y="2183"/>
                    <a:pt x="7163" y="2183"/>
                  </a:cubicBezTo>
                  <a:cubicBezTo>
                    <a:pt x="7145" y="2183"/>
                    <a:pt x="7126" y="2185"/>
                    <a:pt x="7106" y="2190"/>
                  </a:cubicBezTo>
                  <a:cubicBezTo>
                    <a:pt x="6904" y="2239"/>
                    <a:pt x="6692" y="2283"/>
                    <a:pt x="6528" y="2283"/>
                  </a:cubicBezTo>
                  <a:cubicBezTo>
                    <a:pt x="6259" y="2283"/>
                    <a:pt x="6118" y="2165"/>
                    <a:pt x="6355" y="1758"/>
                  </a:cubicBezTo>
                  <a:cubicBezTo>
                    <a:pt x="6441" y="1614"/>
                    <a:pt x="6359" y="1442"/>
                    <a:pt x="6230" y="1363"/>
                  </a:cubicBezTo>
                  <a:cubicBezTo>
                    <a:pt x="6070" y="1264"/>
                    <a:pt x="5895" y="1200"/>
                    <a:pt x="5720" y="1200"/>
                  </a:cubicBezTo>
                  <a:cubicBezTo>
                    <a:pt x="5582" y="1200"/>
                    <a:pt x="5444" y="1240"/>
                    <a:pt x="5312" y="1334"/>
                  </a:cubicBezTo>
                  <a:cubicBezTo>
                    <a:pt x="5206" y="1413"/>
                    <a:pt x="5170" y="1544"/>
                    <a:pt x="5075" y="1627"/>
                  </a:cubicBezTo>
                  <a:cubicBezTo>
                    <a:pt x="4968" y="1721"/>
                    <a:pt x="4849" y="1761"/>
                    <a:pt x="4731" y="1761"/>
                  </a:cubicBezTo>
                  <a:cubicBezTo>
                    <a:pt x="4202" y="1761"/>
                    <a:pt x="3674" y="964"/>
                    <a:pt x="4199" y="547"/>
                  </a:cubicBezTo>
                  <a:cubicBezTo>
                    <a:pt x="4389" y="392"/>
                    <a:pt x="4340" y="135"/>
                    <a:pt x="4110" y="56"/>
                  </a:cubicBezTo>
                  <a:cubicBezTo>
                    <a:pt x="4001" y="18"/>
                    <a:pt x="3897" y="0"/>
                    <a:pt x="3797"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4"/>
            <p:cNvSpPr/>
            <p:nvPr/>
          </p:nvSpPr>
          <p:spPr>
            <a:xfrm>
              <a:off x="3699875" y="467375"/>
              <a:ext cx="37300" cy="64475"/>
            </a:xfrm>
            <a:custGeom>
              <a:avLst/>
              <a:gdLst/>
              <a:ahLst/>
              <a:cxnLst/>
              <a:rect l="l" t="t" r="r" b="b"/>
              <a:pathLst>
                <a:path w="1492" h="2579" extrusionOk="0">
                  <a:moveTo>
                    <a:pt x="693" y="1"/>
                  </a:moveTo>
                  <a:cubicBezTo>
                    <a:pt x="576" y="1"/>
                    <a:pt x="462" y="22"/>
                    <a:pt x="359" y="76"/>
                  </a:cubicBezTo>
                  <a:cubicBezTo>
                    <a:pt x="1" y="264"/>
                    <a:pt x="99" y="619"/>
                    <a:pt x="191" y="955"/>
                  </a:cubicBezTo>
                  <a:cubicBezTo>
                    <a:pt x="346" y="1515"/>
                    <a:pt x="574" y="2015"/>
                    <a:pt x="672" y="2578"/>
                  </a:cubicBezTo>
                  <a:cubicBezTo>
                    <a:pt x="715" y="2502"/>
                    <a:pt x="764" y="2430"/>
                    <a:pt x="803" y="2351"/>
                  </a:cubicBezTo>
                  <a:cubicBezTo>
                    <a:pt x="1011" y="1952"/>
                    <a:pt x="1172" y="1541"/>
                    <a:pt x="1297" y="1123"/>
                  </a:cubicBezTo>
                  <a:cubicBezTo>
                    <a:pt x="1291" y="1113"/>
                    <a:pt x="1285" y="1100"/>
                    <a:pt x="1278" y="1086"/>
                  </a:cubicBezTo>
                  <a:cubicBezTo>
                    <a:pt x="1282" y="1063"/>
                    <a:pt x="1288" y="1024"/>
                    <a:pt x="1297" y="965"/>
                  </a:cubicBezTo>
                  <a:lnTo>
                    <a:pt x="1341" y="965"/>
                  </a:lnTo>
                  <a:cubicBezTo>
                    <a:pt x="1406" y="724"/>
                    <a:pt x="1455" y="481"/>
                    <a:pt x="1492" y="237"/>
                  </a:cubicBezTo>
                  <a:cubicBezTo>
                    <a:pt x="1489" y="237"/>
                    <a:pt x="1489" y="234"/>
                    <a:pt x="1485" y="231"/>
                  </a:cubicBezTo>
                  <a:cubicBezTo>
                    <a:pt x="1266" y="120"/>
                    <a:pt x="969" y="1"/>
                    <a:pt x="693" y="1"/>
                  </a:cubicBez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4"/>
            <p:cNvSpPr/>
            <p:nvPr/>
          </p:nvSpPr>
          <p:spPr>
            <a:xfrm>
              <a:off x="3524875" y="275150"/>
              <a:ext cx="211575" cy="142525"/>
            </a:xfrm>
            <a:custGeom>
              <a:avLst/>
              <a:gdLst/>
              <a:ahLst/>
              <a:cxnLst/>
              <a:rect l="l" t="t" r="r" b="b"/>
              <a:pathLst>
                <a:path w="8463" h="5701" extrusionOk="0">
                  <a:moveTo>
                    <a:pt x="1719" y="0"/>
                  </a:moveTo>
                  <a:cubicBezTo>
                    <a:pt x="1353" y="0"/>
                    <a:pt x="988" y="29"/>
                    <a:pt x="629" y="86"/>
                  </a:cubicBezTo>
                  <a:cubicBezTo>
                    <a:pt x="642" y="96"/>
                    <a:pt x="656" y="103"/>
                    <a:pt x="669" y="113"/>
                  </a:cubicBezTo>
                  <a:cubicBezTo>
                    <a:pt x="340" y="449"/>
                    <a:pt x="138" y="834"/>
                    <a:pt x="36" y="1321"/>
                  </a:cubicBezTo>
                  <a:cubicBezTo>
                    <a:pt x="1" y="1497"/>
                    <a:pt x="145" y="1640"/>
                    <a:pt x="304" y="1640"/>
                  </a:cubicBezTo>
                  <a:cubicBezTo>
                    <a:pt x="350" y="1640"/>
                    <a:pt x="397" y="1628"/>
                    <a:pt x="442" y="1601"/>
                  </a:cubicBezTo>
                  <a:cubicBezTo>
                    <a:pt x="559" y="1531"/>
                    <a:pt x="681" y="1500"/>
                    <a:pt x="799" y="1500"/>
                  </a:cubicBezTo>
                  <a:cubicBezTo>
                    <a:pt x="1186" y="1500"/>
                    <a:pt x="1532" y="1836"/>
                    <a:pt x="1568" y="2250"/>
                  </a:cubicBezTo>
                  <a:cubicBezTo>
                    <a:pt x="1610" y="2763"/>
                    <a:pt x="1222" y="3172"/>
                    <a:pt x="834" y="3429"/>
                  </a:cubicBezTo>
                  <a:cubicBezTo>
                    <a:pt x="721" y="3504"/>
                    <a:pt x="708" y="3633"/>
                    <a:pt x="764" y="3748"/>
                  </a:cubicBezTo>
                  <a:cubicBezTo>
                    <a:pt x="804" y="3830"/>
                    <a:pt x="863" y="3893"/>
                    <a:pt x="925" y="3938"/>
                  </a:cubicBezTo>
                  <a:cubicBezTo>
                    <a:pt x="767" y="4377"/>
                    <a:pt x="1288" y="4729"/>
                    <a:pt x="1706" y="4788"/>
                  </a:cubicBezTo>
                  <a:cubicBezTo>
                    <a:pt x="1755" y="4795"/>
                    <a:pt x="1803" y="4798"/>
                    <a:pt x="1851" y="4798"/>
                  </a:cubicBezTo>
                  <a:cubicBezTo>
                    <a:pt x="2757" y="4798"/>
                    <a:pt x="3554" y="3664"/>
                    <a:pt x="4383" y="3664"/>
                  </a:cubicBezTo>
                  <a:cubicBezTo>
                    <a:pt x="4673" y="3664"/>
                    <a:pt x="4968" y="3804"/>
                    <a:pt x="5272" y="4179"/>
                  </a:cubicBezTo>
                  <a:cubicBezTo>
                    <a:pt x="5349" y="4274"/>
                    <a:pt x="5447" y="4322"/>
                    <a:pt x="5545" y="4322"/>
                  </a:cubicBezTo>
                  <a:cubicBezTo>
                    <a:pt x="5650" y="4322"/>
                    <a:pt x="5754" y="4266"/>
                    <a:pt x="5828" y="4153"/>
                  </a:cubicBezTo>
                  <a:cubicBezTo>
                    <a:pt x="5904" y="4039"/>
                    <a:pt x="6007" y="3995"/>
                    <a:pt x="6120" y="3995"/>
                  </a:cubicBezTo>
                  <a:cubicBezTo>
                    <a:pt x="6410" y="3995"/>
                    <a:pt x="6765" y="4283"/>
                    <a:pt x="6895" y="4429"/>
                  </a:cubicBezTo>
                  <a:cubicBezTo>
                    <a:pt x="7043" y="4594"/>
                    <a:pt x="7152" y="4785"/>
                    <a:pt x="7283" y="4962"/>
                  </a:cubicBezTo>
                  <a:cubicBezTo>
                    <a:pt x="7448" y="5183"/>
                    <a:pt x="7630" y="5440"/>
                    <a:pt x="7870" y="5578"/>
                  </a:cubicBezTo>
                  <a:cubicBezTo>
                    <a:pt x="8016" y="5662"/>
                    <a:pt x="8147" y="5701"/>
                    <a:pt x="8267" y="5701"/>
                  </a:cubicBezTo>
                  <a:cubicBezTo>
                    <a:pt x="8335" y="5701"/>
                    <a:pt x="8400" y="5688"/>
                    <a:pt x="8463" y="5664"/>
                  </a:cubicBezTo>
                  <a:cubicBezTo>
                    <a:pt x="8100" y="3636"/>
                    <a:pt x="6839" y="1792"/>
                    <a:pt x="4867" y="768"/>
                  </a:cubicBezTo>
                  <a:cubicBezTo>
                    <a:pt x="3858" y="244"/>
                    <a:pt x="2781" y="0"/>
                    <a:pt x="1719"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4"/>
            <p:cNvSpPr/>
            <p:nvPr/>
          </p:nvSpPr>
          <p:spPr>
            <a:xfrm>
              <a:off x="3524875" y="275150"/>
              <a:ext cx="176750" cy="119950"/>
            </a:xfrm>
            <a:custGeom>
              <a:avLst/>
              <a:gdLst/>
              <a:ahLst/>
              <a:cxnLst/>
              <a:rect l="l" t="t" r="r" b="b"/>
              <a:pathLst>
                <a:path w="7070" h="4798" extrusionOk="0">
                  <a:moveTo>
                    <a:pt x="1719" y="0"/>
                  </a:moveTo>
                  <a:cubicBezTo>
                    <a:pt x="1353" y="0"/>
                    <a:pt x="988" y="29"/>
                    <a:pt x="629" y="86"/>
                  </a:cubicBezTo>
                  <a:cubicBezTo>
                    <a:pt x="642" y="96"/>
                    <a:pt x="656" y="103"/>
                    <a:pt x="669" y="113"/>
                  </a:cubicBezTo>
                  <a:cubicBezTo>
                    <a:pt x="340" y="449"/>
                    <a:pt x="138" y="834"/>
                    <a:pt x="36" y="1321"/>
                  </a:cubicBezTo>
                  <a:cubicBezTo>
                    <a:pt x="1" y="1497"/>
                    <a:pt x="145" y="1640"/>
                    <a:pt x="304" y="1640"/>
                  </a:cubicBezTo>
                  <a:cubicBezTo>
                    <a:pt x="350" y="1640"/>
                    <a:pt x="397" y="1628"/>
                    <a:pt x="442" y="1601"/>
                  </a:cubicBezTo>
                  <a:cubicBezTo>
                    <a:pt x="559" y="1531"/>
                    <a:pt x="681" y="1500"/>
                    <a:pt x="799" y="1500"/>
                  </a:cubicBezTo>
                  <a:cubicBezTo>
                    <a:pt x="1186" y="1500"/>
                    <a:pt x="1532" y="1836"/>
                    <a:pt x="1568" y="2250"/>
                  </a:cubicBezTo>
                  <a:cubicBezTo>
                    <a:pt x="1610" y="2763"/>
                    <a:pt x="1222" y="3172"/>
                    <a:pt x="834" y="3429"/>
                  </a:cubicBezTo>
                  <a:cubicBezTo>
                    <a:pt x="721" y="3504"/>
                    <a:pt x="708" y="3633"/>
                    <a:pt x="764" y="3748"/>
                  </a:cubicBezTo>
                  <a:cubicBezTo>
                    <a:pt x="804" y="3830"/>
                    <a:pt x="863" y="3893"/>
                    <a:pt x="925" y="3938"/>
                  </a:cubicBezTo>
                  <a:cubicBezTo>
                    <a:pt x="767" y="4377"/>
                    <a:pt x="1288" y="4729"/>
                    <a:pt x="1706" y="4788"/>
                  </a:cubicBezTo>
                  <a:cubicBezTo>
                    <a:pt x="1755" y="4795"/>
                    <a:pt x="1803" y="4798"/>
                    <a:pt x="1851" y="4798"/>
                  </a:cubicBezTo>
                  <a:cubicBezTo>
                    <a:pt x="2757" y="4798"/>
                    <a:pt x="3554" y="3664"/>
                    <a:pt x="4383" y="3664"/>
                  </a:cubicBezTo>
                  <a:cubicBezTo>
                    <a:pt x="4673" y="3664"/>
                    <a:pt x="4968" y="3804"/>
                    <a:pt x="5272" y="4179"/>
                  </a:cubicBezTo>
                  <a:cubicBezTo>
                    <a:pt x="5349" y="4274"/>
                    <a:pt x="5447" y="4322"/>
                    <a:pt x="5545" y="4322"/>
                  </a:cubicBezTo>
                  <a:cubicBezTo>
                    <a:pt x="5650" y="4322"/>
                    <a:pt x="5754" y="4266"/>
                    <a:pt x="5828" y="4153"/>
                  </a:cubicBezTo>
                  <a:cubicBezTo>
                    <a:pt x="5905" y="4040"/>
                    <a:pt x="6008" y="3996"/>
                    <a:pt x="6121" y="3996"/>
                  </a:cubicBezTo>
                  <a:cubicBezTo>
                    <a:pt x="6196" y="3996"/>
                    <a:pt x="6276" y="4016"/>
                    <a:pt x="6355" y="4047"/>
                  </a:cubicBezTo>
                  <a:cubicBezTo>
                    <a:pt x="6519" y="3844"/>
                    <a:pt x="6688" y="3642"/>
                    <a:pt x="6796" y="3412"/>
                  </a:cubicBezTo>
                  <a:cubicBezTo>
                    <a:pt x="6922" y="3145"/>
                    <a:pt x="6997" y="2872"/>
                    <a:pt x="7069" y="2579"/>
                  </a:cubicBezTo>
                  <a:cubicBezTo>
                    <a:pt x="6490" y="1848"/>
                    <a:pt x="5749" y="1226"/>
                    <a:pt x="4867" y="768"/>
                  </a:cubicBezTo>
                  <a:cubicBezTo>
                    <a:pt x="3858" y="244"/>
                    <a:pt x="2781" y="0"/>
                    <a:pt x="1719" y="0"/>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4"/>
            <p:cNvSpPr/>
            <p:nvPr/>
          </p:nvSpPr>
          <p:spPr>
            <a:xfrm>
              <a:off x="3497875" y="352400"/>
              <a:ext cx="38125" cy="37275"/>
            </a:xfrm>
            <a:custGeom>
              <a:avLst/>
              <a:gdLst/>
              <a:ahLst/>
              <a:cxnLst/>
              <a:rect l="l" t="t" r="r" b="b"/>
              <a:pathLst>
                <a:path w="1525" h="1491" extrusionOk="0">
                  <a:moveTo>
                    <a:pt x="1276" y="1"/>
                  </a:moveTo>
                  <a:cubicBezTo>
                    <a:pt x="1267" y="1"/>
                    <a:pt x="1258" y="1"/>
                    <a:pt x="1248" y="3"/>
                  </a:cubicBezTo>
                  <a:cubicBezTo>
                    <a:pt x="870" y="52"/>
                    <a:pt x="438" y="134"/>
                    <a:pt x="195" y="460"/>
                  </a:cubicBezTo>
                  <a:cubicBezTo>
                    <a:pt x="1" y="720"/>
                    <a:pt x="33" y="1046"/>
                    <a:pt x="250" y="1283"/>
                  </a:cubicBezTo>
                  <a:cubicBezTo>
                    <a:pt x="361" y="1404"/>
                    <a:pt x="522" y="1490"/>
                    <a:pt x="681" y="1490"/>
                  </a:cubicBezTo>
                  <a:cubicBezTo>
                    <a:pt x="777" y="1490"/>
                    <a:pt x="873" y="1458"/>
                    <a:pt x="955" y="1382"/>
                  </a:cubicBezTo>
                  <a:cubicBezTo>
                    <a:pt x="965" y="1372"/>
                    <a:pt x="972" y="1362"/>
                    <a:pt x="978" y="1353"/>
                  </a:cubicBezTo>
                  <a:cubicBezTo>
                    <a:pt x="1014" y="1353"/>
                    <a:pt x="1051" y="1346"/>
                    <a:pt x="1084" y="1333"/>
                  </a:cubicBezTo>
                  <a:cubicBezTo>
                    <a:pt x="1443" y="1164"/>
                    <a:pt x="1525" y="559"/>
                    <a:pt x="1479" y="210"/>
                  </a:cubicBezTo>
                  <a:cubicBezTo>
                    <a:pt x="1467" y="110"/>
                    <a:pt x="1386" y="1"/>
                    <a:pt x="1276" y="1"/>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4"/>
            <p:cNvSpPr/>
            <p:nvPr/>
          </p:nvSpPr>
          <p:spPr>
            <a:xfrm>
              <a:off x="3225675" y="238200"/>
              <a:ext cx="725350" cy="431975"/>
            </a:xfrm>
            <a:custGeom>
              <a:avLst/>
              <a:gdLst/>
              <a:ahLst/>
              <a:cxnLst/>
              <a:rect l="l" t="t" r="r" b="b"/>
              <a:pathLst>
                <a:path w="29014" h="17279" extrusionOk="0">
                  <a:moveTo>
                    <a:pt x="27636" y="1"/>
                  </a:moveTo>
                  <a:cubicBezTo>
                    <a:pt x="27510" y="1"/>
                    <a:pt x="27360" y="19"/>
                    <a:pt x="27184" y="59"/>
                  </a:cubicBezTo>
                  <a:cubicBezTo>
                    <a:pt x="26861" y="132"/>
                    <a:pt x="26541" y="217"/>
                    <a:pt x="26225" y="307"/>
                  </a:cubicBezTo>
                  <a:cubicBezTo>
                    <a:pt x="26123" y="465"/>
                    <a:pt x="26021" y="623"/>
                    <a:pt x="25923" y="784"/>
                  </a:cubicBezTo>
                  <a:cubicBezTo>
                    <a:pt x="25984" y="777"/>
                    <a:pt x="26044" y="773"/>
                    <a:pt x="26102" y="773"/>
                  </a:cubicBezTo>
                  <a:cubicBezTo>
                    <a:pt x="26333" y="773"/>
                    <a:pt x="26533" y="836"/>
                    <a:pt x="26670" y="1005"/>
                  </a:cubicBezTo>
                  <a:cubicBezTo>
                    <a:pt x="27052" y="1482"/>
                    <a:pt x="26242" y="2141"/>
                    <a:pt x="25952" y="2470"/>
                  </a:cubicBezTo>
                  <a:cubicBezTo>
                    <a:pt x="23140" y="5677"/>
                    <a:pt x="19545" y="7910"/>
                    <a:pt x="15876" y="10059"/>
                  </a:cubicBezTo>
                  <a:cubicBezTo>
                    <a:pt x="12726" y="11903"/>
                    <a:pt x="9483" y="13583"/>
                    <a:pt x="6157" y="15087"/>
                  </a:cubicBezTo>
                  <a:cubicBezTo>
                    <a:pt x="5795" y="15251"/>
                    <a:pt x="5433" y="15429"/>
                    <a:pt x="5058" y="15571"/>
                  </a:cubicBezTo>
                  <a:cubicBezTo>
                    <a:pt x="4718" y="15722"/>
                    <a:pt x="3598" y="16200"/>
                    <a:pt x="2836" y="16200"/>
                  </a:cubicBezTo>
                  <a:cubicBezTo>
                    <a:pt x="2320" y="16200"/>
                    <a:pt x="1969" y="15981"/>
                    <a:pt x="2134" y="15294"/>
                  </a:cubicBezTo>
                  <a:cubicBezTo>
                    <a:pt x="2239" y="14856"/>
                    <a:pt x="2614" y="14543"/>
                    <a:pt x="2967" y="14264"/>
                  </a:cubicBezTo>
                  <a:cubicBezTo>
                    <a:pt x="3661" y="13711"/>
                    <a:pt x="4356" y="13157"/>
                    <a:pt x="5047" y="12607"/>
                  </a:cubicBezTo>
                  <a:lnTo>
                    <a:pt x="5047" y="12607"/>
                  </a:lnTo>
                  <a:cubicBezTo>
                    <a:pt x="4847" y="12664"/>
                    <a:pt x="4646" y="12720"/>
                    <a:pt x="4445" y="12769"/>
                  </a:cubicBezTo>
                  <a:cubicBezTo>
                    <a:pt x="4240" y="12940"/>
                    <a:pt x="4037" y="13108"/>
                    <a:pt x="3829" y="13279"/>
                  </a:cubicBezTo>
                  <a:cubicBezTo>
                    <a:pt x="3174" y="13820"/>
                    <a:pt x="0" y="16078"/>
                    <a:pt x="1847" y="17072"/>
                  </a:cubicBezTo>
                  <a:cubicBezTo>
                    <a:pt x="2129" y="17225"/>
                    <a:pt x="2463" y="17278"/>
                    <a:pt x="2808" y="17278"/>
                  </a:cubicBezTo>
                  <a:cubicBezTo>
                    <a:pt x="3264" y="17278"/>
                    <a:pt x="3737" y="17185"/>
                    <a:pt x="4129" y="17109"/>
                  </a:cubicBezTo>
                  <a:cubicBezTo>
                    <a:pt x="5716" y="16796"/>
                    <a:pt x="7220" y="16167"/>
                    <a:pt x="8715" y="15564"/>
                  </a:cubicBezTo>
                  <a:cubicBezTo>
                    <a:pt x="14810" y="13108"/>
                    <a:pt x="20868" y="9562"/>
                    <a:pt x="25353" y="4689"/>
                  </a:cubicBezTo>
                  <a:cubicBezTo>
                    <a:pt x="25923" y="4070"/>
                    <a:pt x="26476" y="3421"/>
                    <a:pt x="27029" y="2793"/>
                  </a:cubicBezTo>
                  <a:cubicBezTo>
                    <a:pt x="27541" y="2214"/>
                    <a:pt x="29013" y="1"/>
                    <a:pt x="2763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4"/>
            <p:cNvSpPr/>
            <p:nvPr/>
          </p:nvSpPr>
          <p:spPr>
            <a:xfrm>
              <a:off x="3300150" y="287525"/>
              <a:ext cx="589800" cy="363200"/>
            </a:xfrm>
            <a:custGeom>
              <a:avLst/>
              <a:gdLst/>
              <a:ahLst/>
              <a:cxnLst/>
              <a:rect l="l" t="t" r="r" b="b"/>
              <a:pathLst>
                <a:path w="23592" h="14528" extrusionOk="0">
                  <a:moveTo>
                    <a:pt x="23490" y="1"/>
                  </a:moveTo>
                  <a:cubicBezTo>
                    <a:pt x="23463" y="1"/>
                    <a:pt x="23437" y="14"/>
                    <a:pt x="23424" y="45"/>
                  </a:cubicBezTo>
                  <a:cubicBezTo>
                    <a:pt x="22989" y="1139"/>
                    <a:pt x="21897" y="1758"/>
                    <a:pt x="21093" y="2571"/>
                  </a:cubicBezTo>
                  <a:cubicBezTo>
                    <a:pt x="20326" y="3349"/>
                    <a:pt x="19631" y="4201"/>
                    <a:pt x="18818" y="4935"/>
                  </a:cubicBezTo>
                  <a:cubicBezTo>
                    <a:pt x="17056" y="6529"/>
                    <a:pt x="14785" y="7662"/>
                    <a:pt x="12762" y="8893"/>
                  </a:cubicBezTo>
                  <a:cubicBezTo>
                    <a:pt x="10744" y="10125"/>
                    <a:pt x="8700" y="11280"/>
                    <a:pt x="6533" y="12242"/>
                  </a:cubicBezTo>
                  <a:cubicBezTo>
                    <a:pt x="4495" y="13147"/>
                    <a:pt x="2316" y="14309"/>
                    <a:pt x="56" y="14418"/>
                  </a:cubicBezTo>
                  <a:cubicBezTo>
                    <a:pt x="10" y="14421"/>
                    <a:pt x="0" y="14497"/>
                    <a:pt x="50" y="14500"/>
                  </a:cubicBezTo>
                  <a:cubicBezTo>
                    <a:pt x="192" y="14519"/>
                    <a:pt x="334" y="14527"/>
                    <a:pt x="475" y="14527"/>
                  </a:cubicBezTo>
                  <a:cubicBezTo>
                    <a:pt x="1294" y="14527"/>
                    <a:pt x="2097" y="14242"/>
                    <a:pt x="2855" y="13947"/>
                  </a:cubicBezTo>
                  <a:cubicBezTo>
                    <a:pt x="4001" y="13496"/>
                    <a:pt x="5141" y="13022"/>
                    <a:pt x="6270" y="12528"/>
                  </a:cubicBezTo>
                  <a:cubicBezTo>
                    <a:pt x="8565" y="11531"/>
                    <a:pt x="10715" y="10329"/>
                    <a:pt x="12841" y="9018"/>
                  </a:cubicBezTo>
                  <a:cubicBezTo>
                    <a:pt x="14880" y="7764"/>
                    <a:pt x="17161" y="6657"/>
                    <a:pt x="18953" y="5060"/>
                  </a:cubicBezTo>
                  <a:cubicBezTo>
                    <a:pt x="19855" y="4260"/>
                    <a:pt x="20629" y="3332"/>
                    <a:pt x="21491" y="2492"/>
                  </a:cubicBezTo>
                  <a:cubicBezTo>
                    <a:pt x="22232" y="1771"/>
                    <a:pt x="23342" y="1171"/>
                    <a:pt x="23579" y="98"/>
                  </a:cubicBezTo>
                  <a:cubicBezTo>
                    <a:pt x="23592" y="43"/>
                    <a:pt x="23539" y="1"/>
                    <a:pt x="23490"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1" name="Google Shape;1151;p14"/>
          <p:cNvSpPr/>
          <p:nvPr/>
        </p:nvSpPr>
        <p:spPr>
          <a:xfrm rot="6299960">
            <a:off x="5731993" y="4940682"/>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52" name="Google Shape;1152;p14"/>
          <p:cNvGrpSpPr/>
          <p:nvPr/>
        </p:nvGrpSpPr>
        <p:grpSpPr>
          <a:xfrm>
            <a:off x="6236720" y="4759901"/>
            <a:ext cx="314094" cy="278511"/>
            <a:chOff x="3836100" y="3594875"/>
            <a:chExt cx="257750" cy="228550"/>
          </a:xfrm>
        </p:grpSpPr>
        <p:sp>
          <p:nvSpPr>
            <p:cNvPr id="1153" name="Google Shape;1153;p14"/>
            <p:cNvSpPr/>
            <p:nvPr/>
          </p:nvSpPr>
          <p:spPr>
            <a:xfrm>
              <a:off x="3836100" y="3594875"/>
              <a:ext cx="257750" cy="228550"/>
            </a:xfrm>
            <a:custGeom>
              <a:avLst/>
              <a:gdLst/>
              <a:ahLst/>
              <a:cxnLst/>
              <a:rect l="l" t="t" r="r" b="b"/>
              <a:pathLst>
                <a:path w="10310" h="9142" extrusionOk="0">
                  <a:moveTo>
                    <a:pt x="5151" y="0"/>
                  </a:moveTo>
                  <a:cubicBezTo>
                    <a:pt x="4164" y="0"/>
                    <a:pt x="3171" y="318"/>
                    <a:pt x="2335" y="974"/>
                  </a:cubicBezTo>
                  <a:cubicBezTo>
                    <a:pt x="349" y="2531"/>
                    <a:pt x="1" y="5405"/>
                    <a:pt x="1558" y="7391"/>
                  </a:cubicBezTo>
                  <a:cubicBezTo>
                    <a:pt x="2460" y="8540"/>
                    <a:pt x="3802" y="9141"/>
                    <a:pt x="5158" y="9141"/>
                  </a:cubicBezTo>
                  <a:cubicBezTo>
                    <a:pt x="6144" y="9141"/>
                    <a:pt x="7138" y="8824"/>
                    <a:pt x="7975" y="8168"/>
                  </a:cubicBezTo>
                  <a:cubicBezTo>
                    <a:pt x="9961" y="6610"/>
                    <a:pt x="10309" y="3736"/>
                    <a:pt x="8753" y="1750"/>
                  </a:cubicBezTo>
                  <a:cubicBezTo>
                    <a:pt x="7851" y="601"/>
                    <a:pt x="6508" y="0"/>
                    <a:pt x="5151"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4"/>
            <p:cNvSpPr/>
            <p:nvPr/>
          </p:nvSpPr>
          <p:spPr>
            <a:xfrm>
              <a:off x="3860125" y="3621250"/>
              <a:ext cx="233725" cy="202175"/>
            </a:xfrm>
            <a:custGeom>
              <a:avLst/>
              <a:gdLst/>
              <a:ahLst/>
              <a:cxnLst/>
              <a:rect l="l" t="t" r="r" b="b"/>
              <a:pathLst>
                <a:path w="9349" h="8087" extrusionOk="0">
                  <a:moveTo>
                    <a:pt x="7113" y="1"/>
                  </a:moveTo>
                  <a:lnTo>
                    <a:pt x="7113" y="1"/>
                  </a:lnTo>
                  <a:cubicBezTo>
                    <a:pt x="7265" y="255"/>
                    <a:pt x="7380" y="528"/>
                    <a:pt x="7446" y="817"/>
                  </a:cubicBezTo>
                  <a:cubicBezTo>
                    <a:pt x="7558" y="1311"/>
                    <a:pt x="7544" y="1864"/>
                    <a:pt x="7505" y="2368"/>
                  </a:cubicBezTo>
                  <a:cubicBezTo>
                    <a:pt x="7468" y="2829"/>
                    <a:pt x="7353" y="3481"/>
                    <a:pt x="6824" y="3607"/>
                  </a:cubicBezTo>
                  <a:cubicBezTo>
                    <a:pt x="6659" y="3646"/>
                    <a:pt x="6468" y="3619"/>
                    <a:pt x="6313" y="3692"/>
                  </a:cubicBezTo>
                  <a:cubicBezTo>
                    <a:pt x="6155" y="3768"/>
                    <a:pt x="6046" y="3955"/>
                    <a:pt x="5958" y="4097"/>
                  </a:cubicBezTo>
                  <a:cubicBezTo>
                    <a:pt x="5783" y="4380"/>
                    <a:pt x="5634" y="4680"/>
                    <a:pt x="5408" y="4923"/>
                  </a:cubicBezTo>
                  <a:cubicBezTo>
                    <a:pt x="4943" y="5417"/>
                    <a:pt x="4275" y="5483"/>
                    <a:pt x="3649" y="5611"/>
                  </a:cubicBezTo>
                  <a:cubicBezTo>
                    <a:pt x="3155" y="5710"/>
                    <a:pt x="2675" y="5803"/>
                    <a:pt x="2168" y="5815"/>
                  </a:cubicBezTo>
                  <a:cubicBezTo>
                    <a:pt x="2107" y="5817"/>
                    <a:pt x="2044" y="5818"/>
                    <a:pt x="1981" y="5818"/>
                  </a:cubicBezTo>
                  <a:cubicBezTo>
                    <a:pt x="1319" y="5818"/>
                    <a:pt x="545" y="5715"/>
                    <a:pt x="1" y="5321"/>
                  </a:cubicBezTo>
                  <a:lnTo>
                    <a:pt x="1" y="5321"/>
                  </a:lnTo>
                  <a:cubicBezTo>
                    <a:pt x="153" y="5677"/>
                    <a:pt x="350" y="6017"/>
                    <a:pt x="597" y="6336"/>
                  </a:cubicBezTo>
                  <a:cubicBezTo>
                    <a:pt x="1499" y="7485"/>
                    <a:pt x="2841" y="8086"/>
                    <a:pt x="4197" y="8086"/>
                  </a:cubicBezTo>
                  <a:cubicBezTo>
                    <a:pt x="5183" y="8086"/>
                    <a:pt x="6177" y="7769"/>
                    <a:pt x="7014" y="7113"/>
                  </a:cubicBezTo>
                  <a:cubicBezTo>
                    <a:pt x="9000" y="5555"/>
                    <a:pt x="9348" y="2681"/>
                    <a:pt x="7792" y="695"/>
                  </a:cubicBezTo>
                  <a:cubicBezTo>
                    <a:pt x="7587" y="435"/>
                    <a:pt x="7357" y="205"/>
                    <a:pt x="7113" y="1"/>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4"/>
            <p:cNvSpPr/>
            <p:nvPr/>
          </p:nvSpPr>
          <p:spPr>
            <a:xfrm>
              <a:off x="3982700" y="3671875"/>
              <a:ext cx="50900" cy="30575"/>
            </a:xfrm>
            <a:custGeom>
              <a:avLst/>
              <a:gdLst/>
              <a:ahLst/>
              <a:cxnLst/>
              <a:rect l="l" t="t" r="r" b="b"/>
              <a:pathLst>
                <a:path w="2036" h="1223" extrusionOk="0">
                  <a:moveTo>
                    <a:pt x="662" y="0"/>
                  </a:moveTo>
                  <a:cubicBezTo>
                    <a:pt x="535" y="0"/>
                    <a:pt x="409" y="23"/>
                    <a:pt x="301" y="76"/>
                  </a:cubicBezTo>
                  <a:cubicBezTo>
                    <a:pt x="106" y="172"/>
                    <a:pt x="0" y="419"/>
                    <a:pt x="129" y="610"/>
                  </a:cubicBezTo>
                  <a:cubicBezTo>
                    <a:pt x="194" y="709"/>
                    <a:pt x="313" y="763"/>
                    <a:pt x="431" y="763"/>
                  </a:cubicBezTo>
                  <a:cubicBezTo>
                    <a:pt x="505" y="763"/>
                    <a:pt x="580" y="742"/>
                    <a:pt x="640" y="696"/>
                  </a:cubicBezTo>
                  <a:cubicBezTo>
                    <a:pt x="667" y="670"/>
                    <a:pt x="702" y="643"/>
                    <a:pt x="739" y="643"/>
                  </a:cubicBezTo>
                  <a:cubicBezTo>
                    <a:pt x="741" y="643"/>
                    <a:pt x="743" y="643"/>
                    <a:pt x="745" y="643"/>
                  </a:cubicBezTo>
                  <a:cubicBezTo>
                    <a:pt x="775" y="649"/>
                    <a:pt x="798" y="673"/>
                    <a:pt x="818" y="699"/>
                  </a:cubicBezTo>
                  <a:cubicBezTo>
                    <a:pt x="946" y="860"/>
                    <a:pt x="1041" y="1068"/>
                    <a:pt x="1225" y="1163"/>
                  </a:cubicBezTo>
                  <a:cubicBezTo>
                    <a:pt x="1307" y="1206"/>
                    <a:pt x="1398" y="1223"/>
                    <a:pt x="1491" y="1223"/>
                  </a:cubicBezTo>
                  <a:cubicBezTo>
                    <a:pt x="1589" y="1223"/>
                    <a:pt x="1689" y="1205"/>
                    <a:pt x="1786" y="1183"/>
                  </a:cubicBezTo>
                  <a:cubicBezTo>
                    <a:pt x="1842" y="1173"/>
                    <a:pt x="1897" y="1157"/>
                    <a:pt x="1940" y="1117"/>
                  </a:cubicBezTo>
                  <a:cubicBezTo>
                    <a:pt x="2035" y="1018"/>
                    <a:pt x="1970" y="851"/>
                    <a:pt x="1887" y="738"/>
                  </a:cubicBezTo>
                  <a:cubicBezTo>
                    <a:pt x="1699" y="478"/>
                    <a:pt x="1466" y="245"/>
                    <a:pt x="1173" y="113"/>
                  </a:cubicBezTo>
                  <a:cubicBezTo>
                    <a:pt x="1047" y="53"/>
                    <a:pt x="903" y="14"/>
                    <a:pt x="755" y="4"/>
                  </a:cubicBezTo>
                  <a:cubicBezTo>
                    <a:pt x="724" y="2"/>
                    <a:pt x="693" y="0"/>
                    <a:pt x="662"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4"/>
            <p:cNvSpPr/>
            <p:nvPr/>
          </p:nvSpPr>
          <p:spPr>
            <a:xfrm>
              <a:off x="3965075" y="3705125"/>
              <a:ext cx="10300" cy="7700"/>
            </a:xfrm>
            <a:custGeom>
              <a:avLst/>
              <a:gdLst/>
              <a:ahLst/>
              <a:cxnLst/>
              <a:rect l="l" t="t" r="r" b="b"/>
              <a:pathLst>
                <a:path w="412" h="308" extrusionOk="0">
                  <a:moveTo>
                    <a:pt x="204" y="0"/>
                  </a:moveTo>
                  <a:cubicBezTo>
                    <a:pt x="23" y="0"/>
                    <a:pt x="0" y="292"/>
                    <a:pt x="192" y="307"/>
                  </a:cubicBezTo>
                  <a:cubicBezTo>
                    <a:pt x="197" y="307"/>
                    <a:pt x="202" y="308"/>
                    <a:pt x="207" y="308"/>
                  </a:cubicBezTo>
                  <a:cubicBezTo>
                    <a:pt x="391" y="308"/>
                    <a:pt x="411" y="17"/>
                    <a:pt x="222" y="1"/>
                  </a:cubicBezTo>
                  <a:cubicBezTo>
                    <a:pt x="216" y="1"/>
                    <a:pt x="210" y="0"/>
                    <a:pt x="204"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4"/>
            <p:cNvSpPr/>
            <p:nvPr/>
          </p:nvSpPr>
          <p:spPr>
            <a:xfrm>
              <a:off x="3946975" y="3673225"/>
              <a:ext cx="11700" cy="8900"/>
            </a:xfrm>
            <a:custGeom>
              <a:avLst/>
              <a:gdLst/>
              <a:ahLst/>
              <a:cxnLst/>
              <a:rect l="l" t="t" r="r" b="b"/>
              <a:pathLst>
                <a:path w="468" h="356" extrusionOk="0">
                  <a:moveTo>
                    <a:pt x="240" y="0"/>
                  </a:moveTo>
                  <a:cubicBezTo>
                    <a:pt x="213" y="0"/>
                    <a:pt x="185" y="9"/>
                    <a:pt x="159" y="26"/>
                  </a:cubicBezTo>
                  <a:cubicBezTo>
                    <a:pt x="149" y="36"/>
                    <a:pt x="136" y="46"/>
                    <a:pt x="126" y="52"/>
                  </a:cubicBezTo>
                  <a:cubicBezTo>
                    <a:pt x="1" y="145"/>
                    <a:pt x="77" y="342"/>
                    <a:pt x="218" y="355"/>
                  </a:cubicBezTo>
                  <a:cubicBezTo>
                    <a:pt x="223" y="355"/>
                    <a:pt x="228" y="356"/>
                    <a:pt x="233" y="356"/>
                  </a:cubicBezTo>
                  <a:cubicBezTo>
                    <a:pt x="367" y="356"/>
                    <a:pt x="468" y="183"/>
                    <a:pt x="367" y="75"/>
                  </a:cubicBezTo>
                  <a:cubicBezTo>
                    <a:pt x="356" y="66"/>
                    <a:pt x="347" y="52"/>
                    <a:pt x="337" y="42"/>
                  </a:cubicBezTo>
                  <a:cubicBezTo>
                    <a:pt x="309" y="14"/>
                    <a:pt x="275" y="0"/>
                    <a:pt x="240"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4"/>
            <p:cNvSpPr/>
            <p:nvPr/>
          </p:nvSpPr>
          <p:spPr>
            <a:xfrm>
              <a:off x="3901125" y="3659975"/>
              <a:ext cx="29925" cy="26550"/>
            </a:xfrm>
            <a:custGeom>
              <a:avLst/>
              <a:gdLst/>
              <a:ahLst/>
              <a:cxnLst/>
              <a:rect l="l" t="t" r="r" b="b"/>
              <a:pathLst>
                <a:path w="1197" h="1062" extrusionOk="0">
                  <a:moveTo>
                    <a:pt x="657" y="0"/>
                  </a:moveTo>
                  <a:cubicBezTo>
                    <a:pt x="361" y="0"/>
                    <a:pt x="124" y="436"/>
                    <a:pt x="37" y="664"/>
                  </a:cubicBezTo>
                  <a:cubicBezTo>
                    <a:pt x="14" y="730"/>
                    <a:pt x="1" y="796"/>
                    <a:pt x="37" y="845"/>
                  </a:cubicBezTo>
                  <a:cubicBezTo>
                    <a:pt x="60" y="875"/>
                    <a:pt x="99" y="892"/>
                    <a:pt x="136" y="902"/>
                  </a:cubicBezTo>
                  <a:cubicBezTo>
                    <a:pt x="211" y="923"/>
                    <a:pt x="290" y="934"/>
                    <a:pt x="368" y="934"/>
                  </a:cubicBezTo>
                  <a:cubicBezTo>
                    <a:pt x="444" y="934"/>
                    <a:pt x="519" y="924"/>
                    <a:pt x="593" y="905"/>
                  </a:cubicBezTo>
                  <a:cubicBezTo>
                    <a:pt x="630" y="894"/>
                    <a:pt x="670" y="881"/>
                    <a:pt x="708" y="881"/>
                  </a:cubicBezTo>
                  <a:cubicBezTo>
                    <a:pt x="729" y="881"/>
                    <a:pt x="749" y="885"/>
                    <a:pt x="768" y="895"/>
                  </a:cubicBezTo>
                  <a:cubicBezTo>
                    <a:pt x="804" y="918"/>
                    <a:pt x="821" y="961"/>
                    <a:pt x="850" y="994"/>
                  </a:cubicBezTo>
                  <a:cubicBezTo>
                    <a:pt x="887" y="1037"/>
                    <a:pt x="946" y="1061"/>
                    <a:pt x="1003" y="1061"/>
                  </a:cubicBezTo>
                  <a:cubicBezTo>
                    <a:pt x="1042" y="1061"/>
                    <a:pt x="1080" y="1050"/>
                    <a:pt x="1110" y="1026"/>
                  </a:cubicBezTo>
                  <a:cubicBezTo>
                    <a:pt x="1180" y="971"/>
                    <a:pt x="1196" y="868"/>
                    <a:pt x="1189" y="777"/>
                  </a:cubicBezTo>
                  <a:cubicBezTo>
                    <a:pt x="1183" y="582"/>
                    <a:pt x="1117" y="391"/>
                    <a:pt x="1008" y="230"/>
                  </a:cubicBezTo>
                  <a:cubicBezTo>
                    <a:pt x="949" y="145"/>
                    <a:pt x="877" y="69"/>
                    <a:pt x="781" y="26"/>
                  </a:cubicBezTo>
                  <a:cubicBezTo>
                    <a:pt x="739" y="8"/>
                    <a:pt x="698" y="0"/>
                    <a:pt x="657"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4"/>
            <p:cNvSpPr/>
            <p:nvPr/>
          </p:nvSpPr>
          <p:spPr>
            <a:xfrm>
              <a:off x="4048900" y="3706100"/>
              <a:ext cx="11275" cy="8450"/>
            </a:xfrm>
            <a:custGeom>
              <a:avLst/>
              <a:gdLst/>
              <a:ahLst/>
              <a:cxnLst/>
              <a:rect l="l" t="t" r="r" b="b"/>
              <a:pathLst>
                <a:path w="451" h="338" extrusionOk="0">
                  <a:moveTo>
                    <a:pt x="194" y="1"/>
                  </a:moveTo>
                  <a:cubicBezTo>
                    <a:pt x="21" y="1"/>
                    <a:pt x="1" y="337"/>
                    <a:pt x="190" y="337"/>
                  </a:cubicBezTo>
                  <a:cubicBezTo>
                    <a:pt x="205" y="337"/>
                    <a:pt x="220" y="335"/>
                    <a:pt x="237" y="331"/>
                  </a:cubicBezTo>
                  <a:lnTo>
                    <a:pt x="296" y="318"/>
                  </a:lnTo>
                  <a:cubicBezTo>
                    <a:pt x="434" y="281"/>
                    <a:pt x="451" y="100"/>
                    <a:pt x="320" y="44"/>
                  </a:cubicBezTo>
                  <a:lnTo>
                    <a:pt x="267" y="18"/>
                  </a:lnTo>
                  <a:cubicBezTo>
                    <a:pt x="240" y="6"/>
                    <a:pt x="216" y="1"/>
                    <a:pt x="194" y="1"/>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4"/>
            <p:cNvSpPr/>
            <p:nvPr/>
          </p:nvSpPr>
          <p:spPr>
            <a:xfrm>
              <a:off x="3932525" y="3723925"/>
              <a:ext cx="40700" cy="25200"/>
            </a:xfrm>
            <a:custGeom>
              <a:avLst/>
              <a:gdLst/>
              <a:ahLst/>
              <a:cxnLst/>
              <a:rect l="l" t="t" r="r" b="b"/>
              <a:pathLst>
                <a:path w="1628" h="1008" extrusionOk="0">
                  <a:moveTo>
                    <a:pt x="904" y="0"/>
                  </a:moveTo>
                  <a:cubicBezTo>
                    <a:pt x="265" y="0"/>
                    <a:pt x="0" y="947"/>
                    <a:pt x="661" y="1004"/>
                  </a:cubicBezTo>
                  <a:cubicBezTo>
                    <a:pt x="682" y="1006"/>
                    <a:pt x="702" y="1007"/>
                    <a:pt x="722" y="1007"/>
                  </a:cubicBezTo>
                  <a:cubicBezTo>
                    <a:pt x="1363" y="1007"/>
                    <a:pt x="1628" y="64"/>
                    <a:pt x="964" y="3"/>
                  </a:cubicBezTo>
                  <a:cubicBezTo>
                    <a:pt x="944" y="1"/>
                    <a:pt x="924" y="0"/>
                    <a:pt x="904"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4"/>
            <p:cNvSpPr/>
            <p:nvPr/>
          </p:nvSpPr>
          <p:spPr>
            <a:xfrm>
              <a:off x="4021825" y="3641375"/>
              <a:ext cx="11600" cy="8900"/>
            </a:xfrm>
            <a:custGeom>
              <a:avLst/>
              <a:gdLst/>
              <a:ahLst/>
              <a:cxnLst/>
              <a:rect l="l" t="t" r="r" b="b"/>
              <a:pathLst>
                <a:path w="464" h="356" extrusionOk="0">
                  <a:moveTo>
                    <a:pt x="236" y="1"/>
                  </a:moveTo>
                  <a:cubicBezTo>
                    <a:pt x="210" y="1"/>
                    <a:pt x="182" y="10"/>
                    <a:pt x="158" y="29"/>
                  </a:cubicBezTo>
                  <a:cubicBezTo>
                    <a:pt x="145" y="36"/>
                    <a:pt x="134" y="45"/>
                    <a:pt x="122" y="56"/>
                  </a:cubicBezTo>
                  <a:cubicBezTo>
                    <a:pt x="0" y="144"/>
                    <a:pt x="75" y="345"/>
                    <a:pt x="217" y="355"/>
                  </a:cubicBezTo>
                  <a:cubicBezTo>
                    <a:pt x="222" y="356"/>
                    <a:pt x="227" y="356"/>
                    <a:pt x="231" y="356"/>
                  </a:cubicBezTo>
                  <a:cubicBezTo>
                    <a:pt x="366" y="356"/>
                    <a:pt x="464" y="183"/>
                    <a:pt x="362" y="75"/>
                  </a:cubicBezTo>
                  <a:lnTo>
                    <a:pt x="332" y="45"/>
                  </a:lnTo>
                  <a:cubicBezTo>
                    <a:pt x="305" y="16"/>
                    <a:pt x="271" y="1"/>
                    <a:pt x="236" y="1"/>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62" name="Google Shape;1162;p14"/>
          <p:cNvSpPr/>
          <p:nvPr/>
        </p:nvSpPr>
        <p:spPr>
          <a:xfrm>
            <a:off x="1510732" y="6562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4"/>
          <p:cNvSpPr/>
          <p:nvPr/>
        </p:nvSpPr>
        <p:spPr>
          <a:xfrm>
            <a:off x="2247407" y="1518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4"/>
          <p:cNvSpPr/>
          <p:nvPr/>
        </p:nvSpPr>
        <p:spPr>
          <a:xfrm>
            <a:off x="3083632" y="2646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4"/>
          <p:cNvSpPr/>
          <p:nvPr/>
        </p:nvSpPr>
        <p:spPr>
          <a:xfrm>
            <a:off x="1152332" y="1252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4"/>
          <p:cNvSpPr/>
          <p:nvPr/>
        </p:nvSpPr>
        <p:spPr>
          <a:xfrm>
            <a:off x="8457682" y="47669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4"/>
          <p:cNvSpPr/>
          <p:nvPr/>
        </p:nvSpPr>
        <p:spPr>
          <a:xfrm>
            <a:off x="7548457" y="43886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4"/>
          <p:cNvSpPr/>
          <p:nvPr/>
        </p:nvSpPr>
        <p:spPr>
          <a:xfrm>
            <a:off x="6705582" y="47735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4"/>
          <p:cNvSpPr/>
          <p:nvPr/>
        </p:nvSpPr>
        <p:spPr>
          <a:xfrm>
            <a:off x="6115457" y="46525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4"/>
          <p:cNvSpPr/>
          <p:nvPr/>
        </p:nvSpPr>
        <p:spPr>
          <a:xfrm>
            <a:off x="7216607" y="48598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4"/>
          <p:cNvSpPr/>
          <p:nvPr/>
        </p:nvSpPr>
        <p:spPr>
          <a:xfrm>
            <a:off x="8948807" y="42558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4"/>
          <p:cNvSpPr/>
          <p:nvPr/>
        </p:nvSpPr>
        <p:spPr>
          <a:xfrm>
            <a:off x="8962082" y="48664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4"/>
          <p:cNvSpPr/>
          <p:nvPr/>
        </p:nvSpPr>
        <p:spPr>
          <a:xfrm>
            <a:off x="7524732" y="4011561"/>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4"/>
          <p:cNvSpPr/>
          <p:nvPr/>
        </p:nvSpPr>
        <p:spPr>
          <a:xfrm rot="-4500040">
            <a:off x="8087648" y="41963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4"/>
          <p:cNvSpPr/>
          <p:nvPr/>
        </p:nvSpPr>
        <p:spPr>
          <a:xfrm rot="-4500040">
            <a:off x="7725698" y="4958373"/>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4"/>
          <p:cNvSpPr/>
          <p:nvPr/>
        </p:nvSpPr>
        <p:spPr>
          <a:xfrm rot="-4500040">
            <a:off x="7077998" y="4186848"/>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77" name="Google Shape;1177;p14"/>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1178" name="Google Shape;1178;p14"/>
          <p:cNvSpPr txBox="1">
            <a:spLocks noGrp="1"/>
          </p:cNvSpPr>
          <p:nvPr>
            <p:ph type="title"/>
          </p:nvPr>
        </p:nvSpPr>
        <p:spPr>
          <a:xfrm>
            <a:off x="2269550" y="2990400"/>
            <a:ext cx="4466700" cy="558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200"/>
              <a:buNone/>
              <a:defRPr sz="3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79" name="Google Shape;1179;p14"/>
          <p:cNvSpPr txBox="1">
            <a:spLocks noGrp="1"/>
          </p:cNvSpPr>
          <p:nvPr>
            <p:ph type="subTitle" idx="1"/>
          </p:nvPr>
        </p:nvSpPr>
        <p:spPr>
          <a:xfrm>
            <a:off x="1666050" y="1711988"/>
            <a:ext cx="5811900" cy="12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180"/>
        <p:cNvGrpSpPr/>
        <p:nvPr/>
      </p:nvGrpSpPr>
      <p:grpSpPr>
        <a:xfrm>
          <a:off x="0" y="0"/>
          <a:ext cx="0" cy="0"/>
          <a:chOff x="0" y="0"/>
          <a:chExt cx="0" cy="0"/>
        </a:xfrm>
      </p:grpSpPr>
      <p:sp>
        <p:nvSpPr>
          <p:cNvPr id="1181" name="Google Shape;1181;p15"/>
          <p:cNvSpPr/>
          <p:nvPr/>
        </p:nvSpPr>
        <p:spPr>
          <a:xfrm>
            <a:off x="6363482" y="-141550"/>
            <a:ext cx="3100560" cy="761700"/>
          </a:xfrm>
          <a:custGeom>
            <a:avLst/>
            <a:gdLst/>
            <a:ahLst/>
            <a:cxnLst/>
            <a:rect l="l" t="t" r="r" b="b"/>
            <a:pathLst>
              <a:path w="263038" h="72664" extrusionOk="0">
                <a:moveTo>
                  <a:pt x="26502" y="61969"/>
                </a:moveTo>
                <a:cubicBezTo>
                  <a:pt x="39896" y="70879"/>
                  <a:pt x="58409" y="74942"/>
                  <a:pt x="80456" y="71376"/>
                </a:cubicBezTo>
                <a:cubicBezTo>
                  <a:pt x="102504" y="67810"/>
                  <a:pt x="131539" y="48248"/>
                  <a:pt x="158787" y="40571"/>
                </a:cubicBezTo>
                <a:cubicBezTo>
                  <a:pt x="186035" y="32894"/>
                  <a:pt x="227258" y="31193"/>
                  <a:pt x="243943" y="25312"/>
                </a:cubicBezTo>
                <a:cubicBezTo>
                  <a:pt x="260628" y="19432"/>
                  <a:pt x="268459" y="9397"/>
                  <a:pt x="258897" y="5288"/>
                </a:cubicBezTo>
                <a:cubicBezTo>
                  <a:pt x="249335" y="1179"/>
                  <a:pt x="223896" y="1220"/>
                  <a:pt x="186572" y="659"/>
                </a:cubicBezTo>
                <a:cubicBezTo>
                  <a:pt x="149248" y="98"/>
                  <a:pt x="66031" y="-955"/>
                  <a:pt x="34951" y="1921"/>
                </a:cubicBezTo>
                <a:cubicBezTo>
                  <a:pt x="3872" y="4797"/>
                  <a:pt x="1503" y="7907"/>
                  <a:pt x="95" y="17915"/>
                </a:cubicBezTo>
                <a:cubicBezTo>
                  <a:pt x="-1313" y="27923"/>
                  <a:pt x="13109" y="53059"/>
                  <a:pt x="26502" y="61969"/>
                </a:cubicBezTo>
                <a:close/>
              </a:path>
            </a:pathLst>
          </a:custGeom>
          <a:gradFill>
            <a:gsLst>
              <a:gs pos="0">
                <a:schemeClr val="dk1"/>
              </a:gs>
              <a:gs pos="28000">
                <a:schemeClr val="accent1"/>
              </a:gs>
              <a:gs pos="50000">
                <a:srgbClr val="4949E7">
                  <a:alpha val="50196"/>
                </a:srgbClr>
              </a:gs>
              <a:gs pos="93000">
                <a:srgbClr val="4949E7">
                  <a:alpha val="0"/>
                </a:srgbClr>
              </a:gs>
              <a:gs pos="100000">
                <a:srgbClr val="4949E7">
                  <a:alpha val="0"/>
                </a:srgbClr>
              </a:gs>
            </a:gsLst>
            <a:lin ang="10800025" scaled="0"/>
          </a:gradFill>
          <a:ln>
            <a:noFill/>
          </a:ln>
        </p:spPr>
      </p:sp>
      <p:sp>
        <p:nvSpPr>
          <p:cNvPr id="1182" name="Google Shape;1182;p15"/>
          <p:cNvSpPr/>
          <p:nvPr/>
        </p:nvSpPr>
        <p:spPr>
          <a:xfrm rot="10800000" flipH="1">
            <a:off x="-9525" y="1661840"/>
            <a:ext cx="7410756" cy="3520960"/>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5"/>
          <p:cNvSpPr/>
          <p:nvPr/>
        </p:nvSpPr>
        <p:spPr>
          <a:xfrm flipH="1">
            <a:off x="5694253" y="-74789"/>
            <a:ext cx="3641511" cy="737091"/>
          </a:xfrm>
          <a:custGeom>
            <a:avLst/>
            <a:gdLst/>
            <a:ahLst/>
            <a:cxnLst/>
            <a:rect l="l" t="t" r="r" b="b"/>
            <a:pathLst>
              <a:path w="57297" h="22105" extrusionOk="0">
                <a:moveTo>
                  <a:pt x="1" y="1"/>
                </a:moveTo>
                <a:lnTo>
                  <a:pt x="1" y="10726"/>
                </a:lnTo>
                <a:cubicBezTo>
                  <a:pt x="1152" y="10058"/>
                  <a:pt x="2235" y="9769"/>
                  <a:pt x="3261" y="9769"/>
                </a:cubicBezTo>
                <a:cubicBezTo>
                  <a:pt x="9423" y="9769"/>
                  <a:pt x="13558" y="20191"/>
                  <a:pt x="18455" y="21704"/>
                </a:cubicBezTo>
                <a:cubicBezTo>
                  <a:pt x="19418" y="21983"/>
                  <a:pt x="20283" y="22104"/>
                  <a:pt x="21075" y="22104"/>
                </a:cubicBezTo>
                <a:cubicBezTo>
                  <a:pt x="26363" y="22104"/>
                  <a:pt x="28427" y="16695"/>
                  <a:pt x="34952" y="16695"/>
                </a:cubicBezTo>
                <a:cubicBezTo>
                  <a:pt x="35979" y="16695"/>
                  <a:pt x="37116" y="16829"/>
                  <a:pt x="38394" y="17139"/>
                </a:cubicBezTo>
                <a:cubicBezTo>
                  <a:pt x="40341" y="17611"/>
                  <a:pt x="42003" y="17818"/>
                  <a:pt x="43425" y="17818"/>
                </a:cubicBezTo>
                <a:cubicBezTo>
                  <a:pt x="50449" y="17818"/>
                  <a:pt x="51608" y="12764"/>
                  <a:pt x="52284" y="9550"/>
                </a:cubicBezTo>
                <a:cubicBezTo>
                  <a:pt x="52984" y="5714"/>
                  <a:pt x="52508" y="1625"/>
                  <a:pt x="57296" y="1"/>
                </a:cubicBezTo>
                <a:close/>
              </a:path>
            </a:pathLst>
          </a:custGeom>
          <a:gradFill>
            <a:gsLst>
              <a:gs pos="0">
                <a:schemeClr val="accent3"/>
              </a:gs>
              <a:gs pos="33000">
                <a:srgbClr val="F89C19">
                  <a:alpha val="66666"/>
                </a:srgbClr>
              </a:gs>
              <a:gs pos="65000">
                <a:srgbClr val="FFD966">
                  <a:alpha val="36078"/>
                </a:srgbClr>
              </a:gs>
              <a:gs pos="92000">
                <a:srgbClr val="FFD966">
                  <a:alpha val="0"/>
                </a:srgbClr>
              </a:gs>
              <a:gs pos="100000">
                <a:srgbClr val="FFD966">
                  <a:alpha val="0"/>
                </a:srgbClr>
              </a:gs>
              <a:gs pos="100000">
                <a:srgbClr val="4949E7">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5"/>
          <p:cNvSpPr/>
          <p:nvPr/>
        </p:nvSpPr>
        <p:spPr>
          <a:xfrm rot="10800000" flipH="1">
            <a:off x="0" y="2130808"/>
            <a:ext cx="7312012" cy="3051993"/>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dk1"/>
              </a:gs>
              <a:gs pos="28000">
                <a:schemeClr val="accent1"/>
              </a:gs>
              <a:gs pos="50000">
                <a:srgbClr val="4949E7">
                  <a:alpha val="50196"/>
                </a:srgbClr>
              </a:gs>
              <a:gs pos="80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5" name="Google Shape;1185;p15"/>
          <p:cNvGrpSpPr/>
          <p:nvPr/>
        </p:nvGrpSpPr>
        <p:grpSpPr>
          <a:xfrm rot="-5689136">
            <a:off x="8034504" y="213418"/>
            <a:ext cx="37216" cy="179583"/>
            <a:chOff x="2785650" y="3828250"/>
            <a:chExt cx="39675" cy="191450"/>
          </a:xfrm>
        </p:grpSpPr>
        <p:sp>
          <p:nvSpPr>
            <p:cNvPr id="1186" name="Google Shape;1186;p15"/>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5"/>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5"/>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9" name="Google Shape;1189;p15"/>
          <p:cNvSpPr/>
          <p:nvPr/>
        </p:nvSpPr>
        <p:spPr>
          <a:xfrm rot="-4500017">
            <a:off x="385728" y="4194966"/>
            <a:ext cx="40554" cy="3867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0" name="Google Shape;1190;p15"/>
          <p:cNvGrpSpPr/>
          <p:nvPr/>
        </p:nvGrpSpPr>
        <p:grpSpPr>
          <a:xfrm rot="5110901">
            <a:off x="1751196" y="3930309"/>
            <a:ext cx="81479" cy="393173"/>
            <a:chOff x="2785650" y="3828250"/>
            <a:chExt cx="39675" cy="191450"/>
          </a:xfrm>
        </p:grpSpPr>
        <p:sp>
          <p:nvSpPr>
            <p:cNvPr id="1191" name="Google Shape;1191;p15"/>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5"/>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5"/>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4" name="Google Shape;1194;p15"/>
          <p:cNvSpPr/>
          <p:nvPr/>
        </p:nvSpPr>
        <p:spPr>
          <a:xfrm rot="6300135">
            <a:off x="7699583" y="482336"/>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15"/>
          <p:cNvSpPr/>
          <p:nvPr/>
        </p:nvSpPr>
        <p:spPr>
          <a:xfrm rot="6300135">
            <a:off x="6855041" y="368939"/>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6" name="Google Shape;1196;p15"/>
          <p:cNvGrpSpPr/>
          <p:nvPr/>
        </p:nvGrpSpPr>
        <p:grpSpPr>
          <a:xfrm rot="-3541420">
            <a:off x="6728480" y="36882"/>
            <a:ext cx="98780" cy="261193"/>
            <a:chOff x="2581525" y="3787700"/>
            <a:chExt cx="105325" cy="278500"/>
          </a:xfrm>
        </p:grpSpPr>
        <p:sp>
          <p:nvSpPr>
            <p:cNvPr id="1197" name="Google Shape;1197;p15"/>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5"/>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5"/>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5"/>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1" name="Google Shape;1201;p15"/>
          <p:cNvSpPr/>
          <p:nvPr/>
        </p:nvSpPr>
        <p:spPr>
          <a:xfrm rot="-4500050">
            <a:off x="5370206" y="4320351"/>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2" name="Google Shape;1202;p15"/>
          <p:cNvGrpSpPr/>
          <p:nvPr/>
        </p:nvGrpSpPr>
        <p:grpSpPr>
          <a:xfrm rot="987593">
            <a:off x="385900" y="337376"/>
            <a:ext cx="1315630" cy="806765"/>
            <a:chOff x="5586400" y="3049600"/>
            <a:chExt cx="691350" cy="423925"/>
          </a:xfrm>
        </p:grpSpPr>
        <p:sp>
          <p:nvSpPr>
            <p:cNvPr id="1203" name="Google Shape;1203;p15"/>
            <p:cNvSpPr/>
            <p:nvPr/>
          </p:nvSpPr>
          <p:spPr>
            <a:xfrm>
              <a:off x="5586400" y="3049600"/>
              <a:ext cx="691350" cy="423925"/>
            </a:xfrm>
            <a:custGeom>
              <a:avLst/>
              <a:gdLst/>
              <a:ahLst/>
              <a:cxnLst/>
              <a:rect l="l" t="t" r="r" b="b"/>
              <a:pathLst>
                <a:path w="27654" h="16957" extrusionOk="0">
                  <a:moveTo>
                    <a:pt x="26560" y="1"/>
                  </a:moveTo>
                  <a:cubicBezTo>
                    <a:pt x="25465" y="1"/>
                    <a:pt x="23862" y="807"/>
                    <a:pt x="23360" y="1020"/>
                  </a:cubicBezTo>
                  <a:cubicBezTo>
                    <a:pt x="21161" y="1956"/>
                    <a:pt x="18961" y="2891"/>
                    <a:pt x="16759" y="3826"/>
                  </a:cubicBezTo>
                  <a:cubicBezTo>
                    <a:pt x="16627" y="3882"/>
                    <a:pt x="16488" y="3941"/>
                    <a:pt x="16386" y="4040"/>
                  </a:cubicBezTo>
                  <a:cubicBezTo>
                    <a:pt x="16154" y="4263"/>
                    <a:pt x="16248" y="4574"/>
                    <a:pt x="16575" y="4574"/>
                  </a:cubicBezTo>
                  <a:cubicBezTo>
                    <a:pt x="16586" y="4574"/>
                    <a:pt x="16598" y="4574"/>
                    <a:pt x="16610" y="4573"/>
                  </a:cubicBezTo>
                  <a:cubicBezTo>
                    <a:pt x="16762" y="4564"/>
                    <a:pt x="16900" y="4481"/>
                    <a:pt x="17032" y="4402"/>
                  </a:cubicBezTo>
                  <a:cubicBezTo>
                    <a:pt x="18217" y="3698"/>
                    <a:pt x="19363" y="3058"/>
                    <a:pt x="20611" y="2505"/>
                  </a:cubicBezTo>
                  <a:cubicBezTo>
                    <a:pt x="21954" y="1912"/>
                    <a:pt x="23291" y="1307"/>
                    <a:pt x="24631" y="707"/>
                  </a:cubicBezTo>
                  <a:cubicBezTo>
                    <a:pt x="24958" y="561"/>
                    <a:pt x="25311" y="412"/>
                    <a:pt x="25662" y="412"/>
                  </a:cubicBezTo>
                  <a:cubicBezTo>
                    <a:pt x="25752" y="412"/>
                    <a:pt x="25842" y="422"/>
                    <a:pt x="25932" y="444"/>
                  </a:cubicBezTo>
                  <a:cubicBezTo>
                    <a:pt x="27631" y="865"/>
                    <a:pt x="25319" y="2779"/>
                    <a:pt x="24828" y="3167"/>
                  </a:cubicBezTo>
                  <a:cubicBezTo>
                    <a:pt x="24532" y="3434"/>
                    <a:pt x="24207" y="3675"/>
                    <a:pt x="23894" y="3921"/>
                  </a:cubicBezTo>
                  <a:cubicBezTo>
                    <a:pt x="21029" y="6180"/>
                    <a:pt x="18043" y="8287"/>
                    <a:pt x="14958" y="10234"/>
                  </a:cubicBezTo>
                  <a:cubicBezTo>
                    <a:pt x="11358" y="12501"/>
                    <a:pt x="7720" y="14662"/>
                    <a:pt x="3579" y="15682"/>
                  </a:cubicBezTo>
                  <a:cubicBezTo>
                    <a:pt x="3317" y="15747"/>
                    <a:pt x="2854" y="15929"/>
                    <a:pt x="2478" y="15929"/>
                  </a:cubicBezTo>
                  <a:cubicBezTo>
                    <a:pt x="2244" y="15929"/>
                    <a:pt x="2043" y="15858"/>
                    <a:pt x="1948" y="15643"/>
                  </a:cubicBezTo>
                  <a:cubicBezTo>
                    <a:pt x="1616" y="14886"/>
                    <a:pt x="3068" y="13971"/>
                    <a:pt x="3529" y="13638"/>
                  </a:cubicBezTo>
                  <a:cubicBezTo>
                    <a:pt x="4460" y="12963"/>
                    <a:pt x="5386" y="12284"/>
                    <a:pt x="6325" y="11623"/>
                  </a:cubicBezTo>
                  <a:cubicBezTo>
                    <a:pt x="8168" y="10319"/>
                    <a:pt x="10062" y="9071"/>
                    <a:pt x="12069" y="8034"/>
                  </a:cubicBezTo>
                  <a:cubicBezTo>
                    <a:pt x="12175" y="7978"/>
                    <a:pt x="12118" y="7809"/>
                    <a:pt x="12016" y="7809"/>
                  </a:cubicBezTo>
                  <a:cubicBezTo>
                    <a:pt x="12004" y="7809"/>
                    <a:pt x="11991" y="7811"/>
                    <a:pt x="11978" y="7816"/>
                  </a:cubicBezTo>
                  <a:cubicBezTo>
                    <a:pt x="9788" y="8633"/>
                    <a:pt x="7802" y="9819"/>
                    <a:pt x="5925" y="11194"/>
                  </a:cubicBezTo>
                  <a:cubicBezTo>
                    <a:pt x="4112" y="12528"/>
                    <a:pt x="2330" y="13937"/>
                    <a:pt x="872" y="15666"/>
                  </a:cubicBezTo>
                  <a:cubicBezTo>
                    <a:pt x="1" y="16698"/>
                    <a:pt x="876" y="16957"/>
                    <a:pt x="1854" y="16957"/>
                  </a:cubicBezTo>
                  <a:cubicBezTo>
                    <a:pt x="2440" y="16957"/>
                    <a:pt x="3062" y="16864"/>
                    <a:pt x="3368" y="16788"/>
                  </a:cubicBezTo>
                  <a:cubicBezTo>
                    <a:pt x="4184" y="16585"/>
                    <a:pt x="5017" y="16393"/>
                    <a:pt x="5824" y="16173"/>
                  </a:cubicBezTo>
                  <a:cubicBezTo>
                    <a:pt x="12215" y="14434"/>
                    <a:pt x="18154" y="10691"/>
                    <a:pt x="23140" y="6410"/>
                  </a:cubicBezTo>
                  <a:cubicBezTo>
                    <a:pt x="24365" y="5360"/>
                    <a:pt x="25612" y="4316"/>
                    <a:pt x="26623" y="3049"/>
                  </a:cubicBezTo>
                  <a:cubicBezTo>
                    <a:pt x="27061" y="2502"/>
                    <a:pt x="27653" y="1751"/>
                    <a:pt x="27641" y="1008"/>
                  </a:cubicBezTo>
                  <a:cubicBezTo>
                    <a:pt x="27629" y="254"/>
                    <a:pt x="27174" y="1"/>
                    <a:pt x="26560" y="1"/>
                  </a:cubicBezTo>
                  <a:close/>
                </a:path>
              </a:pathLst>
            </a:custGeom>
            <a:solidFill>
              <a:srgbClr val="03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5"/>
            <p:cNvSpPr/>
            <p:nvPr/>
          </p:nvSpPr>
          <p:spPr>
            <a:xfrm>
              <a:off x="5775850" y="3064800"/>
              <a:ext cx="343925" cy="343875"/>
            </a:xfrm>
            <a:custGeom>
              <a:avLst/>
              <a:gdLst/>
              <a:ahLst/>
              <a:cxnLst/>
              <a:rect l="l" t="t" r="r" b="b"/>
              <a:pathLst>
                <a:path w="13757" h="13755" extrusionOk="0">
                  <a:moveTo>
                    <a:pt x="6879" y="1"/>
                  </a:moveTo>
                  <a:cubicBezTo>
                    <a:pt x="3079" y="1"/>
                    <a:pt x="1" y="3079"/>
                    <a:pt x="1" y="6880"/>
                  </a:cubicBezTo>
                  <a:cubicBezTo>
                    <a:pt x="1" y="10676"/>
                    <a:pt x="3079" y="13754"/>
                    <a:pt x="6879" y="13754"/>
                  </a:cubicBezTo>
                  <a:cubicBezTo>
                    <a:pt x="10675" y="13754"/>
                    <a:pt x="13757" y="10676"/>
                    <a:pt x="13757" y="6880"/>
                  </a:cubicBezTo>
                  <a:cubicBezTo>
                    <a:pt x="13757" y="3079"/>
                    <a:pt x="10675" y="1"/>
                    <a:pt x="6879" y="1"/>
                  </a:cubicBezTo>
                  <a:close/>
                </a:path>
              </a:pathLst>
            </a:custGeom>
            <a:solidFill>
              <a:srgbClr val="2C8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5"/>
            <p:cNvSpPr/>
            <p:nvPr/>
          </p:nvSpPr>
          <p:spPr>
            <a:xfrm>
              <a:off x="5843850" y="3235200"/>
              <a:ext cx="103175" cy="29150"/>
            </a:xfrm>
            <a:custGeom>
              <a:avLst/>
              <a:gdLst/>
              <a:ahLst/>
              <a:cxnLst/>
              <a:rect l="l" t="t" r="r" b="b"/>
              <a:pathLst>
                <a:path w="4127" h="1166" extrusionOk="0">
                  <a:moveTo>
                    <a:pt x="4126" y="0"/>
                  </a:moveTo>
                  <a:lnTo>
                    <a:pt x="4126" y="0"/>
                  </a:lnTo>
                  <a:cubicBezTo>
                    <a:pt x="3128" y="79"/>
                    <a:pt x="2124" y="109"/>
                    <a:pt x="1127" y="139"/>
                  </a:cubicBezTo>
                  <a:cubicBezTo>
                    <a:pt x="616" y="415"/>
                    <a:pt x="116" y="682"/>
                    <a:pt x="1" y="1166"/>
                  </a:cubicBezTo>
                  <a:cubicBezTo>
                    <a:pt x="234" y="1123"/>
                    <a:pt x="464" y="1077"/>
                    <a:pt x="698" y="1024"/>
                  </a:cubicBezTo>
                  <a:cubicBezTo>
                    <a:pt x="1406" y="866"/>
                    <a:pt x="2118" y="689"/>
                    <a:pt x="2819" y="498"/>
                  </a:cubicBezTo>
                  <a:cubicBezTo>
                    <a:pt x="3267" y="376"/>
                    <a:pt x="3721" y="228"/>
                    <a:pt x="4126"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5"/>
            <p:cNvSpPr/>
            <p:nvPr/>
          </p:nvSpPr>
          <p:spPr>
            <a:xfrm>
              <a:off x="5957800" y="3088425"/>
              <a:ext cx="149325" cy="172975"/>
            </a:xfrm>
            <a:custGeom>
              <a:avLst/>
              <a:gdLst/>
              <a:ahLst/>
              <a:cxnLst/>
              <a:rect l="l" t="t" r="r" b="b"/>
              <a:pathLst>
                <a:path w="5973" h="6919" extrusionOk="0">
                  <a:moveTo>
                    <a:pt x="3068" y="1"/>
                  </a:moveTo>
                  <a:cubicBezTo>
                    <a:pt x="3006" y="63"/>
                    <a:pt x="2950" y="139"/>
                    <a:pt x="2907" y="235"/>
                  </a:cubicBezTo>
                  <a:cubicBezTo>
                    <a:pt x="2693" y="692"/>
                    <a:pt x="2982" y="827"/>
                    <a:pt x="3022" y="1233"/>
                  </a:cubicBezTo>
                  <a:cubicBezTo>
                    <a:pt x="3078" y="1838"/>
                    <a:pt x="2416" y="1690"/>
                    <a:pt x="2235" y="2128"/>
                  </a:cubicBezTo>
                  <a:cubicBezTo>
                    <a:pt x="2192" y="2230"/>
                    <a:pt x="2189" y="2329"/>
                    <a:pt x="2205" y="2418"/>
                  </a:cubicBezTo>
                  <a:cubicBezTo>
                    <a:pt x="2175" y="2421"/>
                    <a:pt x="2145" y="2422"/>
                    <a:pt x="2114" y="2422"/>
                  </a:cubicBezTo>
                  <a:cubicBezTo>
                    <a:pt x="1763" y="2422"/>
                    <a:pt x="1401" y="2242"/>
                    <a:pt x="1031" y="2242"/>
                  </a:cubicBezTo>
                  <a:cubicBezTo>
                    <a:pt x="936" y="2242"/>
                    <a:pt x="842" y="2253"/>
                    <a:pt x="747" y="2283"/>
                  </a:cubicBezTo>
                  <a:cubicBezTo>
                    <a:pt x="351" y="2405"/>
                    <a:pt x="88" y="2642"/>
                    <a:pt x="29" y="3053"/>
                  </a:cubicBezTo>
                  <a:cubicBezTo>
                    <a:pt x="0" y="3244"/>
                    <a:pt x="123" y="3387"/>
                    <a:pt x="288" y="3387"/>
                  </a:cubicBezTo>
                  <a:cubicBezTo>
                    <a:pt x="331" y="3387"/>
                    <a:pt x="377" y="3377"/>
                    <a:pt x="424" y="3356"/>
                  </a:cubicBezTo>
                  <a:cubicBezTo>
                    <a:pt x="507" y="3319"/>
                    <a:pt x="587" y="3303"/>
                    <a:pt x="662" y="3303"/>
                  </a:cubicBezTo>
                  <a:cubicBezTo>
                    <a:pt x="1275" y="3303"/>
                    <a:pt x="1619" y="4381"/>
                    <a:pt x="977" y="4634"/>
                  </a:cubicBezTo>
                  <a:cubicBezTo>
                    <a:pt x="862" y="4680"/>
                    <a:pt x="727" y="4650"/>
                    <a:pt x="611" y="4710"/>
                  </a:cubicBezTo>
                  <a:cubicBezTo>
                    <a:pt x="283" y="4874"/>
                    <a:pt x="187" y="5200"/>
                    <a:pt x="213" y="5535"/>
                  </a:cubicBezTo>
                  <a:cubicBezTo>
                    <a:pt x="226" y="5682"/>
                    <a:pt x="332" y="5829"/>
                    <a:pt x="490" y="5829"/>
                  </a:cubicBezTo>
                  <a:cubicBezTo>
                    <a:pt x="496" y="5829"/>
                    <a:pt x="501" y="5829"/>
                    <a:pt x="506" y="5829"/>
                  </a:cubicBezTo>
                  <a:cubicBezTo>
                    <a:pt x="533" y="5827"/>
                    <a:pt x="559" y="5827"/>
                    <a:pt x="583" y="5827"/>
                  </a:cubicBezTo>
                  <a:cubicBezTo>
                    <a:pt x="1238" y="5827"/>
                    <a:pt x="889" y="6295"/>
                    <a:pt x="543" y="6695"/>
                  </a:cubicBezTo>
                  <a:cubicBezTo>
                    <a:pt x="480" y="6771"/>
                    <a:pt x="477" y="6853"/>
                    <a:pt x="509" y="6918"/>
                  </a:cubicBezTo>
                  <a:cubicBezTo>
                    <a:pt x="1178" y="6731"/>
                    <a:pt x="1678" y="6435"/>
                    <a:pt x="2107" y="6089"/>
                  </a:cubicBezTo>
                  <a:cubicBezTo>
                    <a:pt x="2344" y="5740"/>
                    <a:pt x="2518" y="5338"/>
                    <a:pt x="2640" y="4947"/>
                  </a:cubicBezTo>
                  <a:cubicBezTo>
                    <a:pt x="2686" y="4808"/>
                    <a:pt x="3275" y="3636"/>
                    <a:pt x="3467" y="3524"/>
                  </a:cubicBezTo>
                  <a:cubicBezTo>
                    <a:pt x="3604" y="3445"/>
                    <a:pt x="3774" y="3418"/>
                    <a:pt x="3960" y="3418"/>
                  </a:cubicBezTo>
                  <a:cubicBezTo>
                    <a:pt x="4208" y="3418"/>
                    <a:pt x="4486" y="3467"/>
                    <a:pt x="4757" y="3505"/>
                  </a:cubicBezTo>
                  <a:cubicBezTo>
                    <a:pt x="5064" y="3234"/>
                    <a:pt x="5360" y="2944"/>
                    <a:pt x="5623" y="2631"/>
                  </a:cubicBezTo>
                  <a:cubicBezTo>
                    <a:pt x="5752" y="2865"/>
                    <a:pt x="5863" y="3109"/>
                    <a:pt x="5965" y="3359"/>
                  </a:cubicBezTo>
                  <a:cubicBezTo>
                    <a:pt x="5969" y="3356"/>
                    <a:pt x="5972" y="3356"/>
                    <a:pt x="5972" y="3353"/>
                  </a:cubicBezTo>
                  <a:cubicBezTo>
                    <a:pt x="5403" y="1940"/>
                    <a:pt x="4372" y="765"/>
                    <a:pt x="3068"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5"/>
            <p:cNvSpPr/>
            <p:nvPr/>
          </p:nvSpPr>
          <p:spPr>
            <a:xfrm>
              <a:off x="5831925" y="3172400"/>
              <a:ext cx="287125" cy="132375"/>
            </a:xfrm>
            <a:custGeom>
              <a:avLst/>
              <a:gdLst/>
              <a:ahLst/>
              <a:cxnLst/>
              <a:rect l="l" t="t" r="r" b="b"/>
              <a:pathLst>
                <a:path w="11485" h="5295" extrusionOk="0">
                  <a:moveTo>
                    <a:pt x="11000" y="0"/>
                  </a:moveTo>
                  <a:cubicBezTo>
                    <a:pt x="10869" y="70"/>
                    <a:pt x="10728" y="126"/>
                    <a:pt x="10573" y="161"/>
                  </a:cubicBezTo>
                  <a:cubicBezTo>
                    <a:pt x="10485" y="181"/>
                    <a:pt x="10390" y="189"/>
                    <a:pt x="10290" y="189"/>
                  </a:cubicBezTo>
                  <a:cubicBezTo>
                    <a:pt x="10133" y="189"/>
                    <a:pt x="9965" y="170"/>
                    <a:pt x="9792" y="146"/>
                  </a:cubicBezTo>
                  <a:cubicBezTo>
                    <a:pt x="9654" y="267"/>
                    <a:pt x="9512" y="386"/>
                    <a:pt x="9368" y="501"/>
                  </a:cubicBezTo>
                  <a:cubicBezTo>
                    <a:pt x="8491" y="1199"/>
                    <a:pt x="7955" y="2062"/>
                    <a:pt x="7142" y="2730"/>
                  </a:cubicBezTo>
                  <a:cubicBezTo>
                    <a:pt x="6822" y="3197"/>
                    <a:pt x="6384" y="3570"/>
                    <a:pt x="5772" y="3668"/>
                  </a:cubicBezTo>
                  <a:cubicBezTo>
                    <a:pt x="5759" y="3670"/>
                    <a:pt x="5746" y="3671"/>
                    <a:pt x="5733" y="3671"/>
                  </a:cubicBezTo>
                  <a:cubicBezTo>
                    <a:pt x="5646" y="3671"/>
                    <a:pt x="5576" y="3623"/>
                    <a:pt x="5544" y="3559"/>
                  </a:cubicBezTo>
                  <a:cubicBezTo>
                    <a:pt x="5117" y="3678"/>
                    <a:pt x="4623" y="3757"/>
                    <a:pt x="4037" y="3773"/>
                  </a:cubicBezTo>
                  <a:cubicBezTo>
                    <a:pt x="2881" y="3813"/>
                    <a:pt x="1830" y="4485"/>
                    <a:pt x="724" y="4821"/>
                  </a:cubicBezTo>
                  <a:cubicBezTo>
                    <a:pt x="668" y="4837"/>
                    <a:pt x="613" y="4854"/>
                    <a:pt x="560" y="4873"/>
                  </a:cubicBezTo>
                  <a:cubicBezTo>
                    <a:pt x="504" y="4933"/>
                    <a:pt x="425" y="4975"/>
                    <a:pt x="320" y="4989"/>
                  </a:cubicBezTo>
                  <a:cubicBezTo>
                    <a:pt x="131" y="5009"/>
                    <a:pt x="40" y="5133"/>
                    <a:pt x="0" y="5295"/>
                  </a:cubicBezTo>
                  <a:cubicBezTo>
                    <a:pt x="797" y="5255"/>
                    <a:pt x="1590" y="5156"/>
                    <a:pt x="2374" y="5077"/>
                  </a:cubicBezTo>
                  <a:cubicBezTo>
                    <a:pt x="3230" y="4989"/>
                    <a:pt x="4070" y="4863"/>
                    <a:pt x="4912" y="4679"/>
                  </a:cubicBezTo>
                  <a:cubicBezTo>
                    <a:pt x="5696" y="4508"/>
                    <a:pt x="6674" y="4606"/>
                    <a:pt x="7441" y="4373"/>
                  </a:cubicBezTo>
                  <a:cubicBezTo>
                    <a:pt x="8933" y="3915"/>
                    <a:pt x="10111" y="2884"/>
                    <a:pt x="11412" y="2038"/>
                  </a:cubicBezTo>
                  <a:cubicBezTo>
                    <a:pt x="11435" y="2022"/>
                    <a:pt x="11459" y="2006"/>
                    <a:pt x="11485" y="1989"/>
                  </a:cubicBezTo>
                  <a:cubicBezTo>
                    <a:pt x="11425" y="1287"/>
                    <a:pt x="11254" y="623"/>
                    <a:pt x="11000"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5"/>
            <p:cNvSpPr/>
            <p:nvPr/>
          </p:nvSpPr>
          <p:spPr>
            <a:xfrm>
              <a:off x="5970525" y="3240625"/>
              <a:ext cx="39950" cy="23575"/>
            </a:xfrm>
            <a:custGeom>
              <a:avLst/>
              <a:gdLst/>
              <a:ahLst/>
              <a:cxnLst/>
              <a:rect l="l" t="t" r="r" b="b"/>
              <a:pathLst>
                <a:path w="1598" h="943" extrusionOk="0">
                  <a:moveTo>
                    <a:pt x="1598" y="1"/>
                  </a:moveTo>
                  <a:lnTo>
                    <a:pt x="1598" y="1"/>
                  </a:lnTo>
                  <a:cubicBezTo>
                    <a:pt x="1169" y="347"/>
                    <a:pt x="669" y="643"/>
                    <a:pt x="0" y="830"/>
                  </a:cubicBezTo>
                  <a:cubicBezTo>
                    <a:pt x="32" y="894"/>
                    <a:pt x="102" y="942"/>
                    <a:pt x="189" y="942"/>
                  </a:cubicBezTo>
                  <a:cubicBezTo>
                    <a:pt x="202" y="942"/>
                    <a:pt x="215" y="941"/>
                    <a:pt x="228" y="939"/>
                  </a:cubicBezTo>
                  <a:cubicBezTo>
                    <a:pt x="840" y="841"/>
                    <a:pt x="1278" y="468"/>
                    <a:pt x="159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5"/>
            <p:cNvSpPr/>
            <p:nvPr/>
          </p:nvSpPr>
          <p:spPr>
            <a:xfrm>
              <a:off x="6076700" y="3154200"/>
              <a:ext cx="30250" cy="22925"/>
            </a:xfrm>
            <a:custGeom>
              <a:avLst/>
              <a:gdLst/>
              <a:ahLst/>
              <a:cxnLst/>
              <a:rect l="l" t="t" r="r" b="b"/>
              <a:pathLst>
                <a:path w="1210" h="917" extrusionOk="0">
                  <a:moveTo>
                    <a:pt x="867" y="0"/>
                  </a:moveTo>
                  <a:cubicBezTo>
                    <a:pt x="604" y="313"/>
                    <a:pt x="308" y="603"/>
                    <a:pt x="1" y="874"/>
                  </a:cubicBezTo>
                  <a:cubicBezTo>
                    <a:pt x="174" y="898"/>
                    <a:pt x="342" y="917"/>
                    <a:pt x="499" y="917"/>
                  </a:cubicBezTo>
                  <a:cubicBezTo>
                    <a:pt x="599" y="917"/>
                    <a:pt x="694" y="909"/>
                    <a:pt x="782" y="889"/>
                  </a:cubicBezTo>
                  <a:cubicBezTo>
                    <a:pt x="937" y="854"/>
                    <a:pt x="1078" y="798"/>
                    <a:pt x="1209" y="728"/>
                  </a:cubicBezTo>
                  <a:cubicBezTo>
                    <a:pt x="1107" y="478"/>
                    <a:pt x="996" y="234"/>
                    <a:pt x="867"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5"/>
            <p:cNvSpPr/>
            <p:nvPr/>
          </p:nvSpPr>
          <p:spPr>
            <a:xfrm>
              <a:off x="5835775" y="3366925"/>
              <a:ext cx="6625" cy="5450"/>
            </a:xfrm>
            <a:custGeom>
              <a:avLst/>
              <a:gdLst/>
              <a:ahLst/>
              <a:cxnLst/>
              <a:rect l="l" t="t" r="r" b="b"/>
              <a:pathLst>
                <a:path w="265" h="218" extrusionOk="0">
                  <a:moveTo>
                    <a:pt x="1" y="0"/>
                  </a:moveTo>
                  <a:cubicBezTo>
                    <a:pt x="87" y="76"/>
                    <a:pt x="175" y="148"/>
                    <a:pt x="264" y="217"/>
                  </a:cubicBezTo>
                  <a:cubicBezTo>
                    <a:pt x="175" y="144"/>
                    <a:pt x="87" y="76"/>
                    <a:pt x="1"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5"/>
            <p:cNvSpPr/>
            <p:nvPr/>
          </p:nvSpPr>
          <p:spPr>
            <a:xfrm>
              <a:off x="5812175" y="3342125"/>
              <a:ext cx="1650" cy="2075"/>
            </a:xfrm>
            <a:custGeom>
              <a:avLst/>
              <a:gdLst/>
              <a:ahLst/>
              <a:cxnLst/>
              <a:rect l="l" t="t" r="r" b="b"/>
              <a:pathLst>
                <a:path w="66" h="83" extrusionOk="0">
                  <a:moveTo>
                    <a:pt x="66" y="83"/>
                  </a:moveTo>
                  <a:cubicBezTo>
                    <a:pt x="46" y="57"/>
                    <a:pt x="23" y="27"/>
                    <a:pt x="0" y="1"/>
                  </a:cubicBezTo>
                  <a:cubicBezTo>
                    <a:pt x="23" y="27"/>
                    <a:pt x="46" y="57"/>
                    <a:pt x="66" y="8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5"/>
            <p:cNvSpPr/>
            <p:nvPr/>
          </p:nvSpPr>
          <p:spPr>
            <a:xfrm>
              <a:off x="5932175" y="3407900"/>
              <a:ext cx="15650" cy="775"/>
            </a:xfrm>
            <a:custGeom>
              <a:avLst/>
              <a:gdLst/>
              <a:ahLst/>
              <a:cxnLst/>
              <a:rect l="l" t="t" r="r" b="b"/>
              <a:pathLst>
                <a:path w="626" h="31" extrusionOk="0">
                  <a:moveTo>
                    <a:pt x="626" y="30"/>
                  </a:moveTo>
                  <a:cubicBezTo>
                    <a:pt x="416" y="30"/>
                    <a:pt x="208" y="20"/>
                    <a:pt x="1" y="0"/>
                  </a:cubicBezTo>
                  <a:cubicBezTo>
                    <a:pt x="208" y="20"/>
                    <a:pt x="416" y="30"/>
                    <a:pt x="626" y="3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5"/>
            <p:cNvSpPr/>
            <p:nvPr/>
          </p:nvSpPr>
          <p:spPr>
            <a:xfrm>
              <a:off x="5832575" y="3232725"/>
              <a:ext cx="287200" cy="175950"/>
            </a:xfrm>
            <a:custGeom>
              <a:avLst/>
              <a:gdLst/>
              <a:ahLst/>
              <a:cxnLst/>
              <a:rect l="l" t="t" r="r" b="b"/>
              <a:pathLst>
                <a:path w="11488" h="7038" extrusionOk="0">
                  <a:moveTo>
                    <a:pt x="11478" y="1"/>
                  </a:moveTo>
                  <a:cubicBezTo>
                    <a:pt x="11320" y="103"/>
                    <a:pt x="11165" y="208"/>
                    <a:pt x="11007" y="307"/>
                  </a:cubicBezTo>
                  <a:cubicBezTo>
                    <a:pt x="9661" y="1143"/>
                    <a:pt x="8667" y="2398"/>
                    <a:pt x="7119" y="2773"/>
                  </a:cubicBezTo>
                  <a:cubicBezTo>
                    <a:pt x="6934" y="2819"/>
                    <a:pt x="6726" y="2835"/>
                    <a:pt x="6505" y="2835"/>
                  </a:cubicBezTo>
                  <a:cubicBezTo>
                    <a:pt x="5954" y="2835"/>
                    <a:pt x="5325" y="2733"/>
                    <a:pt x="4781" y="2733"/>
                  </a:cubicBezTo>
                  <a:cubicBezTo>
                    <a:pt x="4595" y="2733"/>
                    <a:pt x="4420" y="2745"/>
                    <a:pt x="4261" y="2777"/>
                  </a:cubicBezTo>
                  <a:cubicBezTo>
                    <a:pt x="3408" y="2944"/>
                    <a:pt x="2019" y="3422"/>
                    <a:pt x="1160" y="3521"/>
                  </a:cubicBezTo>
                  <a:cubicBezTo>
                    <a:pt x="995" y="3539"/>
                    <a:pt x="843" y="3547"/>
                    <a:pt x="698" y="3547"/>
                  </a:cubicBezTo>
                  <a:cubicBezTo>
                    <a:pt x="448" y="3547"/>
                    <a:pt x="222" y="3523"/>
                    <a:pt x="0" y="3488"/>
                  </a:cubicBezTo>
                  <a:lnTo>
                    <a:pt x="0" y="3488"/>
                  </a:lnTo>
                  <a:cubicBezTo>
                    <a:pt x="17" y="3550"/>
                    <a:pt x="34" y="3606"/>
                    <a:pt x="46" y="3646"/>
                  </a:cubicBezTo>
                  <a:cubicBezTo>
                    <a:pt x="128" y="3853"/>
                    <a:pt x="247" y="4041"/>
                    <a:pt x="343" y="4238"/>
                  </a:cubicBezTo>
                  <a:cubicBezTo>
                    <a:pt x="464" y="4485"/>
                    <a:pt x="606" y="4762"/>
                    <a:pt x="619" y="5042"/>
                  </a:cubicBezTo>
                  <a:cubicBezTo>
                    <a:pt x="629" y="5305"/>
                    <a:pt x="560" y="5483"/>
                    <a:pt x="425" y="5608"/>
                  </a:cubicBezTo>
                  <a:cubicBezTo>
                    <a:pt x="1251" y="6247"/>
                    <a:pt x="2226" y="6702"/>
                    <a:pt x="3293" y="6909"/>
                  </a:cubicBezTo>
                  <a:cubicBezTo>
                    <a:pt x="3286" y="6899"/>
                    <a:pt x="3277" y="6886"/>
                    <a:pt x="3270" y="6875"/>
                  </a:cubicBezTo>
                  <a:cubicBezTo>
                    <a:pt x="3247" y="6869"/>
                    <a:pt x="3207" y="6856"/>
                    <a:pt x="3151" y="6836"/>
                  </a:cubicBezTo>
                  <a:cubicBezTo>
                    <a:pt x="3145" y="6849"/>
                    <a:pt x="3138" y="6863"/>
                    <a:pt x="3135" y="6875"/>
                  </a:cubicBezTo>
                  <a:cubicBezTo>
                    <a:pt x="2891" y="6823"/>
                    <a:pt x="2651" y="6754"/>
                    <a:pt x="2417" y="6675"/>
                  </a:cubicBezTo>
                  <a:cubicBezTo>
                    <a:pt x="2417" y="6672"/>
                    <a:pt x="2414" y="6668"/>
                    <a:pt x="2414" y="6665"/>
                  </a:cubicBezTo>
                  <a:cubicBezTo>
                    <a:pt x="2417" y="6316"/>
                    <a:pt x="2479" y="5816"/>
                    <a:pt x="2795" y="5595"/>
                  </a:cubicBezTo>
                  <a:cubicBezTo>
                    <a:pt x="2889" y="5530"/>
                    <a:pt x="2977" y="5502"/>
                    <a:pt x="3062" y="5502"/>
                  </a:cubicBezTo>
                  <a:cubicBezTo>
                    <a:pt x="3277" y="5502"/>
                    <a:pt x="3467" y="5681"/>
                    <a:pt x="3652" y="5848"/>
                  </a:cubicBezTo>
                  <a:cubicBezTo>
                    <a:pt x="4079" y="6243"/>
                    <a:pt x="4419" y="6678"/>
                    <a:pt x="4870" y="7024"/>
                  </a:cubicBezTo>
                  <a:cubicBezTo>
                    <a:pt x="4784" y="7027"/>
                    <a:pt x="4699" y="7037"/>
                    <a:pt x="4610" y="7037"/>
                  </a:cubicBezTo>
                  <a:cubicBezTo>
                    <a:pt x="8410" y="7037"/>
                    <a:pt x="11488" y="3959"/>
                    <a:pt x="11488" y="163"/>
                  </a:cubicBezTo>
                  <a:cubicBezTo>
                    <a:pt x="11488" y="106"/>
                    <a:pt x="11482" y="53"/>
                    <a:pt x="11478"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5"/>
            <p:cNvSpPr/>
            <p:nvPr/>
          </p:nvSpPr>
          <p:spPr>
            <a:xfrm>
              <a:off x="5805900" y="3333575"/>
              <a:ext cx="600" cy="825"/>
            </a:xfrm>
            <a:custGeom>
              <a:avLst/>
              <a:gdLst/>
              <a:ahLst/>
              <a:cxnLst/>
              <a:rect l="l" t="t" r="r" b="b"/>
              <a:pathLst>
                <a:path w="24" h="33" extrusionOk="0">
                  <a:moveTo>
                    <a:pt x="23" y="33"/>
                  </a:moveTo>
                  <a:cubicBezTo>
                    <a:pt x="17" y="24"/>
                    <a:pt x="7" y="10"/>
                    <a:pt x="1" y="1"/>
                  </a:cubicBezTo>
                  <a:cubicBezTo>
                    <a:pt x="7" y="10"/>
                    <a:pt x="17" y="24"/>
                    <a:pt x="23" y="3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5"/>
            <p:cNvSpPr/>
            <p:nvPr/>
          </p:nvSpPr>
          <p:spPr>
            <a:xfrm>
              <a:off x="5818825" y="3350125"/>
              <a:ext cx="2500" cy="2900"/>
            </a:xfrm>
            <a:custGeom>
              <a:avLst/>
              <a:gdLst/>
              <a:ahLst/>
              <a:cxnLst/>
              <a:rect l="l" t="t" r="r" b="b"/>
              <a:pathLst>
                <a:path w="100" h="116" extrusionOk="0">
                  <a:moveTo>
                    <a:pt x="99" y="115"/>
                  </a:moveTo>
                  <a:cubicBezTo>
                    <a:pt x="66" y="76"/>
                    <a:pt x="34" y="40"/>
                    <a:pt x="0" y="0"/>
                  </a:cubicBezTo>
                  <a:cubicBezTo>
                    <a:pt x="34" y="40"/>
                    <a:pt x="66" y="76"/>
                    <a:pt x="99" y="115"/>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5"/>
            <p:cNvSpPr/>
            <p:nvPr/>
          </p:nvSpPr>
          <p:spPr>
            <a:xfrm>
              <a:off x="5915625" y="3405500"/>
              <a:ext cx="13925" cy="2075"/>
            </a:xfrm>
            <a:custGeom>
              <a:avLst/>
              <a:gdLst/>
              <a:ahLst/>
              <a:cxnLst/>
              <a:rect l="l" t="t" r="r" b="b"/>
              <a:pathLst>
                <a:path w="557" h="83" extrusionOk="0">
                  <a:moveTo>
                    <a:pt x="557" y="83"/>
                  </a:moveTo>
                  <a:cubicBezTo>
                    <a:pt x="369" y="63"/>
                    <a:pt x="181" y="37"/>
                    <a:pt x="0" y="1"/>
                  </a:cubicBezTo>
                  <a:cubicBezTo>
                    <a:pt x="181" y="37"/>
                    <a:pt x="369" y="63"/>
                    <a:pt x="557" y="83"/>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5"/>
            <p:cNvSpPr/>
            <p:nvPr/>
          </p:nvSpPr>
          <p:spPr>
            <a:xfrm>
              <a:off x="5825525" y="3357300"/>
              <a:ext cx="9450" cy="8900"/>
            </a:xfrm>
            <a:custGeom>
              <a:avLst/>
              <a:gdLst/>
              <a:ahLst/>
              <a:cxnLst/>
              <a:rect l="l" t="t" r="r" b="b"/>
              <a:pathLst>
                <a:path w="378" h="356" extrusionOk="0">
                  <a:moveTo>
                    <a:pt x="0" y="0"/>
                  </a:moveTo>
                  <a:cubicBezTo>
                    <a:pt x="122" y="122"/>
                    <a:pt x="246" y="243"/>
                    <a:pt x="378" y="355"/>
                  </a:cubicBezTo>
                  <a:cubicBezTo>
                    <a:pt x="246" y="240"/>
                    <a:pt x="122" y="122"/>
                    <a:pt x="0" y="0"/>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5"/>
            <p:cNvSpPr/>
            <p:nvPr/>
          </p:nvSpPr>
          <p:spPr>
            <a:xfrm>
              <a:off x="5929525" y="3407575"/>
              <a:ext cx="2675" cy="350"/>
            </a:xfrm>
            <a:custGeom>
              <a:avLst/>
              <a:gdLst/>
              <a:ahLst/>
              <a:cxnLst/>
              <a:rect l="l" t="t" r="r" b="b"/>
              <a:pathLst>
                <a:path w="107" h="14" extrusionOk="0">
                  <a:moveTo>
                    <a:pt x="107" y="13"/>
                  </a:moveTo>
                  <a:cubicBezTo>
                    <a:pt x="70" y="10"/>
                    <a:pt x="37" y="7"/>
                    <a:pt x="1" y="0"/>
                  </a:cubicBezTo>
                  <a:cubicBezTo>
                    <a:pt x="37" y="7"/>
                    <a:pt x="70" y="10"/>
                    <a:pt x="107" y="13"/>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5"/>
            <p:cNvSpPr/>
            <p:nvPr/>
          </p:nvSpPr>
          <p:spPr>
            <a:xfrm>
              <a:off x="5914900" y="3405425"/>
              <a:ext cx="750" cy="100"/>
            </a:xfrm>
            <a:custGeom>
              <a:avLst/>
              <a:gdLst/>
              <a:ahLst/>
              <a:cxnLst/>
              <a:rect l="l" t="t" r="r" b="b"/>
              <a:pathLst>
                <a:path w="30" h="4" extrusionOk="0">
                  <a:moveTo>
                    <a:pt x="0" y="1"/>
                  </a:moveTo>
                  <a:cubicBezTo>
                    <a:pt x="10" y="4"/>
                    <a:pt x="20" y="4"/>
                    <a:pt x="29" y="4"/>
                  </a:cubicBezTo>
                  <a:cubicBezTo>
                    <a:pt x="20" y="4"/>
                    <a:pt x="10" y="1"/>
                    <a:pt x="0" y="1"/>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5"/>
            <p:cNvSpPr/>
            <p:nvPr/>
          </p:nvSpPr>
          <p:spPr>
            <a:xfrm>
              <a:off x="5892900" y="3370275"/>
              <a:ext cx="61425" cy="38400"/>
            </a:xfrm>
            <a:custGeom>
              <a:avLst/>
              <a:gdLst/>
              <a:ahLst/>
              <a:cxnLst/>
              <a:rect l="l" t="t" r="r" b="b"/>
              <a:pathLst>
                <a:path w="2457" h="1536" extrusionOk="0">
                  <a:moveTo>
                    <a:pt x="649" y="0"/>
                  </a:moveTo>
                  <a:cubicBezTo>
                    <a:pt x="564" y="0"/>
                    <a:pt x="476" y="28"/>
                    <a:pt x="382" y="93"/>
                  </a:cubicBezTo>
                  <a:cubicBezTo>
                    <a:pt x="66" y="314"/>
                    <a:pt x="4" y="814"/>
                    <a:pt x="1" y="1163"/>
                  </a:cubicBezTo>
                  <a:cubicBezTo>
                    <a:pt x="1" y="1166"/>
                    <a:pt x="4" y="1170"/>
                    <a:pt x="4" y="1173"/>
                  </a:cubicBezTo>
                  <a:cubicBezTo>
                    <a:pt x="238" y="1252"/>
                    <a:pt x="478" y="1321"/>
                    <a:pt x="722" y="1373"/>
                  </a:cubicBezTo>
                  <a:cubicBezTo>
                    <a:pt x="725" y="1361"/>
                    <a:pt x="732" y="1347"/>
                    <a:pt x="738" y="1334"/>
                  </a:cubicBezTo>
                  <a:cubicBezTo>
                    <a:pt x="794" y="1354"/>
                    <a:pt x="834" y="1367"/>
                    <a:pt x="857" y="1373"/>
                  </a:cubicBezTo>
                  <a:cubicBezTo>
                    <a:pt x="864" y="1384"/>
                    <a:pt x="873" y="1397"/>
                    <a:pt x="880" y="1407"/>
                  </a:cubicBezTo>
                  <a:cubicBezTo>
                    <a:pt x="890" y="1407"/>
                    <a:pt x="900" y="1410"/>
                    <a:pt x="909" y="1410"/>
                  </a:cubicBezTo>
                  <a:cubicBezTo>
                    <a:pt x="1090" y="1446"/>
                    <a:pt x="1278" y="1472"/>
                    <a:pt x="1466" y="1492"/>
                  </a:cubicBezTo>
                  <a:cubicBezTo>
                    <a:pt x="1502" y="1499"/>
                    <a:pt x="1535" y="1502"/>
                    <a:pt x="1572" y="1505"/>
                  </a:cubicBezTo>
                  <a:cubicBezTo>
                    <a:pt x="1779" y="1525"/>
                    <a:pt x="1987" y="1535"/>
                    <a:pt x="2197" y="1535"/>
                  </a:cubicBezTo>
                  <a:cubicBezTo>
                    <a:pt x="2286" y="1535"/>
                    <a:pt x="2371" y="1525"/>
                    <a:pt x="2457" y="1522"/>
                  </a:cubicBezTo>
                  <a:cubicBezTo>
                    <a:pt x="2006" y="1176"/>
                    <a:pt x="1666" y="741"/>
                    <a:pt x="1239" y="346"/>
                  </a:cubicBezTo>
                  <a:cubicBezTo>
                    <a:pt x="1054" y="179"/>
                    <a:pt x="864" y="0"/>
                    <a:pt x="649" y="0"/>
                  </a:cubicBezTo>
                  <a:close/>
                </a:path>
              </a:pathLst>
            </a:custGeom>
            <a:solidFill>
              <a:srgbClr val="2D2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5"/>
            <p:cNvSpPr/>
            <p:nvPr/>
          </p:nvSpPr>
          <p:spPr>
            <a:xfrm>
              <a:off x="5834950" y="3366175"/>
              <a:ext cx="850" cy="750"/>
            </a:xfrm>
            <a:custGeom>
              <a:avLst/>
              <a:gdLst/>
              <a:ahLst/>
              <a:cxnLst/>
              <a:rect l="l" t="t" r="r" b="b"/>
              <a:pathLst>
                <a:path w="34" h="30" extrusionOk="0">
                  <a:moveTo>
                    <a:pt x="33" y="30"/>
                  </a:moveTo>
                  <a:cubicBezTo>
                    <a:pt x="21" y="20"/>
                    <a:pt x="10" y="10"/>
                    <a:pt x="1" y="0"/>
                  </a:cubicBezTo>
                  <a:cubicBezTo>
                    <a:pt x="10" y="10"/>
                    <a:pt x="21" y="20"/>
                    <a:pt x="33" y="3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5"/>
            <p:cNvSpPr/>
            <p:nvPr/>
          </p:nvSpPr>
          <p:spPr>
            <a:xfrm>
              <a:off x="5842375" y="3372350"/>
              <a:ext cx="825" cy="575"/>
            </a:xfrm>
            <a:custGeom>
              <a:avLst/>
              <a:gdLst/>
              <a:ahLst/>
              <a:cxnLst/>
              <a:rect l="l" t="t" r="r" b="b"/>
              <a:pathLst>
                <a:path w="33" h="23" extrusionOk="0">
                  <a:moveTo>
                    <a:pt x="1" y="0"/>
                  </a:moveTo>
                  <a:cubicBezTo>
                    <a:pt x="10" y="7"/>
                    <a:pt x="20" y="17"/>
                    <a:pt x="30" y="23"/>
                  </a:cubicBezTo>
                  <a:lnTo>
                    <a:pt x="33" y="23"/>
                  </a:lnTo>
                  <a:cubicBezTo>
                    <a:pt x="20" y="17"/>
                    <a:pt x="10" y="7"/>
                    <a:pt x="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5"/>
            <p:cNvSpPr/>
            <p:nvPr/>
          </p:nvSpPr>
          <p:spPr>
            <a:xfrm>
              <a:off x="5821300" y="3353000"/>
              <a:ext cx="4225" cy="4300"/>
            </a:xfrm>
            <a:custGeom>
              <a:avLst/>
              <a:gdLst/>
              <a:ahLst/>
              <a:cxnLst/>
              <a:rect l="l" t="t" r="r" b="b"/>
              <a:pathLst>
                <a:path w="169" h="172" extrusionOk="0">
                  <a:moveTo>
                    <a:pt x="0" y="0"/>
                  </a:moveTo>
                  <a:lnTo>
                    <a:pt x="0" y="0"/>
                  </a:lnTo>
                  <a:cubicBezTo>
                    <a:pt x="56" y="60"/>
                    <a:pt x="112" y="116"/>
                    <a:pt x="168" y="172"/>
                  </a:cubicBezTo>
                  <a:cubicBezTo>
                    <a:pt x="112" y="116"/>
                    <a:pt x="56" y="57"/>
                    <a:pt x="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5"/>
            <p:cNvSpPr/>
            <p:nvPr/>
          </p:nvSpPr>
          <p:spPr>
            <a:xfrm>
              <a:off x="5813800" y="3344175"/>
              <a:ext cx="5050" cy="5975"/>
            </a:xfrm>
            <a:custGeom>
              <a:avLst/>
              <a:gdLst/>
              <a:ahLst/>
              <a:cxnLst/>
              <a:rect l="l" t="t" r="r" b="b"/>
              <a:pathLst>
                <a:path w="202" h="239" extrusionOk="0">
                  <a:moveTo>
                    <a:pt x="201" y="238"/>
                  </a:moveTo>
                  <a:cubicBezTo>
                    <a:pt x="136" y="162"/>
                    <a:pt x="66" y="83"/>
                    <a:pt x="1" y="1"/>
                  </a:cubicBezTo>
                  <a:cubicBezTo>
                    <a:pt x="66" y="83"/>
                    <a:pt x="136" y="162"/>
                    <a:pt x="201" y="238"/>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5"/>
            <p:cNvSpPr/>
            <p:nvPr/>
          </p:nvSpPr>
          <p:spPr>
            <a:xfrm>
              <a:off x="5806475" y="3334400"/>
              <a:ext cx="5725" cy="7750"/>
            </a:xfrm>
            <a:custGeom>
              <a:avLst/>
              <a:gdLst/>
              <a:ahLst/>
              <a:cxnLst/>
              <a:rect l="l" t="t" r="r" b="b"/>
              <a:pathLst>
                <a:path w="229" h="310" extrusionOk="0">
                  <a:moveTo>
                    <a:pt x="0" y="0"/>
                  </a:moveTo>
                  <a:cubicBezTo>
                    <a:pt x="73" y="106"/>
                    <a:pt x="152" y="208"/>
                    <a:pt x="228" y="310"/>
                  </a:cubicBezTo>
                  <a:cubicBezTo>
                    <a:pt x="152" y="208"/>
                    <a:pt x="76" y="106"/>
                    <a:pt x="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5"/>
            <p:cNvSpPr/>
            <p:nvPr/>
          </p:nvSpPr>
          <p:spPr>
            <a:xfrm>
              <a:off x="5775850" y="3133425"/>
              <a:ext cx="129100" cy="200175"/>
            </a:xfrm>
            <a:custGeom>
              <a:avLst/>
              <a:gdLst/>
              <a:ahLst/>
              <a:cxnLst/>
              <a:rect l="l" t="t" r="r" b="b"/>
              <a:pathLst>
                <a:path w="5164" h="8007" extrusionOk="0">
                  <a:moveTo>
                    <a:pt x="2027" y="0"/>
                  </a:moveTo>
                  <a:cubicBezTo>
                    <a:pt x="1802" y="0"/>
                    <a:pt x="1580" y="35"/>
                    <a:pt x="1354" y="104"/>
                  </a:cubicBezTo>
                  <a:cubicBezTo>
                    <a:pt x="1350" y="88"/>
                    <a:pt x="1350" y="71"/>
                    <a:pt x="1347" y="58"/>
                  </a:cubicBezTo>
                  <a:cubicBezTo>
                    <a:pt x="505" y="1197"/>
                    <a:pt x="1" y="2606"/>
                    <a:pt x="1" y="4135"/>
                  </a:cubicBezTo>
                  <a:cubicBezTo>
                    <a:pt x="1" y="5520"/>
                    <a:pt x="415" y="6811"/>
                    <a:pt x="1125" y="7891"/>
                  </a:cubicBezTo>
                  <a:lnTo>
                    <a:pt x="1125" y="7891"/>
                  </a:lnTo>
                  <a:cubicBezTo>
                    <a:pt x="982" y="7672"/>
                    <a:pt x="852" y="7444"/>
                    <a:pt x="735" y="7209"/>
                  </a:cubicBezTo>
                  <a:lnTo>
                    <a:pt x="735" y="7209"/>
                  </a:lnTo>
                  <a:cubicBezTo>
                    <a:pt x="1347" y="7262"/>
                    <a:pt x="1798" y="7387"/>
                    <a:pt x="2269" y="7460"/>
                  </a:cubicBezTo>
                  <a:cubicBezTo>
                    <a:pt x="2227" y="7285"/>
                    <a:pt x="2197" y="7045"/>
                    <a:pt x="2243" y="6854"/>
                  </a:cubicBezTo>
                  <a:lnTo>
                    <a:pt x="2243" y="6854"/>
                  </a:lnTo>
                  <a:cubicBezTo>
                    <a:pt x="2015" y="6865"/>
                    <a:pt x="1787" y="6872"/>
                    <a:pt x="1559" y="6872"/>
                  </a:cubicBezTo>
                  <a:cubicBezTo>
                    <a:pt x="1378" y="6872"/>
                    <a:pt x="1197" y="6867"/>
                    <a:pt x="1018" y="6857"/>
                  </a:cubicBezTo>
                  <a:cubicBezTo>
                    <a:pt x="1621" y="6778"/>
                    <a:pt x="2216" y="6607"/>
                    <a:pt x="2803" y="6432"/>
                  </a:cubicBezTo>
                  <a:cubicBezTo>
                    <a:pt x="2882" y="6337"/>
                    <a:pt x="2905" y="6202"/>
                    <a:pt x="2842" y="6060"/>
                  </a:cubicBezTo>
                  <a:cubicBezTo>
                    <a:pt x="2694" y="5728"/>
                    <a:pt x="2668" y="5458"/>
                    <a:pt x="2721" y="5237"/>
                  </a:cubicBezTo>
                  <a:lnTo>
                    <a:pt x="2721" y="5237"/>
                  </a:lnTo>
                  <a:cubicBezTo>
                    <a:pt x="1874" y="5395"/>
                    <a:pt x="1022" y="5504"/>
                    <a:pt x="165" y="5577"/>
                  </a:cubicBezTo>
                  <a:cubicBezTo>
                    <a:pt x="76" y="5174"/>
                    <a:pt x="24" y="4760"/>
                    <a:pt x="11" y="4335"/>
                  </a:cubicBezTo>
                  <a:cubicBezTo>
                    <a:pt x="517" y="4285"/>
                    <a:pt x="1045" y="4302"/>
                    <a:pt x="1548" y="4282"/>
                  </a:cubicBezTo>
                  <a:cubicBezTo>
                    <a:pt x="2207" y="4259"/>
                    <a:pt x="2868" y="4240"/>
                    <a:pt x="3527" y="4220"/>
                  </a:cubicBezTo>
                  <a:cubicBezTo>
                    <a:pt x="3632" y="4217"/>
                    <a:pt x="3741" y="4214"/>
                    <a:pt x="3847" y="4210"/>
                  </a:cubicBezTo>
                  <a:cubicBezTo>
                    <a:pt x="4344" y="3943"/>
                    <a:pt x="4851" y="3667"/>
                    <a:pt x="5025" y="3176"/>
                  </a:cubicBezTo>
                  <a:cubicBezTo>
                    <a:pt x="5163" y="2778"/>
                    <a:pt x="5091" y="2155"/>
                    <a:pt x="4630" y="2096"/>
                  </a:cubicBezTo>
                  <a:cubicBezTo>
                    <a:pt x="4620" y="2017"/>
                    <a:pt x="4590" y="1935"/>
                    <a:pt x="4535" y="1863"/>
                  </a:cubicBezTo>
                  <a:cubicBezTo>
                    <a:pt x="4483" y="1793"/>
                    <a:pt x="4410" y="1749"/>
                    <a:pt x="4332" y="1749"/>
                  </a:cubicBezTo>
                  <a:cubicBezTo>
                    <a:pt x="4295" y="1749"/>
                    <a:pt x="4257" y="1759"/>
                    <a:pt x="4219" y="1780"/>
                  </a:cubicBezTo>
                  <a:cubicBezTo>
                    <a:pt x="3967" y="1919"/>
                    <a:pt x="3662" y="2033"/>
                    <a:pt x="3363" y="2033"/>
                  </a:cubicBezTo>
                  <a:cubicBezTo>
                    <a:pt x="3181" y="2033"/>
                    <a:pt x="3001" y="1990"/>
                    <a:pt x="2836" y="1886"/>
                  </a:cubicBezTo>
                  <a:cubicBezTo>
                    <a:pt x="2378" y="1599"/>
                    <a:pt x="2279" y="898"/>
                    <a:pt x="2780" y="588"/>
                  </a:cubicBezTo>
                  <a:cubicBezTo>
                    <a:pt x="2974" y="466"/>
                    <a:pt x="2941" y="164"/>
                    <a:pt x="2713" y="100"/>
                  </a:cubicBezTo>
                  <a:cubicBezTo>
                    <a:pt x="2477" y="34"/>
                    <a:pt x="2250" y="0"/>
                    <a:pt x="2027" y="0"/>
                  </a:cubicBezTo>
                  <a:close/>
                  <a:moveTo>
                    <a:pt x="1125" y="7891"/>
                  </a:moveTo>
                  <a:lnTo>
                    <a:pt x="1125" y="7891"/>
                  </a:lnTo>
                  <a:cubicBezTo>
                    <a:pt x="1150" y="7930"/>
                    <a:pt x="1176" y="7968"/>
                    <a:pt x="1203" y="8007"/>
                  </a:cubicBezTo>
                  <a:cubicBezTo>
                    <a:pt x="1176" y="7968"/>
                    <a:pt x="1150" y="7930"/>
                    <a:pt x="1125" y="789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5"/>
            <p:cNvSpPr/>
            <p:nvPr/>
          </p:nvSpPr>
          <p:spPr>
            <a:xfrm>
              <a:off x="5776100" y="3238650"/>
              <a:ext cx="95925" cy="34200"/>
            </a:xfrm>
            <a:custGeom>
              <a:avLst/>
              <a:gdLst/>
              <a:ahLst/>
              <a:cxnLst/>
              <a:rect l="l" t="t" r="r" b="b"/>
              <a:pathLst>
                <a:path w="3837" h="1368" extrusionOk="0">
                  <a:moveTo>
                    <a:pt x="3837" y="1"/>
                  </a:moveTo>
                  <a:lnTo>
                    <a:pt x="3837" y="1"/>
                  </a:lnTo>
                  <a:cubicBezTo>
                    <a:pt x="3731" y="5"/>
                    <a:pt x="3622" y="8"/>
                    <a:pt x="3517" y="11"/>
                  </a:cubicBezTo>
                  <a:cubicBezTo>
                    <a:pt x="2858" y="31"/>
                    <a:pt x="2197" y="50"/>
                    <a:pt x="1538" y="73"/>
                  </a:cubicBezTo>
                  <a:cubicBezTo>
                    <a:pt x="1035" y="93"/>
                    <a:pt x="507" y="76"/>
                    <a:pt x="1" y="126"/>
                  </a:cubicBezTo>
                  <a:cubicBezTo>
                    <a:pt x="14" y="551"/>
                    <a:pt x="66" y="965"/>
                    <a:pt x="155" y="1368"/>
                  </a:cubicBezTo>
                  <a:cubicBezTo>
                    <a:pt x="1012" y="1295"/>
                    <a:pt x="1864" y="1186"/>
                    <a:pt x="2711" y="1028"/>
                  </a:cubicBezTo>
                  <a:cubicBezTo>
                    <a:pt x="2826" y="544"/>
                    <a:pt x="3326" y="277"/>
                    <a:pt x="3837"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5"/>
            <p:cNvSpPr/>
            <p:nvPr/>
          </p:nvSpPr>
          <p:spPr>
            <a:xfrm>
              <a:off x="5801300" y="3294225"/>
              <a:ext cx="44625" cy="11000"/>
            </a:xfrm>
            <a:custGeom>
              <a:avLst/>
              <a:gdLst/>
              <a:ahLst/>
              <a:cxnLst/>
              <a:rect l="l" t="t" r="r" b="b"/>
              <a:pathLst>
                <a:path w="1785" h="440" extrusionOk="0">
                  <a:moveTo>
                    <a:pt x="1785" y="0"/>
                  </a:moveTo>
                  <a:cubicBezTo>
                    <a:pt x="1198" y="175"/>
                    <a:pt x="603" y="346"/>
                    <a:pt x="0" y="425"/>
                  </a:cubicBezTo>
                  <a:cubicBezTo>
                    <a:pt x="179" y="435"/>
                    <a:pt x="360" y="440"/>
                    <a:pt x="541" y="440"/>
                  </a:cubicBezTo>
                  <a:cubicBezTo>
                    <a:pt x="769" y="440"/>
                    <a:pt x="997" y="433"/>
                    <a:pt x="1225" y="422"/>
                  </a:cubicBezTo>
                  <a:cubicBezTo>
                    <a:pt x="1265" y="260"/>
                    <a:pt x="1356" y="136"/>
                    <a:pt x="1545" y="116"/>
                  </a:cubicBezTo>
                  <a:cubicBezTo>
                    <a:pt x="1650" y="102"/>
                    <a:pt x="1729" y="60"/>
                    <a:pt x="1785"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5"/>
            <p:cNvSpPr/>
            <p:nvPr/>
          </p:nvSpPr>
          <p:spPr>
            <a:xfrm>
              <a:off x="5794200" y="3313650"/>
              <a:ext cx="54125" cy="59275"/>
            </a:xfrm>
            <a:custGeom>
              <a:avLst/>
              <a:gdLst/>
              <a:ahLst/>
              <a:cxnLst/>
              <a:rect l="l" t="t" r="r" b="b"/>
              <a:pathLst>
                <a:path w="2165" h="2371" extrusionOk="0">
                  <a:moveTo>
                    <a:pt x="1" y="0"/>
                  </a:moveTo>
                  <a:lnTo>
                    <a:pt x="1" y="0"/>
                  </a:lnTo>
                  <a:cubicBezTo>
                    <a:pt x="139" y="277"/>
                    <a:pt x="294" y="544"/>
                    <a:pt x="469" y="798"/>
                  </a:cubicBezTo>
                  <a:cubicBezTo>
                    <a:pt x="475" y="807"/>
                    <a:pt x="485" y="821"/>
                    <a:pt x="491" y="830"/>
                  </a:cubicBezTo>
                  <a:cubicBezTo>
                    <a:pt x="564" y="936"/>
                    <a:pt x="643" y="1038"/>
                    <a:pt x="719" y="1140"/>
                  </a:cubicBezTo>
                  <a:cubicBezTo>
                    <a:pt x="742" y="1166"/>
                    <a:pt x="765" y="1196"/>
                    <a:pt x="785" y="1222"/>
                  </a:cubicBezTo>
                  <a:cubicBezTo>
                    <a:pt x="850" y="1304"/>
                    <a:pt x="920" y="1383"/>
                    <a:pt x="985" y="1459"/>
                  </a:cubicBezTo>
                  <a:cubicBezTo>
                    <a:pt x="1019" y="1499"/>
                    <a:pt x="1051" y="1535"/>
                    <a:pt x="1084" y="1574"/>
                  </a:cubicBezTo>
                  <a:cubicBezTo>
                    <a:pt x="1140" y="1634"/>
                    <a:pt x="1196" y="1690"/>
                    <a:pt x="1252" y="1746"/>
                  </a:cubicBezTo>
                  <a:cubicBezTo>
                    <a:pt x="1374" y="1868"/>
                    <a:pt x="1499" y="1989"/>
                    <a:pt x="1631" y="2101"/>
                  </a:cubicBezTo>
                  <a:cubicBezTo>
                    <a:pt x="1640" y="2111"/>
                    <a:pt x="1651" y="2121"/>
                    <a:pt x="1663" y="2131"/>
                  </a:cubicBezTo>
                  <a:cubicBezTo>
                    <a:pt x="1750" y="2207"/>
                    <a:pt x="1838" y="2279"/>
                    <a:pt x="1927" y="2348"/>
                  </a:cubicBezTo>
                  <a:cubicBezTo>
                    <a:pt x="1937" y="2354"/>
                    <a:pt x="1947" y="2365"/>
                    <a:pt x="1960" y="2371"/>
                  </a:cubicBezTo>
                  <a:cubicBezTo>
                    <a:pt x="2095" y="2246"/>
                    <a:pt x="2164" y="2068"/>
                    <a:pt x="2154" y="1805"/>
                  </a:cubicBezTo>
                  <a:cubicBezTo>
                    <a:pt x="2141" y="1525"/>
                    <a:pt x="1999" y="1248"/>
                    <a:pt x="1878" y="1001"/>
                  </a:cubicBezTo>
                  <a:cubicBezTo>
                    <a:pt x="1782" y="804"/>
                    <a:pt x="1663" y="616"/>
                    <a:pt x="1581" y="409"/>
                  </a:cubicBezTo>
                  <a:cubicBezTo>
                    <a:pt x="1569" y="369"/>
                    <a:pt x="1552" y="313"/>
                    <a:pt x="1535" y="251"/>
                  </a:cubicBezTo>
                  <a:cubicBezTo>
                    <a:pt x="1064" y="178"/>
                    <a:pt x="613" y="53"/>
                    <a:pt x="1"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5"/>
            <p:cNvSpPr/>
            <p:nvPr/>
          </p:nvSpPr>
          <p:spPr>
            <a:xfrm>
              <a:off x="5879650" y="3140875"/>
              <a:ext cx="44050" cy="32750"/>
            </a:xfrm>
            <a:custGeom>
              <a:avLst/>
              <a:gdLst/>
              <a:ahLst/>
              <a:cxnLst/>
              <a:rect l="l" t="t" r="r" b="b"/>
              <a:pathLst>
                <a:path w="1762" h="1310" extrusionOk="0">
                  <a:moveTo>
                    <a:pt x="1076" y="1"/>
                  </a:moveTo>
                  <a:cubicBezTo>
                    <a:pt x="1040" y="1"/>
                    <a:pt x="1003" y="4"/>
                    <a:pt x="965" y="10"/>
                  </a:cubicBezTo>
                  <a:cubicBezTo>
                    <a:pt x="564" y="76"/>
                    <a:pt x="297" y="422"/>
                    <a:pt x="76" y="735"/>
                  </a:cubicBezTo>
                  <a:cubicBezTo>
                    <a:pt x="0" y="837"/>
                    <a:pt x="63" y="972"/>
                    <a:pt x="155" y="1038"/>
                  </a:cubicBezTo>
                  <a:cubicBezTo>
                    <a:pt x="349" y="1171"/>
                    <a:pt x="676" y="1309"/>
                    <a:pt x="963" y="1309"/>
                  </a:cubicBezTo>
                  <a:cubicBezTo>
                    <a:pt x="1101" y="1309"/>
                    <a:pt x="1230" y="1278"/>
                    <a:pt x="1331" y="1199"/>
                  </a:cubicBezTo>
                  <a:cubicBezTo>
                    <a:pt x="1360" y="1179"/>
                    <a:pt x="1380" y="1150"/>
                    <a:pt x="1397" y="1117"/>
                  </a:cubicBezTo>
                  <a:cubicBezTo>
                    <a:pt x="1410" y="1113"/>
                    <a:pt x="1423" y="1113"/>
                    <a:pt x="1436" y="1110"/>
                  </a:cubicBezTo>
                  <a:cubicBezTo>
                    <a:pt x="1713" y="1008"/>
                    <a:pt x="1762" y="688"/>
                    <a:pt x="1673" y="439"/>
                  </a:cubicBezTo>
                  <a:cubicBezTo>
                    <a:pt x="1577" y="171"/>
                    <a:pt x="1348" y="1"/>
                    <a:pt x="107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5"/>
            <p:cNvSpPr/>
            <p:nvPr/>
          </p:nvSpPr>
          <p:spPr>
            <a:xfrm>
              <a:off x="5586400" y="3049600"/>
              <a:ext cx="691350" cy="423925"/>
            </a:xfrm>
            <a:custGeom>
              <a:avLst/>
              <a:gdLst/>
              <a:ahLst/>
              <a:cxnLst/>
              <a:rect l="l" t="t" r="r" b="b"/>
              <a:pathLst>
                <a:path w="27654" h="16957" extrusionOk="0">
                  <a:moveTo>
                    <a:pt x="26560" y="1"/>
                  </a:moveTo>
                  <a:cubicBezTo>
                    <a:pt x="25465" y="1"/>
                    <a:pt x="23862" y="807"/>
                    <a:pt x="23360" y="1020"/>
                  </a:cubicBezTo>
                  <a:cubicBezTo>
                    <a:pt x="23117" y="1126"/>
                    <a:pt x="22869" y="1228"/>
                    <a:pt x="22626" y="1333"/>
                  </a:cubicBezTo>
                  <a:cubicBezTo>
                    <a:pt x="22488" y="1488"/>
                    <a:pt x="22346" y="1643"/>
                    <a:pt x="22204" y="1794"/>
                  </a:cubicBezTo>
                  <a:cubicBezTo>
                    <a:pt x="23011" y="1432"/>
                    <a:pt x="23821" y="1070"/>
                    <a:pt x="24631" y="707"/>
                  </a:cubicBezTo>
                  <a:cubicBezTo>
                    <a:pt x="24958" y="561"/>
                    <a:pt x="25311" y="412"/>
                    <a:pt x="25662" y="412"/>
                  </a:cubicBezTo>
                  <a:cubicBezTo>
                    <a:pt x="25752" y="412"/>
                    <a:pt x="25842" y="422"/>
                    <a:pt x="25932" y="444"/>
                  </a:cubicBezTo>
                  <a:cubicBezTo>
                    <a:pt x="27631" y="865"/>
                    <a:pt x="25319" y="2779"/>
                    <a:pt x="24828" y="3167"/>
                  </a:cubicBezTo>
                  <a:cubicBezTo>
                    <a:pt x="24532" y="3434"/>
                    <a:pt x="24207" y="3675"/>
                    <a:pt x="23894" y="3921"/>
                  </a:cubicBezTo>
                  <a:cubicBezTo>
                    <a:pt x="21029" y="6180"/>
                    <a:pt x="18043" y="8287"/>
                    <a:pt x="14958" y="10234"/>
                  </a:cubicBezTo>
                  <a:cubicBezTo>
                    <a:pt x="11358" y="12501"/>
                    <a:pt x="7720" y="14662"/>
                    <a:pt x="3579" y="15682"/>
                  </a:cubicBezTo>
                  <a:cubicBezTo>
                    <a:pt x="3317" y="15747"/>
                    <a:pt x="2854" y="15929"/>
                    <a:pt x="2478" y="15929"/>
                  </a:cubicBezTo>
                  <a:cubicBezTo>
                    <a:pt x="2244" y="15929"/>
                    <a:pt x="2043" y="15858"/>
                    <a:pt x="1948" y="15643"/>
                  </a:cubicBezTo>
                  <a:cubicBezTo>
                    <a:pt x="1840" y="15396"/>
                    <a:pt x="1922" y="15133"/>
                    <a:pt x="2097" y="14879"/>
                  </a:cubicBezTo>
                  <a:lnTo>
                    <a:pt x="2097" y="14879"/>
                  </a:lnTo>
                  <a:cubicBezTo>
                    <a:pt x="1909" y="14896"/>
                    <a:pt x="1721" y="14912"/>
                    <a:pt x="1533" y="14928"/>
                  </a:cubicBezTo>
                  <a:cubicBezTo>
                    <a:pt x="1307" y="15168"/>
                    <a:pt x="1085" y="15413"/>
                    <a:pt x="872" y="15666"/>
                  </a:cubicBezTo>
                  <a:cubicBezTo>
                    <a:pt x="1" y="16698"/>
                    <a:pt x="876" y="16957"/>
                    <a:pt x="1854" y="16957"/>
                  </a:cubicBezTo>
                  <a:cubicBezTo>
                    <a:pt x="2440" y="16957"/>
                    <a:pt x="3062" y="16864"/>
                    <a:pt x="3368" y="16788"/>
                  </a:cubicBezTo>
                  <a:cubicBezTo>
                    <a:pt x="4184" y="16585"/>
                    <a:pt x="5017" y="16393"/>
                    <a:pt x="5824" y="16173"/>
                  </a:cubicBezTo>
                  <a:cubicBezTo>
                    <a:pt x="12215" y="14434"/>
                    <a:pt x="18154" y="10691"/>
                    <a:pt x="23140" y="6410"/>
                  </a:cubicBezTo>
                  <a:cubicBezTo>
                    <a:pt x="24365" y="5360"/>
                    <a:pt x="25612" y="4316"/>
                    <a:pt x="26623" y="3049"/>
                  </a:cubicBezTo>
                  <a:cubicBezTo>
                    <a:pt x="27061" y="2502"/>
                    <a:pt x="27653" y="1751"/>
                    <a:pt x="27641" y="1008"/>
                  </a:cubicBezTo>
                  <a:cubicBezTo>
                    <a:pt x="27629" y="254"/>
                    <a:pt x="27174" y="1"/>
                    <a:pt x="26560" y="1"/>
                  </a:cubicBezTo>
                  <a:close/>
                </a:path>
              </a:pathLst>
            </a:custGeom>
            <a:solidFill>
              <a:srgbClr val="03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5"/>
            <p:cNvSpPr/>
            <p:nvPr/>
          </p:nvSpPr>
          <p:spPr>
            <a:xfrm>
              <a:off x="5657950" y="3092825"/>
              <a:ext cx="592900" cy="359375"/>
            </a:xfrm>
            <a:custGeom>
              <a:avLst/>
              <a:gdLst/>
              <a:ahLst/>
              <a:cxnLst/>
              <a:rect l="l" t="t" r="r" b="b"/>
              <a:pathLst>
                <a:path w="23716" h="14375" extrusionOk="0">
                  <a:moveTo>
                    <a:pt x="23663" y="1"/>
                  </a:moveTo>
                  <a:cubicBezTo>
                    <a:pt x="23648" y="1"/>
                    <a:pt x="23634" y="7"/>
                    <a:pt x="23626" y="22"/>
                  </a:cubicBezTo>
                  <a:cubicBezTo>
                    <a:pt x="22490" y="1975"/>
                    <a:pt x="20456" y="3374"/>
                    <a:pt x="18710" y="4767"/>
                  </a:cubicBezTo>
                  <a:cubicBezTo>
                    <a:pt x="16863" y="6248"/>
                    <a:pt x="14894" y="7529"/>
                    <a:pt x="12873" y="8757"/>
                  </a:cubicBezTo>
                  <a:cubicBezTo>
                    <a:pt x="10847" y="9982"/>
                    <a:pt x="8797" y="11477"/>
                    <a:pt x="6570" y="12307"/>
                  </a:cubicBezTo>
                  <a:cubicBezTo>
                    <a:pt x="5543" y="12693"/>
                    <a:pt x="4470" y="12916"/>
                    <a:pt x="3426" y="13239"/>
                  </a:cubicBezTo>
                  <a:cubicBezTo>
                    <a:pt x="2416" y="13552"/>
                    <a:pt x="1440" y="14160"/>
                    <a:pt x="373" y="14160"/>
                  </a:cubicBezTo>
                  <a:cubicBezTo>
                    <a:pt x="285" y="14160"/>
                    <a:pt x="197" y="14156"/>
                    <a:pt x="107" y="14148"/>
                  </a:cubicBezTo>
                  <a:cubicBezTo>
                    <a:pt x="104" y="14147"/>
                    <a:pt x="101" y="14147"/>
                    <a:pt x="99" y="14147"/>
                  </a:cubicBezTo>
                  <a:cubicBezTo>
                    <a:pt x="11" y="14147"/>
                    <a:pt x="1" y="14287"/>
                    <a:pt x="84" y="14309"/>
                  </a:cubicBezTo>
                  <a:cubicBezTo>
                    <a:pt x="255" y="14354"/>
                    <a:pt x="426" y="14374"/>
                    <a:pt x="596" y="14374"/>
                  </a:cubicBezTo>
                  <a:cubicBezTo>
                    <a:pt x="1482" y="14374"/>
                    <a:pt x="2349" y="13832"/>
                    <a:pt x="3173" y="13558"/>
                  </a:cubicBezTo>
                  <a:cubicBezTo>
                    <a:pt x="4315" y="13176"/>
                    <a:pt x="5493" y="12916"/>
                    <a:pt x="6619" y="12488"/>
                  </a:cubicBezTo>
                  <a:cubicBezTo>
                    <a:pt x="8862" y="11632"/>
                    <a:pt x="10897" y="10114"/>
                    <a:pt x="12948" y="8886"/>
                  </a:cubicBezTo>
                  <a:cubicBezTo>
                    <a:pt x="15091" y="7599"/>
                    <a:pt x="17146" y="6242"/>
                    <a:pt x="19089" y="4665"/>
                  </a:cubicBezTo>
                  <a:cubicBezTo>
                    <a:pt x="20047" y="3891"/>
                    <a:pt x="20992" y="3098"/>
                    <a:pt x="21921" y="2288"/>
                  </a:cubicBezTo>
                  <a:cubicBezTo>
                    <a:pt x="22638" y="1659"/>
                    <a:pt x="23369" y="967"/>
                    <a:pt x="23705" y="52"/>
                  </a:cubicBezTo>
                  <a:cubicBezTo>
                    <a:pt x="23716" y="22"/>
                    <a:pt x="23689" y="1"/>
                    <a:pt x="23663"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33" name="Google Shape;1233;p15"/>
          <p:cNvSpPr/>
          <p:nvPr/>
        </p:nvSpPr>
        <p:spPr>
          <a:xfrm>
            <a:off x="7174615" y="386292"/>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5"/>
          <p:cNvSpPr/>
          <p:nvPr/>
        </p:nvSpPr>
        <p:spPr>
          <a:xfrm>
            <a:off x="7549675" y="285154"/>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5"/>
          <p:cNvSpPr/>
          <p:nvPr/>
        </p:nvSpPr>
        <p:spPr>
          <a:xfrm>
            <a:off x="8101756" y="512272"/>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5"/>
          <p:cNvSpPr/>
          <p:nvPr/>
        </p:nvSpPr>
        <p:spPr>
          <a:xfrm>
            <a:off x="8337752" y="162934"/>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5"/>
          <p:cNvSpPr/>
          <p:nvPr/>
        </p:nvSpPr>
        <p:spPr>
          <a:xfrm rot="6300135">
            <a:off x="8630978" y="289309"/>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15"/>
          <p:cNvSpPr/>
          <p:nvPr/>
        </p:nvSpPr>
        <p:spPr>
          <a:xfrm>
            <a:off x="2250417" y="4318239"/>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5"/>
          <p:cNvSpPr/>
          <p:nvPr/>
        </p:nvSpPr>
        <p:spPr>
          <a:xfrm>
            <a:off x="145634" y="4176093"/>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5"/>
          <p:cNvSpPr/>
          <p:nvPr/>
        </p:nvSpPr>
        <p:spPr>
          <a:xfrm>
            <a:off x="6295795" y="287814"/>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5"/>
          <p:cNvSpPr/>
          <p:nvPr/>
        </p:nvSpPr>
        <p:spPr>
          <a:xfrm>
            <a:off x="898033" y="3860717"/>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5"/>
          <p:cNvSpPr/>
          <p:nvPr/>
        </p:nvSpPr>
        <p:spPr>
          <a:xfrm rot="-4500050">
            <a:off x="252781" y="3474975"/>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3" name="Google Shape;1243;p15"/>
          <p:cNvGrpSpPr/>
          <p:nvPr/>
        </p:nvGrpSpPr>
        <p:grpSpPr>
          <a:xfrm rot="-7295226">
            <a:off x="8927622" y="-73569"/>
            <a:ext cx="98791" cy="261223"/>
            <a:chOff x="2581525" y="3787700"/>
            <a:chExt cx="105325" cy="278500"/>
          </a:xfrm>
        </p:grpSpPr>
        <p:sp>
          <p:nvSpPr>
            <p:cNvPr id="1244" name="Google Shape;1244;p15"/>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5"/>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5"/>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5"/>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8" name="Google Shape;1248;p15"/>
          <p:cNvSpPr/>
          <p:nvPr/>
        </p:nvSpPr>
        <p:spPr>
          <a:xfrm rot="6300135">
            <a:off x="8123006" y="100226"/>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5"/>
          <p:cNvSpPr/>
          <p:nvPr/>
        </p:nvSpPr>
        <p:spPr>
          <a:xfrm rot="6300135">
            <a:off x="7379324" y="70158"/>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0" name="Google Shape;1250;p15"/>
          <p:cNvGrpSpPr/>
          <p:nvPr/>
        </p:nvGrpSpPr>
        <p:grpSpPr>
          <a:xfrm rot="3505052">
            <a:off x="435065" y="4404983"/>
            <a:ext cx="216291" cy="571916"/>
            <a:chOff x="2581525" y="3787700"/>
            <a:chExt cx="105325" cy="278500"/>
          </a:xfrm>
        </p:grpSpPr>
        <p:sp>
          <p:nvSpPr>
            <p:cNvPr id="1251" name="Google Shape;1251;p15"/>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5"/>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15"/>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5"/>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5" name="Google Shape;1255;p15"/>
          <p:cNvSpPr/>
          <p:nvPr/>
        </p:nvSpPr>
        <p:spPr>
          <a:xfrm rot="-4500050">
            <a:off x="2199309" y="4780138"/>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5"/>
          <p:cNvSpPr/>
          <p:nvPr/>
        </p:nvSpPr>
        <p:spPr>
          <a:xfrm rot="6300135">
            <a:off x="8123006" y="102228"/>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5"/>
          <p:cNvSpPr/>
          <p:nvPr/>
        </p:nvSpPr>
        <p:spPr>
          <a:xfrm rot="-4500050">
            <a:off x="3410724" y="4917112"/>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8" name="Google Shape;1258;p15"/>
          <p:cNvGrpSpPr/>
          <p:nvPr/>
        </p:nvGrpSpPr>
        <p:grpSpPr>
          <a:xfrm rot="7415833">
            <a:off x="6228201" y="4494420"/>
            <a:ext cx="81479" cy="393175"/>
            <a:chOff x="2785650" y="3828250"/>
            <a:chExt cx="39675" cy="191450"/>
          </a:xfrm>
        </p:grpSpPr>
        <p:sp>
          <p:nvSpPr>
            <p:cNvPr id="1259" name="Google Shape;1259;p15"/>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5"/>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5"/>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2" name="Google Shape;1262;p15"/>
          <p:cNvGrpSpPr/>
          <p:nvPr/>
        </p:nvGrpSpPr>
        <p:grpSpPr>
          <a:xfrm rot="5400000">
            <a:off x="4643142" y="4753029"/>
            <a:ext cx="143590" cy="379679"/>
            <a:chOff x="2581525" y="3787700"/>
            <a:chExt cx="105325" cy="278500"/>
          </a:xfrm>
        </p:grpSpPr>
        <p:sp>
          <p:nvSpPr>
            <p:cNvPr id="1263" name="Google Shape;1263;p15"/>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5"/>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5"/>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5"/>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67" name="Google Shape;1267;p15"/>
          <p:cNvSpPr/>
          <p:nvPr/>
        </p:nvSpPr>
        <p:spPr>
          <a:xfrm>
            <a:off x="6378110" y="91292"/>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5"/>
          <p:cNvSpPr/>
          <p:nvPr/>
        </p:nvSpPr>
        <p:spPr>
          <a:xfrm>
            <a:off x="7136675" y="78655"/>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5"/>
          <p:cNvSpPr/>
          <p:nvPr/>
        </p:nvSpPr>
        <p:spPr>
          <a:xfrm>
            <a:off x="7810960" y="116580"/>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5"/>
          <p:cNvSpPr/>
          <p:nvPr/>
        </p:nvSpPr>
        <p:spPr>
          <a:xfrm>
            <a:off x="8636961" y="36508"/>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5"/>
          <p:cNvSpPr/>
          <p:nvPr/>
        </p:nvSpPr>
        <p:spPr>
          <a:xfrm>
            <a:off x="5554154" y="4762273"/>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5"/>
          <p:cNvSpPr/>
          <p:nvPr/>
        </p:nvSpPr>
        <p:spPr>
          <a:xfrm>
            <a:off x="2756641" y="4797835"/>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15"/>
          <p:cNvSpPr/>
          <p:nvPr/>
        </p:nvSpPr>
        <p:spPr>
          <a:xfrm>
            <a:off x="1539958" y="4575767"/>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15"/>
          <p:cNvSpPr/>
          <p:nvPr/>
        </p:nvSpPr>
        <p:spPr>
          <a:xfrm rot="-4500050">
            <a:off x="1016581" y="4815700"/>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5"/>
          <p:cNvSpPr/>
          <p:nvPr/>
        </p:nvSpPr>
        <p:spPr>
          <a:xfrm rot="-4500050">
            <a:off x="5931181" y="4741101"/>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15"/>
          <p:cNvSpPr/>
          <p:nvPr/>
        </p:nvSpPr>
        <p:spPr>
          <a:xfrm>
            <a:off x="4965104" y="4579948"/>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277" name="Google Shape;1277;p15"/>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1278" name="Google Shape;1278;p15"/>
          <p:cNvSpPr txBox="1">
            <a:spLocks noGrp="1"/>
          </p:cNvSpPr>
          <p:nvPr>
            <p:ph type="title" hasCustomPrompt="1"/>
          </p:nvPr>
        </p:nvSpPr>
        <p:spPr>
          <a:xfrm flipH="1">
            <a:off x="691800" y="1932425"/>
            <a:ext cx="2025600" cy="119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8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279" name="Google Shape;1279;p15"/>
          <p:cNvSpPr txBox="1">
            <a:spLocks noGrp="1"/>
          </p:cNvSpPr>
          <p:nvPr>
            <p:ph type="title" idx="2"/>
          </p:nvPr>
        </p:nvSpPr>
        <p:spPr>
          <a:xfrm>
            <a:off x="2511600" y="1055600"/>
            <a:ext cx="6611400" cy="1516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b="1">
                <a:latin typeface="Proxima Nova" panose="02000506030000020004"/>
                <a:ea typeface="Proxima Nova" panose="02000506030000020004"/>
                <a:cs typeface="Proxima Nova" panose="02000506030000020004"/>
                <a:sym typeface="Proxima Nova" panose="0200050603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80" name="Google Shape;1280;p15"/>
          <p:cNvSpPr txBox="1">
            <a:spLocks noGrp="1"/>
          </p:cNvSpPr>
          <p:nvPr>
            <p:ph type="subTitle" idx="1"/>
          </p:nvPr>
        </p:nvSpPr>
        <p:spPr>
          <a:xfrm>
            <a:off x="2511600" y="2691825"/>
            <a:ext cx="5664600" cy="38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1281"/>
        <p:cNvGrpSpPr/>
        <p:nvPr/>
      </p:nvGrpSpPr>
      <p:grpSpPr>
        <a:xfrm>
          <a:off x="0" y="0"/>
          <a:ext cx="0" cy="0"/>
          <a:chOff x="0" y="0"/>
          <a:chExt cx="0" cy="0"/>
        </a:xfrm>
      </p:grpSpPr>
      <p:sp>
        <p:nvSpPr>
          <p:cNvPr id="1282" name="Google Shape;1282;p16"/>
          <p:cNvSpPr/>
          <p:nvPr/>
        </p:nvSpPr>
        <p:spPr>
          <a:xfrm flipH="1">
            <a:off x="-9525" y="-141550"/>
            <a:ext cx="3100560" cy="761700"/>
          </a:xfrm>
          <a:custGeom>
            <a:avLst/>
            <a:gdLst/>
            <a:ahLst/>
            <a:cxnLst/>
            <a:rect l="l" t="t" r="r" b="b"/>
            <a:pathLst>
              <a:path w="263038" h="72664" extrusionOk="0">
                <a:moveTo>
                  <a:pt x="26502" y="61969"/>
                </a:moveTo>
                <a:cubicBezTo>
                  <a:pt x="39896" y="70879"/>
                  <a:pt x="58409" y="74942"/>
                  <a:pt x="80456" y="71376"/>
                </a:cubicBezTo>
                <a:cubicBezTo>
                  <a:pt x="102504" y="67810"/>
                  <a:pt x="131539" y="48248"/>
                  <a:pt x="158787" y="40571"/>
                </a:cubicBezTo>
                <a:cubicBezTo>
                  <a:pt x="186035" y="32894"/>
                  <a:pt x="227258" y="31193"/>
                  <a:pt x="243943" y="25312"/>
                </a:cubicBezTo>
                <a:cubicBezTo>
                  <a:pt x="260628" y="19432"/>
                  <a:pt x="268459" y="9397"/>
                  <a:pt x="258897" y="5288"/>
                </a:cubicBezTo>
                <a:cubicBezTo>
                  <a:pt x="249335" y="1179"/>
                  <a:pt x="223896" y="1220"/>
                  <a:pt x="186572" y="659"/>
                </a:cubicBezTo>
                <a:cubicBezTo>
                  <a:pt x="149248" y="98"/>
                  <a:pt x="66031" y="-955"/>
                  <a:pt x="34951" y="1921"/>
                </a:cubicBezTo>
                <a:cubicBezTo>
                  <a:pt x="3872" y="4797"/>
                  <a:pt x="1503" y="7907"/>
                  <a:pt x="95" y="17915"/>
                </a:cubicBezTo>
                <a:cubicBezTo>
                  <a:pt x="-1313" y="27923"/>
                  <a:pt x="13109" y="53059"/>
                  <a:pt x="26502" y="61969"/>
                </a:cubicBezTo>
                <a:close/>
              </a:path>
            </a:pathLst>
          </a:custGeom>
          <a:gradFill>
            <a:gsLst>
              <a:gs pos="0">
                <a:schemeClr val="dk1"/>
              </a:gs>
              <a:gs pos="28000">
                <a:schemeClr val="accent1"/>
              </a:gs>
              <a:gs pos="50000">
                <a:srgbClr val="4949E7">
                  <a:alpha val="50196"/>
                </a:srgbClr>
              </a:gs>
              <a:gs pos="93000">
                <a:srgbClr val="4949E7">
                  <a:alpha val="0"/>
                </a:srgbClr>
              </a:gs>
              <a:gs pos="100000">
                <a:srgbClr val="4949E7">
                  <a:alpha val="0"/>
                </a:srgbClr>
              </a:gs>
            </a:gsLst>
            <a:lin ang="10800025" scaled="0"/>
          </a:gradFill>
          <a:ln>
            <a:noFill/>
          </a:ln>
        </p:spPr>
      </p:sp>
      <p:sp>
        <p:nvSpPr>
          <p:cNvPr id="1283" name="Google Shape;1283;p16"/>
          <p:cNvSpPr/>
          <p:nvPr/>
        </p:nvSpPr>
        <p:spPr>
          <a:xfrm rot="10800000">
            <a:off x="2053287" y="1661840"/>
            <a:ext cx="7410756" cy="3520960"/>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6"/>
          <p:cNvSpPr/>
          <p:nvPr/>
        </p:nvSpPr>
        <p:spPr>
          <a:xfrm>
            <a:off x="118754" y="-74789"/>
            <a:ext cx="3641511" cy="737091"/>
          </a:xfrm>
          <a:custGeom>
            <a:avLst/>
            <a:gdLst/>
            <a:ahLst/>
            <a:cxnLst/>
            <a:rect l="l" t="t" r="r" b="b"/>
            <a:pathLst>
              <a:path w="57297" h="22105" extrusionOk="0">
                <a:moveTo>
                  <a:pt x="1" y="1"/>
                </a:moveTo>
                <a:lnTo>
                  <a:pt x="1" y="10726"/>
                </a:lnTo>
                <a:cubicBezTo>
                  <a:pt x="1152" y="10058"/>
                  <a:pt x="2235" y="9769"/>
                  <a:pt x="3261" y="9769"/>
                </a:cubicBezTo>
                <a:cubicBezTo>
                  <a:pt x="9423" y="9769"/>
                  <a:pt x="13558" y="20191"/>
                  <a:pt x="18455" y="21704"/>
                </a:cubicBezTo>
                <a:cubicBezTo>
                  <a:pt x="19418" y="21983"/>
                  <a:pt x="20283" y="22104"/>
                  <a:pt x="21075" y="22104"/>
                </a:cubicBezTo>
                <a:cubicBezTo>
                  <a:pt x="26363" y="22104"/>
                  <a:pt x="28427" y="16695"/>
                  <a:pt x="34952" y="16695"/>
                </a:cubicBezTo>
                <a:cubicBezTo>
                  <a:pt x="35979" y="16695"/>
                  <a:pt x="37116" y="16829"/>
                  <a:pt x="38394" y="17139"/>
                </a:cubicBezTo>
                <a:cubicBezTo>
                  <a:pt x="40341" y="17611"/>
                  <a:pt x="42003" y="17818"/>
                  <a:pt x="43425" y="17818"/>
                </a:cubicBezTo>
                <a:cubicBezTo>
                  <a:pt x="50449" y="17818"/>
                  <a:pt x="51608" y="12764"/>
                  <a:pt x="52284" y="9550"/>
                </a:cubicBezTo>
                <a:cubicBezTo>
                  <a:pt x="52984" y="5714"/>
                  <a:pt x="52508" y="1625"/>
                  <a:pt x="57296" y="1"/>
                </a:cubicBezTo>
                <a:close/>
              </a:path>
            </a:pathLst>
          </a:custGeom>
          <a:gradFill>
            <a:gsLst>
              <a:gs pos="0">
                <a:schemeClr val="accent3"/>
              </a:gs>
              <a:gs pos="33000">
                <a:srgbClr val="F89C19">
                  <a:alpha val="66666"/>
                </a:srgbClr>
              </a:gs>
              <a:gs pos="65000">
                <a:srgbClr val="FFD966">
                  <a:alpha val="36078"/>
                </a:srgbClr>
              </a:gs>
              <a:gs pos="92000">
                <a:srgbClr val="FFD966">
                  <a:alpha val="0"/>
                </a:srgbClr>
              </a:gs>
              <a:gs pos="100000">
                <a:srgbClr val="FFD966">
                  <a:alpha val="0"/>
                </a:srgbClr>
              </a:gs>
              <a:gs pos="100000">
                <a:srgbClr val="4949E7">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16"/>
          <p:cNvSpPr/>
          <p:nvPr/>
        </p:nvSpPr>
        <p:spPr>
          <a:xfrm rot="10800000">
            <a:off x="2142506" y="2130808"/>
            <a:ext cx="7312012" cy="3051993"/>
          </a:xfrm>
          <a:custGeom>
            <a:avLst/>
            <a:gdLst/>
            <a:ahLst/>
            <a:cxnLst/>
            <a:rect l="l" t="t" r="r" b="b"/>
            <a:pathLst>
              <a:path w="59845" h="30217" extrusionOk="0">
                <a:moveTo>
                  <a:pt x="1" y="1"/>
                </a:moveTo>
                <a:lnTo>
                  <a:pt x="1" y="30217"/>
                </a:lnTo>
                <a:cubicBezTo>
                  <a:pt x="1" y="20415"/>
                  <a:pt x="1625" y="14563"/>
                  <a:pt x="11062" y="14563"/>
                </a:cubicBezTo>
                <a:cubicBezTo>
                  <a:pt x="11153" y="14564"/>
                  <a:pt x="11243" y="14565"/>
                  <a:pt x="11332" y="14565"/>
                </a:cubicBezTo>
                <a:cubicBezTo>
                  <a:pt x="19985" y="14565"/>
                  <a:pt x="22196" y="7891"/>
                  <a:pt x="26464" y="4537"/>
                </a:cubicBezTo>
                <a:cubicBezTo>
                  <a:pt x="27976" y="3383"/>
                  <a:pt x="29456" y="2918"/>
                  <a:pt x="30909" y="2918"/>
                </a:cubicBezTo>
                <a:cubicBezTo>
                  <a:pt x="36889" y="2918"/>
                  <a:pt x="42388" y="10793"/>
                  <a:pt x="47569" y="10793"/>
                </a:cubicBezTo>
                <a:cubicBezTo>
                  <a:pt x="48240" y="10793"/>
                  <a:pt x="48906" y="10661"/>
                  <a:pt x="49567" y="10362"/>
                </a:cubicBezTo>
                <a:cubicBezTo>
                  <a:pt x="56708" y="7338"/>
                  <a:pt x="52256" y="1149"/>
                  <a:pt x="59845" y="1"/>
                </a:cubicBezTo>
                <a:close/>
              </a:path>
            </a:pathLst>
          </a:custGeom>
          <a:gradFill>
            <a:gsLst>
              <a:gs pos="0">
                <a:schemeClr val="dk1"/>
              </a:gs>
              <a:gs pos="28000">
                <a:schemeClr val="accent1"/>
              </a:gs>
              <a:gs pos="50000">
                <a:srgbClr val="4949E7">
                  <a:alpha val="50196"/>
                </a:srgbClr>
              </a:gs>
              <a:gs pos="80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86" name="Google Shape;1286;p16"/>
          <p:cNvGrpSpPr/>
          <p:nvPr/>
        </p:nvGrpSpPr>
        <p:grpSpPr>
          <a:xfrm rot="7295226" flipH="1">
            <a:off x="428105" y="-73569"/>
            <a:ext cx="98791" cy="261223"/>
            <a:chOff x="2581525" y="3787700"/>
            <a:chExt cx="105325" cy="278500"/>
          </a:xfrm>
        </p:grpSpPr>
        <p:sp>
          <p:nvSpPr>
            <p:cNvPr id="1287" name="Google Shape;1287;p16"/>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6"/>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6"/>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6"/>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1" name="Google Shape;1291;p16"/>
          <p:cNvSpPr/>
          <p:nvPr/>
        </p:nvSpPr>
        <p:spPr>
          <a:xfrm rot="-6300135" flipH="1">
            <a:off x="1306726" y="100226"/>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16"/>
          <p:cNvSpPr/>
          <p:nvPr/>
        </p:nvSpPr>
        <p:spPr>
          <a:xfrm rot="-6300135" flipH="1">
            <a:off x="2050408" y="70158"/>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3" name="Google Shape;1293;p16"/>
          <p:cNvGrpSpPr/>
          <p:nvPr/>
        </p:nvGrpSpPr>
        <p:grpSpPr>
          <a:xfrm rot="5689136" flipH="1">
            <a:off x="1382798" y="213418"/>
            <a:ext cx="37216" cy="179583"/>
            <a:chOff x="2785650" y="3828250"/>
            <a:chExt cx="39675" cy="191450"/>
          </a:xfrm>
        </p:grpSpPr>
        <p:sp>
          <p:nvSpPr>
            <p:cNvPr id="1294" name="Google Shape;1294;p16"/>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16"/>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16"/>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7" name="Google Shape;1297;p16"/>
          <p:cNvGrpSpPr/>
          <p:nvPr/>
        </p:nvGrpSpPr>
        <p:grpSpPr>
          <a:xfrm rot="-3505052" flipH="1">
            <a:off x="8803162" y="4404983"/>
            <a:ext cx="216291" cy="571916"/>
            <a:chOff x="2581525" y="3787700"/>
            <a:chExt cx="105325" cy="278500"/>
          </a:xfrm>
        </p:grpSpPr>
        <p:sp>
          <p:nvSpPr>
            <p:cNvPr id="1298" name="Google Shape;1298;p16"/>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6"/>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6"/>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16"/>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02" name="Google Shape;1302;p16"/>
          <p:cNvSpPr/>
          <p:nvPr/>
        </p:nvSpPr>
        <p:spPr>
          <a:xfrm rot="4500050" flipH="1">
            <a:off x="7200941" y="4780138"/>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16"/>
          <p:cNvSpPr/>
          <p:nvPr/>
        </p:nvSpPr>
        <p:spPr>
          <a:xfrm rot="4500017" flipH="1">
            <a:off x="9028236" y="4194966"/>
            <a:ext cx="40554" cy="38674"/>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04" name="Google Shape;1304;p16"/>
          <p:cNvGrpSpPr/>
          <p:nvPr/>
        </p:nvGrpSpPr>
        <p:grpSpPr>
          <a:xfrm rot="-5110901" flipH="1">
            <a:off x="7621842" y="3930309"/>
            <a:ext cx="81479" cy="393173"/>
            <a:chOff x="2785650" y="3828250"/>
            <a:chExt cx="39675" cy="191450"/>
          </a:xfrm>
        </p:grpSpPr>
        <p:sp>
          <p:nvSpPr>
            <p:cNvPr id="1305" name="Google Shape;1305;p16"/>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16"/>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6"/>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08" name="Google Shape;1308;p16"/>
          <p:cNvSpPr/>
          <p:nvPr/>
        </p:nvSpPr>
        <p:spPr>
          <a:xfrm rot="-6300135" flipH="1">
            <a:off x="1306726" y="102228"/>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6"/>
          <p:cNvSpPr/>
          <p:nvPr/>
        </p:nvSpPr>
        <p:spPr>
          <a:xfrm rot="-6300135" flipH="1">
            <a:off x="1730149" y="482336"/>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16"/>
          <p:cNvSpPr/>
          <p:nvPr/>
        </p:nvSpPr>
        <p:spPr>
          <a:xfrm rot="-6300135" flipH="1">
            <a:off x="2574691" y="368939"/>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1" name="Google Shape;1311;p16"/>
          <p:cNvGrpSpPr/>
          <p:nvPr/>
        </p:nvGrpSpPr>
        <p:grpSpPr>
          <a:xfrm rot="3541420" flipH="1">
            <a:off x="2627258" y="36882"/>
            <a:ext cx="98780" cy="261193"/>
            <a:chOff x="2581525" y="3787700"/>
            <a:chExt cx="105325" cy="278500"/>
          </a:xfrm>
        </p:grpSpPr>
        <p:sp>
          <p:nvSpPr>
            <p:cNvPr id="1312" name="Google Shape;1312;p16"/>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6"/>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6"/>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16"/>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6" name="Google Shape;1316;p16"/>
          <p:cNvSpPr/>
          <p:nvPr/>
        </p:nvSpPr>
        <p:spPr>
          <a:xfrm rot="4500050" flipH="1">
            <a:off x="5989525" y="4917112"/>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7" name="Google Shape;1317;p16"/>
          <p:cNvGrpSpPr/>
          <p:nvPr/>
        </p:nvGrpSpPr>
        <p:grpSpPr>
          <a:xfrm rot="-7415833" flipH="1">
            <a:off x="3144837" y="4494420"/>
            <a:ext cx="81479" cy="393175"/>
            <a:chOff x="2785650" y="3828250"/>
            <a:chExt cx="39675" cy="191450"/>
          </a:xfrm>
        </p:grpSpPr>
        <p:sp>
          <p:nvSpPr>
            <p:cNvPr id="1318" name="Google Shape;1318;p16"/>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6"/>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16"/>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1" name="Google Shape;1321;p16"/>
          <p:cNvGrpSpPr/>
          <p:nvPr/>
        </p:nvGrpSpPr>
        <p:grpSpPr>
          <a:xfrm rot="-5400000" flipH="1">
            <a:off x="4667786" y="4753029"/>
            <a:ext cx="143590" cy="379679"/>
            <a:chOff x="2581525" y="3787700"/>
            <a:chExt cx="105325" cy="278500"/>
          </a:xfrm>
        </p:grpSpPr>
        <p:sp>
          <p:nvSpPr>
            <p:cNvPr id="1322" name="Google Shape;1322;p16"/>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16"/>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16"/>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16"/>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26" name="Google Shape;1326;p16"/>
          <p:cNvSpPr/>
          <p:nvPr/>
        </p:nvSpPr>
        <p:spPr>
          <a:xfrm rot="4500050" flipH="1">
            <a:off x="4030043" y="4320351"/>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16"/>
          <p:cNvSpPr/>
          <p:nvPr/>
        </p:nvSpPr>
        <p:spPr>
          <a:xfrm flipH="1">
            <a:off x="3034708" y="91292"/>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6"/>
          <p:cNvSpPr/>
          <p:nvPr/>
        </p:nvSpPr>
        <p:spPr>
          <a:xfrm flipH="1">
            <a:off x="2238202" y="386292"/>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16"/>
          <p:cNvSpPr/>
          <p:nvPr/>
        </p:nvSpPr>
        <p:spPr>
          <a:xfrm flipH="1">
            <a:off x="2276143" y="78655"/>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16"/>
          <p:cNvSpPr/>
          <p:nvPr/>
        </p:nvSpPr>
        <p:spPr>
          <a:xfrm flipH="1">
            <a:off x="1863143" y="285154"/>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6"/>
          <p:cNvSpPr/>
          <p:nvPr/>
        </p:nvSpPr>
        <p:spPr>
          <a:xfrm flipH="1">
            <a:off x="1601858" y="116580"/>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16"/>
          <p:cNvSpPr/>
          <p:nvPr/>
        </p:nvSpPr>
        <p:spPr>
          <a:xfrm flipH="1">
            <a:off x="1311062" y="512272"/>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16"/>
          <p:cNvSpPr/>
          <p:nvPr/>
        </p:nvSpPr>
        <p:spPr>
          <a:xfrm flipH="1">
            <a:off x="1075066" y="162934"/>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16"/>
          <p:cNvSpPr/>
          <p:nvPr/>
        </p:nvSpPr>
        <p:spPr>
          <a:xfrm rot="-6300135" flipH="1">
            <a:off x="798754" y="289309"/>
            <a:ext cx="24786" cy="23637"/>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16"/>
          <p:cNvSpPr/>
          <p:nvPr/>
        </p:nvSpPr>
        <p:spPr>
          <a:xfrm flipH="1">
            <a:off x="775857" y="36508"/>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16"/>
          <p:cNvSpPr/>
          <p:nvPr/>
        </p:nvSpPr>
        <p:spPr>
          <a:xfrm flipH="1">
            <a:off x="3812764" y="4762273"/>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6"/>
          <p:cNvSpPr/>
          <p:nvPr/>
        </p:nvSpPr>
        <p:spPr>
          <a:xfrm flipH="1">
            <a:off x="6610276" y="4797835"/>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6"/>
          <p:cNvSpPr/>
          <p:nvPr/>
        </p:nvSpPr>
        <p:spPr>
          <a:xfrm flipH="1">
            <a:off x="7116500" y="4318239"/>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6"/>
          <p:cNvSpPr/>
          <p:nvPr/>
        </p:nvSpPr>
        <p:spPr>
          <a:xfrm flipH="1">
            <a:off x="7826960" y="4575767"/>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6"/>
          <p:cNvSpPr/>
          <p:nvPr/>
        </p:nvSpPr>
        <p:spPr>
          <a:xfrm rot="4500050" flipH="1">
            <a:off x="8383669" y="4815700"/>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6"/>
          <p:cNvSpPr/>
          <p:nvPr/>
        </p:nvSpPr>
        <p:spPr>
          <a:xfrm flipH="1">
            <a:off x="9221284" y="4176093"/>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6"/>
          <p:cNvSpPr/>
          <p:nvPr/>
        </p:nvSpPr>
        <p:spPr>
          <a:xfrm flipH="1">
            <a:off x="3117023" y="287814"/>
            <a:ext cx="41700" cy="417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16"/>
          <p:cNvSpPr/>
          <p:nvPr/>
        </p:nvSpPr>
        <p:spPr>
          <a:xfrm rot="4500050" flipH="1">
            <a:off x="3469068" y="4741101"/>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16"/>
          <p:cNvSpPr/>
          <p:nvPr/>
        </p:nvSpPr>
        <p:spPr>
          <a:xfrm flipH="1">
            <a:off x="4401814" y="4579948"/>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16"/>
          <p:cNvSpPr/>
          <p:nvPr/>
        </p:nvSpPr>
        <p:spPr>
          <a:xfrm flipH="1">
            <a:off x="8468885" y="3860717"/>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16"/>
          <p:cNvSpPr/>
          <p:nvPr/>
        </p:nvSpPr>
        <p:spPr>
          <a:xfrm rot="4500050" flipH="1">
            <a:off x="9147469" y="3474975"/>
            <a:ext cx="54268" cy="51752"/>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7" name="Google Shape;1347;p16"/>
          <p:cNvGrpSpPr/>
          <p:nvPr/>
        </p:nvGrpSpPr>
        <p:grpSpPr>
          <a:xfrm rot="186801">
            <a:off x="1038407" y="4014123"/>
            <a:ext cx="1168595" cy="695857"/>
            <a:chOff x="3225675" y="238200"/>
            <a:chExt cx="725350" cy="431975"/>
          </a:xfrm>
        </p:grpSpPr>
        <p:sp>
          <p:nvSpPr>
            <p:cNvPr id="1348" name="Google Shape;1348;p16"/>
            <p:cNvSpPr/>
            <p:nvPr/>
          </p:nvSpPr>
          <p:spPr>
            <a:xfrm>
              <a:off x="3225675" y="238200"/>
              <a:ext cx="725350" cy="431975"/>
            </a:xfrm>
            <a:custGeom>
              <a:avLst/>
              <a:gdLst/>
              <a:ahLst/>
              <a:cxnLst/>
              <a:rect l="l" t="t" r="r" b="b"/>
              <a:pathLst>
                <a:path w="29014" h="17279" extrusionOk="0">
                  <a:moveTo>
                    <a:pt x="27636" y="1"/>
                  </a:moveTo>
                  <a:cubicBezTo>
                    <a:pt x="27510" y="1"/>
                    <a:pt x="27360" y="19"/>
                    <a:pt x="27184" y="59"/>
                  </a:cubicBezTo>
                  <a:cubicBezTo>
                    <a:pt x="24977" y="556"/>
                    <a:pt x="22906" y="1492"/>
                    <a:pt x="20888" y="2486"/>
                  </a:cubicBezTo>
                  <a:cubicBezTo>
                    <a:pt x="18803" y="3517"/>
                    <a:pt x="16835" y="4735"/>
                    <a:pt x="15103" y="6302"/>
                  </a:cubicBezTo>
                  <a:cubicBezTo>
                    <a:pt x="15019" y="6375"/>
                    <a:pt x="15099" y="6503"/>
                    <a:pt x="15191" y="6503"/>
                  </a:cubicBezTo>
                  <a:cubicBezTo>
                    <a:pt x="15211" y="6503"/>
                    <a:pt x="15232" y="6497"/>
                    <a:pt x="15251" y="6483"/>
                  </a:cubicBezTo>
                  <a:cubicBezTo>
                    <a:pt x="17098" y="5179"/>
                    <a:pt x="19077" y="4073"/>
                    <a:pt x="21086" y="3036"/>
                  </a:cubicBezTo>
                  <a:cubicBezTo>
                    <a:pt x="22103" y="2509"/>
                    <a:pt x="23134" y="1999"/>
                    <a:pt x="24157" y="1485"/>
                  </a:cubicBezTo>
                  <a:cubicBezTo>
                    <a:pt x="24535" y="1295"/>
                    <a:pt x="25442" y="771"/>
                    <a:pt x="26101" y="771"/>
                  </a:cubicBezTo>
                  <a:cubicBezTo>
                    <a:pt x="26333" y="771"/>
                    <a:pt x="26534" y="836"/>
                    <a:pt x="26670" y="1005"/>
                  </a:cubicBezTo>
                  <a:cubicBezTo>
                    <a:pt x="27052" y="1482"/>
                    <a:pt x="26242" y="2141"/>
                    <a:pt x="25952" y="2470"/>
                  </a:cubicBezTo>
                  <a:cubicBezTo>
                    <a:pt x="23140" y="5677"/>
                    <a:pt x="19545" y="7910"/>
                    <a:pt x="15876" y="10059"/>
                  </a:cubicBezTo>
                  <a:cubicBezTo>
                    <a:pt x="12726" y="11903"/>
                    <a:pt x="9483" y="13583"/>
                    <a:pt x="6157" y="15087"/>
                  </a:cubicBezTo>
                  <a:cubicBezTo>
                    <a:pt x="5795" y="15251"/>
                    <a:pt x="5433" y="15429"/>
                    <a:pt x="5058" y="15571"/>
                  </a:cubicBezTo>
                  <a:cubicBezTo>
                    <a:pt x="4718" y="15722"/>
                    <a:pt x="3598" y="16200"/>
                    <a:pt x="2836" y="16200"/>
                  </a:cubicBezTo>
                  <a:cubicBezTo>
                    <a:pt x="2320" y="16200"/>
                    <a:pt x="1969" y="15981"/>
                    <a:pt x="2134" y="15294"/>
                  </a:cubicBezTo>
                  <a:cubicBezTo>
                    <a:pt x="2239" y="14856"/>
                    <a:pt x="2614" y="14543"/>
                    <a:pt x="2967" y="14264"/>
                  </a:cubicBezTo>
                  <a:cubicBezTo>
                    <a:pt x="4116" y="13349"/>
                    <a:pt x="5268" y="12440"/>
                    <a:pt x="6414" y="11521"/>
                  </a:cubicBezTo>
                  <a:cubicBezTo>
                    <a:pt x="7477" y="10668"/>
                    <a:pt x="8574" y="9948"/>
                    <a:pt x="9746" y="9217"/>
                  </a:cubicBezTo>
                  <a:cubicBezTo>
                    <a:pt x="9878" y="9138"/>
                    <a:pt x="10009" y="9051"/>
                    <a:pt x="10091" y="8920"/>
                  </a:cubicBezTo>
                  <a:cubicBezTo>
                    <a:pt x="10247" y="8665"/>
                    <a:pt x="10102" y="8451"/>
                    <a:pt x="9864" y="8451"/>
                  </a:cubicBezTo>
                  <a:cubicBezTo>
                    <a:pt x="9819" y="8451"/>
                    <a:pt x="9770" y="8458"/>
                    <a:pt x="9720" y="8475"/>
                  </a:cubicBezTo>
                  <a:cubicBezTo>
                    <a:pt x="9585" y="8522"/>
                    <a:pt x="9469" y="8617"/>
                    <a:pt x="9357" y="8709"/>
                  </a:cubicBezTo>
                  <a:cubicBezTo>
                    <a:pt x="7517" y="10234"/>
                    <a:pt x="5673" y="11755"/>
                    <a:pt x="3829" y="13279"/>
                  </a:cubicBezTo>
                  <a:cubicBezTo>
                    <a:pt x="3174" y="13820"/>
                    <a:pt x="0" y="16078"/>
                    <a:pt x="1847" y="17072"/>
                  </a:cubicBezTo>
                  <a:cubicBezTo>
                    <a:pt x="2129" y="17225"/>
                    <a:pt x="2463" y="17278"/>
                    <a:pt x="2808" y="17278"/>
                  </a:cubicBezTo>
                  <a:cubicBezTo>
                    <a:pt x="3264" y="17278"/>
                    <a:pt x="3737" y="17185"/>
                    <a:pt x="4129" y="17109"/>
                  </a:cubicBezTo>
                  <a:cubicBezTo>
                    <a:pt x="5716" y="16796"/>
                    <a:pt x="7220" y="16167"/>
                    <a:pt x="8715" y="15564"/>
                  </a:cubicBezTo>
                  <a:cubicBezTo>
                    <a:pt x="14810" y="13108"/>
                    <a:pt x="20868" y="9562"/>
                    <a:pt x="25353" y="4689"/>
                  </a:cubicBezTo>
                  <a:cubicBezTo>
                    <a:pt x="25923" y="4070"/>
                    <a:pt x="26476" y="3421"/>
                    <a:pt x="27029" y="2793"/>
                  </a:cubicBezTo>
                  <a:cubicBezTo>
                    <a:pt x="27541" y="2214"/>
                    <a:pt x="29013" y="1"/>
                    <a:pt x="27636"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16"/>
            <p:cNvSpPr/>
            <p:nvPr/>
          </p:nvSpPr>
          <p:spPr>
            <a:xfrm>
              <a:off x="3371025" y="274975"/>
              <a:ext cx="392750" cy="344000"/>
            </a:xfrm>
            <a:custGeom>
              <a:avLst/>
              <a:gdLst/>
              <a:ahLst/>
              <a:cxnLst/>
              <a:rect l="l" t="t" r="r" b="b"/>
              <a:pathLst>
                <a:path w="15710" h="13760" extrusionOk="0">
                  <a:moveTo>
                    <a:pt x="7859" y="1"/>
                  </a:moveTo>
                  <a:cubicBezTo>
                    <a:pt x="5372" y="1"/>
                    <a:pt x="2972" y="1353"/>
                    <a:pt x="1749" y="3712"/>
                  </a:cubicBezTo>
                  <a:cubicBezTo>
                    <a:pt x="1" y="7083"/>
                    <a:pt x="1314" y="11235"/>
                    <a:pt x="4686" y="12984"/>
                  </a:cubicBezTo>
                  <a:cubicBezTo>
                    <a:pt x="5698" y="13510"/>
                    <a:pt x="6781" y="13759"/>
                    <a:pt x="7848" y="13759"/>
                  </a:cubicBezTo>
                  <a:cubicBezTo>
                    <a:pt x="10335" y="13759"/>
                    <a:pt x="12734" y="12406"/>
                    <a:pt x="13957" y="10047"/>
                  </a:cubicBezTo>
                  <a:cubicBezTo>
                    <a:pt x="15709" y="6676"/>
                    <a:pt x="14392" y="2523"/>
                    <a:pt x="11021" y="775"/>
                  </a:cubicBezTo>
                  <a:cubicBezTo>
                    <a:pt x="10009" y="250"/>
                    <a:pt x="8926" y="1"/>
                    <a:pt x="7859" y="1"/>
                  </a:cubicBezTo>
                  <a:close/>
                </a:path>
              </a:pathLst>
            </a:custGeom>
            <a:solidFill>
              <a:srgbClr val="FB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16"/>
            <p:cNvSpPr/>
            <p:nvPr/>
          </p:nvSpPr>
          <p:spPr>
            <a:xfrm>
              <a:off x="3431125" y="342825"/>
              <a:ext cx="320550" cy="276150"/>
            </a:xfrm>
            <a:custGeom>
              <a:avLst/>
              <a:gdLst/>
              <a:ahLst/>
              <a:cxnLst/>
              <a:rect l="l" t="t" r="r" b="b"/>
              <a:pathLst>
                <a:path w="12822" h="11046" extrusionOk="0">
                  <a:moveTo>
                    <a:pt x="10915" y="0"/>
                  </a:moveTo>
                  <a:cubicBezTo>
                    <a:pt x="10540" y="886"/>
                    <a:pt x="9865" y="1656"/>
                    <a:pt x="9301" y="2424"/>
                  </a:cubicBezTo>
                  <a:cubicBezTo>
                    <a:pt x="8271" y="3826"/>
                    <a:pt x="7079" y="4992"/>
                    <a:pt x="5581" y="5887"/>
                  </a:cubicBezTo>
                  <a:cubicBezTo>
                    <a:pt x="4494" y="6539"/>
                    <a:pt x="3546" y="7428"/>
                    <a:pt x="2397" y="7975"/>
                  </a:cubicBezTo>
                  <a:cubicBezTo>
                    <a:pt x="1803" y="8259"/>
                    <a:pt x="1201" y="8396"/>
                    <a:pt x="601" y="8396"/>
                  </a:cubicBezTo>
                  <a:cubicBezTo>
                    <a:pt x="400" y="8396"/>
                    <a:pt x="200" y="8381"/>
                    <a:pt x="0" y="8350"/>
                  </a:cubicBezTo>
                  <a:lnTo>
                    <a:pt x="0" y="8350"/>
                  </a:lnTo>
                  <a:cubicBezTo>
                    <a:pt x="596" y="9127"/>
                    <a:pt x="1360" y="9793"/>
                    <a:pt x="2282" y="10270"/>
                  </a:cubicBezTo>
                  <a:cubicBezTo>
                    <a:pt x="3294" y="10796"/>
                    <a:pt x="4377" y="11045"/>
                    <a:pt x="5444" y="11045"/>
                  </a:cubicBezTo>
                  <a:cubicBezTo>
                    <a:pt x="7931" y="11045"/>
                    <a:pt x="10330" y="9692"/>
                    <a:pt x="11553" y="7333"/>
                  </a:cubicBezTo>
                  <a:cubicBezTo>
                    <a:pt x="12822" y="4893"/>
                    <a:pt x="12476" y="2052"/>
                    <a:pt x="1091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16"/>
            <p:cNvSpPr/>
            <p:nvPr/>
          </p:nvSpPr>
          <p:spPr>
            <a:xfrm>
              <a:off x="3395800" y="421925"/>
              <a:ext cx="185425" cy="136825"/>
            </a:xfrm>
            <a:custGeom>
              <a:avLst/>
              <a:gdLst/>
              <a:ahLst/>
              <a:cxnLst/>
              <a:rect l="l" t="t" r="r" b="b"/>
              <a:pathLst>
                <a:path w="7417" h="5473" extrusionOk="0">
                  <a:moveTo>
                    <a:pt x="3797" y="0"/>
                  </a:moveTo>
                  <a:cubicBezTo>
                    <a:pt x="3536" y="0"/>
                    <a:pt x="3305" y="125"/>
                    <a:pt x="3096" y="339"/>
                  </a:cubicBezTo>
                  <a:cubicBezTo>
                    <a:pt x="2727" y="711"/>
                    <a:pt x="2799" y="1304"/>
                    <a:pt x="2543" y="1696"/>
                  </a:cubicBezTo>
                  <a:cubicBezTo>
                    <a:pt x="2470" y="1640"/>
                    <a:pt x="2385" y="1600"/>
                    <a:pt x="2269" y="1588"/>
                  </a:cubicBezTo>
                  <a:cubicBezTo>
                    <a:pt x="2255" y="1587"/>
                    <a:pt x="2242" y="1586"/>
                    <a:pt x="2229" y="1586"/>
                  </a:cubicBezTo>
                  <a:cubicBezTo>
                    <a:pt x="1882" y="1586"/>
                    <a:pt x="1698" y="1967"/>
                    <a:pt x="1390" y="1967"/>
                  </a:cubicBezTo>
                  <a:cubicBezTo>
                    <a:pt x="1309" y="1967"/>
                    <a:pt x="1220" y="1940"/>
                    <a:pt x="1117" y="1874"/>
                  </a:cubicBezTo>
                  <a:cubicBezTo>
                    <a:pt x="774" y="1653"/>
                    <a:pt x="788" y="1334"/>
                    <a:pt x="283" y="1311"/>
                  </a:cubicBezTo>
                  <a:cubicBezTo>
                    <a:pt x="271" y="1311"/>
                    <a:pt x="260" y="1311"/>
                    <a:pt x="248" y="1311"/>
                  </a:cubicBezTo>
                  <a:cubicBezTo>
                    <a:pt x="157" y="1311"/>
                    <a:pt x="73" y="1324"/>
                    <a:pt x="0" y="1351"/>
                  </a:cubicBezTo>
                  <a:cubicBezTo>
                    <a:pt x="79" y="2858"/>
                    <a:pt x="649" y="4314"/>
                    <a:pt x="1640" y="5473"/>
                  </a:cubicBezTo>
                  <a:cubicBezTo>
                    <a:pt x="1765" y="5387"/>
                    <a:pt x="1880" y="5285"/>
                    <a:pt x="1986" y="5160"/>
                  </a:cubicBezTo>
                  <a:cubicBezTo>
                    <a:pt x="2385" y="4696"/>
                    <a:pt x="2447" y="3646"/>
                    <a:pt x="2944" y="3326"/>
                  </a:cubicBezTo>
                  <a:cubicBezTo>
                    <a:pt x="3062" y="3252"/>
                    <a:pt x="3621" y="3229"/>
                    <a:pt x="4058" y="3229"/>
                  </a:cubicBezTo>
                  <a:cubicBezTo>
                    <a:pt x="4317" y="3229"/>
                    <a:pt x="4533" y="3237"/>
                    <a:pt x="4587" y="3247"/>
                  </a:cubicBezTo>
                  <a:cubicBezTo>
                    <a:pt x="4860" y="3294"/>
                    <a:pt x="5147" y="3326"/>
                    <a:pt x="5432" y="3326"/>
                  </a:cubicBezTo>
                  <a:cubicBezTo>
                    <a:pt x="6144" y="3326"/>
                    <a:pt x="6849" y="3133"/>
                    <a:pt x="7310" y="2512"/>
                  </a:cubicBezTo>
                  <a:cubicBezTo>
                    <a:pt x="7417" y="2370"/>
                    <a:pt x="7329" y="2183"/>
                    <a:pt x="7163" y="2183"/>
                  </a:cubicBezTo>
                  <a:cubicBezTo>
                    <a:pt x="7145" y="2183"/>
                    <a:pt x="7126" y="2185"/>
                    <a:pt x="7106" y="2190"/>
                  </a:cubicBezTo>
                  <a:cubicBezTo>
                    <a:pt x="6904" y="2239"/>
                    <a:pt x="6692" y="2283"/>
                    <a:pt x="6528" y="2283"/>
                  </a:cubicBezTo>
                  <a:cubicBezTo>
                    <a:pt x="6259" y="2283"/>
                    <a:pt x="6118" y="2165"/>
                    <a:pt x="6355" y="1758"/>
                  </a:cubicBezTo>
                  <a:cubicBezTo>
                    <a:pt x="6441" y="1614"/>
                    <a:pt x="6359" y="1442"/>
                    <a:pt x="6230" y="1363"/>
                  </a:cubicBezTo>
                  <a:cubicBezTo>
                    <a:pt x="6070" y="1264"/>
                    <a:pt x="5895" y="1200"/>
                    <a:pt x="5720" y="1200"/>
                  </a:cubicBezTo>
                  <a:cubicBezTo>
                    <a:pt x="5582" y="1200"/>
                    <a:pt x="5444" y="1240"/>
                    <a:pt x="5312" y="1334"/>
                  </a:cubicBezTo>
                  <a:cubicBezTo>
                    <a:pt x="5206" y="1413"/>
                    <a:pt x="5170" y="1544"/>
                    <a:pt x="5075" y="1627"/>
                  </a:cubicBezTo>
                  <a:cubicBezTo>
                    <a:pt x="4968" y="1721"/>
                    <a:pt x="4849" y="1761"/>
                    <a:pt x="4731" y="1761"/>
                  </a:cubicBezTo>
                  <a:cubicBezTo>
                    <a:pt x="4202" y="1761"/>
                    <a:pt x="3674" y="964"/>
                    <a:pt x="4199" y="547"/>
                  </a:cubicBezTo>
                  <a:cubicBezTo>
                    <a:pt x="4389" y="392"/>
                    <a:pt x="4340" y="135"/>
                    <a:pt x="4110" y="56"/>
                  </a:cubicBezTo>
                  <a:cubicBezTo>
                    <a:pt x="4001" y="18"/>
                    <a:pt x="3897" y="0"/>
                    <a:pt x="3797"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16"/>
            <p:cNvSpPr/>
            <p:nvPr/>
          </p:nvSpPr>
          <p:spPr>
            <a:xfrm>
              <a:off x="3699875" y="467375"/>
              <a:ext cx="37300" cy="64475"/>
            </a:xfrm>
            <a:custGeom>
              <a:avLst/>
              <a:gdLst/>
              <a:ahLst/>
              <a:cxnLst/>
              <a:rect l="l" t="t" r="r" b="b"/>
              <a:pathLst>
                <a:path w="1492" h="2579" extrusionOk="0">
                  <a:moveTo>
                    <a:pt x="693" y="1"/>
                  </a:moveTo>
                  <a:cubicBezTo>
                    <a:pt x="576" y="1"/>
                    <a:pt x="462" y="22"/>
                    <a:pt x="359" y="76"/>
                  </a:cubicBezTo>
                  <a:cubicBezTo>
                    <a:pt x="1" y="264"/>
                    <a:pt x="99" y="619"/>
                    <a:pt x="191" y="955"/>
                  </a:cubicBezTo>
                  <a:cubicBezTo>
                    <a:pt x="346" y="1515"/>
                    <a:pt x="574" y="2015"/>
                    <a:pt x="672" y="2578"/>
                  </a:cubicBezTo>
                  <a:cubicBezTo>
                    <a:pt x="715" y="2502"/>
                    <a:pt x="764" y="2430"/>
                    <a:pt x="803" y="2351"/>
                  </a:cubicBezTo>
                  <a:cubicBezTo>
                    <a:pt x="1011" y="1952"/>
                    <a:pt x="1172" y="1541"/>
                    <a:pt x="1297" y="1123"/>
                  </a:cubicBezTo>
                  <a:cubicBezTo>
                    <a:pt x="1291" y="1113"/>
                    <a:pt x="1285" y="1100"/>
                    <a:pt x="1278" y="1086"/>
                  </a:cubicBezTo>
                  <a:cubicBezTo>
                    <a:pt x="1282" y="1063"/>
                    <a:pt x="1288" y="1024"/>
                    <a:pt x="1297" y="965"/>
                  </a:cubicBezTo>
                  <a:lnTo>
                    <a:pt x="1341" y="965"/>
                  </a:lnTo>
                  <a:cubicBezTo>
                    <a:pt x="1406" y="724"/>
                    <a:pt x="1455" y="481"/>
                    <a:pt x="1492" y="237"/>
                  </a:cubicBezTo>
                  <a:cubicBezTo>
                    <a:pt x="1489" y="237"/>
                    <a:pt x="1489" y="234"/>
                    <a:pt x="1485" y="231"/>
                  </a:cubicBezTo>
                  <a:cubicBezTo>
                    <a:pt x="1266" y="120"/>
                    <a:pt x="969" y="1"/>
                    <a:pt x="693" y="1"/>
                  </a:cubicBez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16"/>
            <p:cNvSpPr/>
            <p:nvPr/>
          </p:nvSpPr>
          <p:spPr>
            <a:xfrm>
              <a:off x="3524875" y="275150"/>
              <a:ext cx="211575" cy="142525"/>
            </a:xfrm>
            <a:custGeom>
              <a:avLst/>
              <a:gdLst/>
              <a:ahLst/>
              <a:cxnLst/>
              <a:rect l="l" t="t" r="r" b="b"/>
              <a:pathLst>
                <a:path w="8463" h="5701" extrusionOk="0">
                  <a:moveTo>
                    <a:pt x="1719" y="0"/>
                  </a:moveTo>
                  <a:cubicBezTo>
                    <a:pt x="1353" y="0"/>
                    <a:pt x="988" y="29"/>
                    <a:pt x="629" y="86"/>
                  </a:cubicBezTo>
                  <a:cubicBezTo>
                    <a:pt x="642" y="96"/>
                    <a:pt x="656" y="103"/>
                    <a:pt x="669" y="113"/>
                  </a:cubicBezTo>
                  <a:cubicBezTo>
                    <a:pt x="340" y="449"/>
                    <a:pt x="138" y="834"/>
                    <a:pt x="36" y="1321"/>
                  </a:cubicBezTo>
                  <a:cubicBezTo>
                    <a:pt x="1" y="1497"/>
                    <a:pt x="145" y="1640"/>
                    <a:pt x="304" y="1640"/>
                  </a:cubicBezTo>
                  <a:cubicBezTo>
                    <a:pt x="350" y="1640"/>
                    <a:pt x="397" y="1628"/>
                    <a:pt x="442" y="1601"/>
                  </a:cubicBezTo>
                  <a:cubicBezTo>
                    <a:pt x="559" y="1531"/>
                    <a:pt x="681" y="1500"/>
                    <a:pt x="799" y="1500"/>
                  </a:cubicBezTo>
                  <a:cubicBezTo>
                    <a:pt x="1186" y="1500"/>
                    <a:pt x="1532" y="1836"/>
                    <a:pt x="1568" y="2250"/>
                  </a:cubicBezTo>
                  <a:cubicBezTo>
                    <a:pt x="1610" y="2763"/>
                    <a:pt x="1222" y="3172"/>
                    <a:pt x="834" y="3429"/>
                  </a:cubicBezTo>
                  <a:cubicBezTo>
                    <a:pt x="721" y="3504"/>
                    <a:pt x="708" y="3633"/>
                    <a:pt x="764" y="3748"/>
                  </a:cubicBezTo>
                  <a:cubicBezTo>
                    <a:pt x="804" y="3830"/>
                    <a:pt x="863" y="3893"/>
                    <a:pt x="925" y="3938"/>
                  </a:cubicBezTo>
                  <a:cubicBezTo>
                    <a:pt x="767" y="4377"/>
                    <a:pt x="1288" y="4729"/>
                    <a:pt x="1706" y="4788"/>
                  </a:cubicBezTo>
                  <a:cubicBezTo>
                    <a:pt x="1755" y="4795"/>
                    <a:pt x="1803" y="4798"/>
                    <a:pt x="1851" y="4798"/>
                  </a:cubicBezTo>
                  <a:cubicBezTo>
                    <a:pt x="2757" y="4798"/>
                    <a:pt x="3554" y="3664"/>
                    <a:pt x="4383" y="3664"/>
                  </a:cubicBezTo>
                  <a:cubicBezTo>
                    <a:pt x="4673" y="3664"/>
                    <a:pt x="4968" y="3804"/>
                    <a:pt x="5272" y="4179"/>
                  </a:cubicBezTo>
                  <a:cubicBezTo>
                    <a:pt x="5349" y="4274"/>
                    <a:pt x="5447" y="4322"/>
                    <a:pt x="5545" y="4322"/>
                  </a:cubicBezTo>
                  <a:cubicBezTo>
                    <a:pt x="5650" y="4322"/>
                    <a:pt x="5754" y="4266"/>
                    <a:pt x="5828" y="4153"/>
                  </a:cubicBezTo>
                  <a:cubicBezTo>
                    <a:pt x="5904" y="4039"/>
                    <a:pt x="6007" y="3995"/>
                    <a:pt x="6120" y="3995"/>
                  </a:cubicBezTo>
                  <a:cubicBezTo>
                    <a:pt x="6410" y="3995"/>
                    <a:pt x="6765" y="4283"/>
                    <a:pt x="6895" y="4429"/>
                  </a:cubicBezTo>
                  <a:cubicBezTo>
                    <a:pt x="7043" y="4594"/>
                    <a:pt x="7152" y="4785"/>
                    <a:pt x="7283" y="4962"/>
                  </a:cubicBezTo>
                  <a:cubicBezTo>
                    <a:pt x="7448" y="5183"/>
                    <a:pt x="7630" y="5440"/>
                    <a:pt x="7870" y="5578"/>
                  </a:cubicBezTo>
                  <a:cubicBezTo>
                    <a:pt x="8016" y="5662"/>
                    <a:pt x="8147" y="5701"/>
                    <a:pt x="8267" y="5701"/>
                  </a:cubicBezTo>
                  <a:cubicBezTo>
                    <a:pt x="8335" y="5701"/>
                    <a:pt x="8400" y="5688"/>
                    <a:pt x="8463" y="5664"/>
                  </a:cubicBezTo>
                  <a:cubicBezTo>
                    <a:pt x="8100" y="3636"/>
                    <a:pt x="6839" y="1792"/>
                    <a:pt x="4867" y="768"/>
                  </a:cubicBezTo>
                  <a:cubicBezTo>
                    <a:pt x="3858" y="244"/>
                    <a:pt x="2781" y="0"/>
                    <a:pt x="1719"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6"/>
            <p:cNvSpPr/>
            <p:nvPr/>
          </p:nvSpPr>
          <p:spPr>
            <a:xfrm>
              <a:off x="3524875" y="275150"/>
              <a:ext cx="176750" cy="119950"/>
            </a:xfrm>
            <a:custGeom>
              <a:avLst/>
              <a:gdLst/>
              <a:ahLst/>
              <a:cxnLst/>
              <a:rect l="l" t="t" r="r" b="b"/>
              <a:pathLst>
                <a:path w="7070" h="4798" extrusionOk="0">
                  <a:moveTo>
                    <a:pt x="1719" y="0"/>
                  </a:moveTo>
                  <a:cubicBezTo>
                    <a:pt x="1353" y="0"/>
                    <a:pt x="988" y="29"/>
                    <a:pt x="629" y="86"/>
                  </a:cubicBezTo>
                  <a:cubicBezTo>
                    <a:pt x="642" y="96"/>
                    <a:pt x="656" y="103"/>
                    <a:pt x="669" y="113"/>
                  </a:cubicBezTo>
                  <a:cubicBezTo>
                    <a:pt x="340" y="449"/>
                    <a:pt x="138" y="834"/>
                    <a:pt x="36" y="1321"/>
                  </a:cubicBezTo>
                  <a:cubicBezTo>
                    <a:pt x="1" y="1497"/>
                    <a:pt x="145" y="1640"/>
                    <a:pt x="304" y="1640"/>
                  </a:cubicBezTo>
                  <a:cubicBezTo>
                    <a:pt x="350" y="1640"/>
                    <a:pt x="397" y="1628"/>
                    <a:pt x="442" y="1601"/>
                  </a:cubicBezTo>
                  <a:cubicBezTo>
                    <a:pt x="559" y="1531"/>
                    <a:pt x="681" y="1500"/>
                    <a:pt x="799" y="1500"/>
                  </a:cubicBezTo>
                  <a:cubicBezTo>
                    <a:pt x="1186" y="1500"/>
                    <a:pt x="1532" y="1836"/>
                    <a:pt x="1568" y="2250"/>
                  </a:cubicBezTo>
                  <a:cubicBezTo>
                    <a:pt x="1610" y="2763"/>
                    <a:pt x="1222" y="3172"/>
                    <a:pt x="834" y="3429"/>
                  </a:cubicBezTo>
                  <a:cubicBezTo>
                    <a:pt x="721" y="3504"/>
                    <a:pt x="708" y="3633"/>
                    <a:pt x="764" y="3748"/>
                  </a:cubicBezTo>
                  <a:cubicBezTo>
                    <a:pt x="804" y="3830"/>
                    <a:pt x="863" y="3893"/>
                    <a:pt x="925" y="3938"/>
                  </a:cubicBezTo>
                  <a:cubicBezTo>
                    <a:pt x="767" y="4377"/>
                    <a:pt x="1288" y="4729"/>
                    <a:pt x="1706" y="4788"/>
                  </a:cubicBezTo>
                  <a:cubicBezTo>
                    <a:pt x="1755" y="4795"/>
                    <a:pt x="1803" y="4798"/>
                    <a:pt x="1851" y="4798"/>
                  </a:cubicBezTo>
                  <a:cubicBezTo>
                    <a:pt x="2757" y="4798"/>
                    <a:pt x="3554" y="3664"/>
                    <a:pt x="4383" y="3664"/>
                  </a:cubicBezTo>
                  <a:cubicBezTo>
                    <a:pt x="4673" y="3664"/>
                    <a:pt x="4968" y="3804"/>
                    <a:pt x="5272" y="4179"/>
                  </a:cubicBezTo>
                  <a:cubicBezTo>
                    <a:pt x="5349" y="4274"/>
                    <a:pt x="5447" y="4322"/>
                    <a:pt x="5545" y="4322"/>
                  </a:cubicBezTo>
                  <a:cubicBezTo>
                    <a:pt x="5650" y="4322"/>
                    <a:pt x="5754" y="4266"/>
                    <a:pt x="5828" y="4153"/>
                  </a:cubicBezTo>
                  <a:cubicBezTo>
                    <a:pt x="5905" y="4040"/>
                    <a:pt x="6008" y="3996"/>
                    <a:pt x="6121" y="3996"/>
                  </a:cubicBezTo>
                  <a:cubicBezTo>
                    <a:pt x="6196" y="3996"/>
                    <a:pt x="6276" y="4016"/>
                    <a:pt x="6355" y="4047"/>
                  </a:cubicBezTo>
                  <a:cubicBezTo>
                    <a:pt x="6519" y="3844"/>
                    <a:pt x="6688" y="3642"/>
                    <a:pt x="6796" y="3412"/>
                  </a:cubicBezTo>
                  <a:cubicBezTo>
                    <a:pt x="6922" y="3145"/>
                    <a:pt x="6997" y="2872"/>
                    <a:pt x="7069" y="2579"/>
                  </a:cubicBezTo>
                  <a:cubicBezTo>
                    <a:pt x="6490" y="1848"/>
                    <a:pt x="5749" y="1226"/>
                    <a:pt x="4867" y="768"/>
                  </a:cubicBezTo>
                  <a:cubicBezTo>
                    <a:pt x="3858" y="244"/>
                    <a:pt x="2781" y="0"/>
                    <a:pt x="1719" y="0"/>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16"/>
            <p:cNvSpPr/>
            <p:nvPr/>
          </p:nvSpPr>
          <p:spPr>
            <a:xfrm>
              <a:off x="3497875" y="352400"/>
              <a:ext cx="38125" cy="37275"/>
            </a:xfrm>
            <a:custGeom>
              <a:avLst/>
              <a:gdLst/>
              <a:ahLst/>
              <a:cxnLst/>
              <a:rect l="l" t="t" r="r" b="b"/>
              <a:pathLst>
                <a:path w="1525" h="1491" extrusionOk="0">
                  <a:moveTo>
                    <a:pt x="1276" y="1"/>
                  </a:moveTo>
                  <a:cubicBezTo>
                    <a:pt x="1267" y="1"/>
                    <a:pt x="1258" y="1"/>
                    <a:pt x="1248" y="3"/>
                  </a:cubicBezTo>
                  <a:cubicBezTo>
                    <a:pt x="870" y="52"/>
                    <a:pt x="438" y="134"/>
                    <a:pt x="195" y="460"/>
                  </a:cubicBezTo>
                  <a:cubicBezTo>
                    <a:pt x="1" y="720"/>
                    <a:pt x="33" y="1046"/>
                    <a:pt x="250" y="1283"/>
                  </a:cubicBezTo>
                  <a:cubicBezTo>
                    <a:pt x="361" y="1404"/>
                    <a:pt x="522" y="1490"/>
                    <a:pt x="681" y="1490"/>
                  </a:cubicBezTo>
                  <a:cubicBezTo>
                    <a:pt x="777" y="1490"/>
                    <a:pt x="873" y="1458"/>
                    <a:pt x="955" y="1382"/>
                  </a:cubicBezTo>
                  <a:cubicBezTo>
                    <a:pt x="965" y="1372"/>
                    <a:pt x="972" y="1362"/>
                    <a:pt x="978" y="1353"/>
                  </a:cubicBezTo>
                  <a:cubicBezTo>
                    <a:pt x="1014" y="1353"/>
                    <a:pt x="1051" y="1346"/>
                    <a:pt x="1084" y="1333"/>
                  </a:cubicBezTo>
                  <a:cubicBezTo>
                    <a:pt x="1443" y="1164"/>
                    <a:pt x="1525" y="559"/>
                    <a:pt x="1479" y="210"/>
                  </a:cubicBezTo>
                  <a:cubicBezTo>
                    <a:pt x="1467" y="110"/>
                    <a:pt x="1386" y="1"/>
                    <a:pt x="1276" y="1"/>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16"/>
            <p:cNvSpPr/>
            <p:nvPr/>
          </p:nvSpPr>
          <p:spPr>
            <a:xfrm>
              <a:off x="3225675" y="238200"/>
              <a:ext cx="725350" cy="431975"/>
            </a:xfrm>
            <a:custGeom>
              <a:avLst/>
              <a:gdLst/>
              <a:ahLst/>
              <a:cxnLst/>
              <a:rect l="l" t="t" r="r" b="b"/>
              <a:pathLst>
                <a:path w="29014" h="17279" extrusionOk="0">
                  <a:moveTo>
                    <a:pt x="27636" y="1"/>
                  </a:moveTo>
                  <a:cubicBezTo>
                    <a:pt x="27510" y="1"/>
                    <a:pt x="27360" y="19"/>
                    <a:pt x="27184" y="59"/>
                  </a:cubicBezTo>
                  <a:cubicBezTo>
                    <a:pt x="26861" y="132"/>
                    <a:pt x="26541" y="217"/>
                    <a:pt x="26225" y="307"/>
                  </a:cubicBezTo>
                  <a:cubicBezTo>
                    <a:pt x="26123" y="465"/>
                    <a:pt x="26021" y="623"/>
                    <a:pt x="25923" y="784"/>
                  </a:cubicBezTo>
                  <a:cubicBezTo>
                    <a:pt x="25984" y="777"/>
                    <a:pt x="26044" y="773"/>
                    <a:pt x="26102" y="773"/>
                  </a:cubicBezTo>
                  <a:cubicBezTo>
                    <a:pt x="26333" y="773"/>
                    <a:pt x="26533" y="836"/>
                    <a:pt x="26670" y="1005"/>
                  </a:cubicBezTo>
                  <a:cubicBezTo>
                    <a:pt x="27052" y="1482"/>
                    <a:pt x="26242" y="2141"/>
                    <a:pt x="25952" y="2470"/>
                  </a:cubicBezTo>
                  <a:cubicBezTo>
                    <a:pt x="23140" y="5677"/>
                    <a:pt x="19545" y="7910"/>
                    <a:pt x="15876" y="10059"/>
                  </a:cubicBezTo>
                  <a:cubicBezTo>
                    <a:pt x="12726" y="11903"/>
                    <a:pt x="9483" y="13583"/>
                    <a:pt x="6157" y="15087"/>
                  </a:cubicBezTo>
                  <a:cubicBezTo>
                    <a:pt x="5795" y="15251"/>
                    <a:pt x="5433" y="15429"/>
                    <a:pt x="5058" y="15571"/>
                  </a:cubicBezTo>
                  <a:cubicBezTo>
                    <a:pt x="4718" y="15722"/>
                    <a:pt x="3598" y="16200"/>
                    <a:pt x="2836" y="16200"/>
                  </a:cubicBezTo>
                  <a:cubicBezTo>
                    <a:pt x="2320" y="16200"/>
                    <a:pt x="1969" y="15981"/>
                    <a:pt x="2134" y="15294"/>
                  </a:cubicBezTo>
                  <a:cubicBezTo>
                    <a:pt x="2239" y="14856"/>
                    <a:pt x="2614" y="14543"/>
                    <a:pt x="2967" y="14264"/>
                  </a:cubicBezTo>
                  <a:cubicBezTo>
                    <a:pt x="3661" y="13711"/>
                    <a:pt x="4356" y="13157"/>
                    <a:pt x="5047" y="12607"/>
                  </a:cubicBezTo>
                  <a:lnTo>
                    <a:pt x="5047" y="12607"/>
                  </a:lnTo>
                  <a:cubicBezTo>
                    <a:pt x="4847" y="12664"/>
                    <a:pt x="4646" y="12720"/>
                    <a:pt x="4445" y="12769"/>
                  </a:cubicBezTo>
                  <a:cubicBezTo>
                    <a:pt x="4240" y="12940"/>
                    <a:pt x="4037" y="13108"/>
                    <a:pt x="3829" y="13279"/>
                  </a:cubicBezTo>
                  <a:cubicBezTo>
                    <a:pt x="3174" y="13820"/>
                    <a:pt x="0" y="16078"/>
                    <a:pt x="1847" y="17072"/>
                  </a:cubicBezTo>
                  <a:cubicBezTo>
                    <a:pt x="2129" y="17225"/>
                    <a:pt x="2463" y="17278"/>
                    <a:pt x="2808" y="17278"/>
                  </a:cubicBezTo>
                  <a:cubicBezTo>
                    <a:pt x="3264" y="17278"/>
                    <a:pt x="3737" y="17185"/>
                    <a:pt x="4129" y="17109"/>
                  </a:cubicBezTo>
                  <a:cubicBezTo>
                    <a:pt x="5716" y="16796"/>
                    <a:pt x="7220" y="16167"/>
                    <a:pt x="8715" y="15564"/>
                  </a:cubicBezTo>
                  <a:cubicBezTo>
                    <a:pt x="14810" y="13108"/>
                    <a:pt x="20868" y="9562"/>
                    <a:pt x="25353" y="4689"/>
                  </a:cubicBezTo>
                  <a:cubicBezTo>
                    <a:pt x="25923" y="4070"/>
                    <a:pt x="26476" y="3421"/>
                    <a:pt x="27029" y="2793"/>
                  </a:cubicBezTo>
                  <a:cubicBezTo>
                    <a:pt x="27541" y="2214"/>
                    <a:pt x="29013" y="1"/>
                    <a:pt x="2763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16"/>
            <p:cNvSpPr/>
            <p:nvPr/>
          </p:nvSpPr>
          <p:spPr>
            <a:xfrm>
              <a:off x="3300150" y="287525"/>
              <a:ext cx="589800" cy="363200"/>
            </a:xfrm>
            <a:custGeom>
              <a:avLst/>
              <a:gdLst/>
              <a:ahLst/>
              <a:cxnLst/>
              <a:rect l="l" t="t" r="r" b="b"/>
              <a:pathLst>
                <a:path w="23592" h="14528" extrusionOk="0">
                  <a:moveTo>
                    <a:pt x="23490" y="1"/>
                  </a:moveTo>
                  <a:cubicBezTo>
                    <a:pt x="23463" y="1"/>
                    <a:pt x="23437" y="14"/>
                    <a:pt x="23424" y="45"/>
                  </a:cubicBezTo>
                  <a:cubicBezTo>
                    <a:pt x="22989" y="1139"/>
                    <a:pt x="21897" y="1758"/>
                    <a:pt x="21093" y="2571"/>
                  </a:cubicBezTo>
                  <a:cubicBezTo>
                    <a:pt x="20326" y="3349"/>
                    <a:pt x="19631" y="4201"/>
                    <a:pt x="18818" y="4935"/>
                  </a:cubicBezTo>
                  <a:cubicBezTo>
                    <a:pt x="17056" y="6529"/>
                    <a:pt x="14785" y="7662"/>
                    <a:pt x="12762" y="8893"/>
                  </a:cubicBezTo>
                  <a:cubicBezTo>
                    <a:pt x="10744" y="10125"/>
                    <a:pt x="8700" y="11280"/>
                    <a:pt x="6533" y="12242"/>
                  </a:cubicBezTo>
                  <a:cubicBezTo>
                    <a:pt x="4495" y="13147"/>
                    <a:pt x="2316" y="14309"/>
                    <a:pt x="56" y="14418"/>
                  </a:cubicBezTo>
                  <a:cubicBezTo>
                    <a:pt x="10" y="14421"/>
                    <a:pt x="0" y="14497"/>
                    <a:pt x="50" y="14500"/>
                  </a:cubicBezTo>
                  <a:cubicBezTo>
                    <a:pt x="192" y="14519"/>
                    <a:pt x="334" y="14527"/>
                    <a:pt x="475" y="14527"/>
                  </a:cubicBezTo>
                  <a:cubicBezTo>
                    <a:pt x="1294" y="14527"/>
                    <a:pt x="2097" y="14242"/>
                    <a:pt x="2855" y="13947"/>
                  </a:cubicBezTo>
                  <a:cubicBezTo>
                    <a:pt x="4001" y="13496"/>
                    <a:pt x="5141" y="13022"/>
                    <a:pt x="6270" y="12528"/>
                  </a:cubicBezTo>
                  <a:cubicBezTo>
                    <a:pt x="8565" y="11531"/>
                    <a:pt x="10715" y="10329"/>
                    <a:pt x="12841" y="9018"/>
                  </a:cubicBezTo>
                  <a:cubicBezTo>
                    <a:pt x="14880" y="7764"/>
                    <a:pt x="17161" y="6657"/>
                    <a:pt x="18953" y="5060"/>
                  </a:cubicBezTo>
                  <a:cubicBezTo>
                    <a:pt x="19855" y="4260"/>
                    <a:pt x="20629" y="3332"/>
                    <a:pt x="21491" y="2492"/>
                  </a:cubicBezTo>
                  <a:cubicBezTo>
                    <a:pt x="22232" y="1771"/>
                    <a:pt x="23342" y="1171"/>
                    <a:pt x="23579" y="98"/>
                  </a:cubicBezTo>
                  <a:cubicBezTo>
                    <a:pt x="23592" y="43"/>
                    <a:pt x="23539" y="1"/>
                    <a:pt x="23490"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8" name="Google Shape;1358;p16"/>
          <p:cNvGrpSpPr/>
          <p:nvPr/>
        </p:nvGrpSpPr>
        <p:grpSpPr>
          <a:xfrm>
            <a:off x="7196058" y="287813"/>
            <a:ext cx="1210812" cy="751964"/>
            <a:chOff x="-1386342" y="3192413"/>
            <a:chExt cx="1210812" cy="751964"/>
          </a:xfrm>
        </p:grpSpPr>
        <p:grpSp>
          <p:nvGrpSpPr>
            <p:cNvPr id="1359" name="Google Shape;1359;p16"/>
            <p:cNvGrpSpPr/>
            <p:nvPr/>
          </p:nvGrpSpPr>
          <p:grpSpPr>
            <a:xfrm>
              <a:off x="-1049647" y="3192413"/>
              <a:ext cx="874117" cy="751964"/>
              <a:chOff x="1131270" y="3652665"/>
              <a:chExt cx="722949" cy="621972"/>
            </a:xfrm>
          </p:grpSpPr>
          <p:grpSp>
            <p:nvGrpSpPr>
              <p:cNvPr id="1360" name="Google Shape;1360;p16"/>
              <p:cNvGrpSpPr/>
              <p:nvPr/>
            </p:nvGrpSpPr>
            <p:grpSpPr>
              <a:xfrm flipH="1">
                <a:off x="1131270" y="3715075"/>
                <a:ext cx="559486" cy="559562"/>
                <a:chOff x="5715100" y="2545000"/>
                <a:chExt cx="379750" cy="379750"/>
              </a:xfrm>
            </p:grpSpPr>
            <p:sp>
              <p:nvSpPr>
                <p:cNvPr id="1361" name="Google Shape;1361;p16"/>
                <p:cNvSpPr/>
                <p:nvPr/>
              </p:nvSpPr>
              <p:spPr>
                <a:xfrm>
                  <a:off x="5715100" y="2545000"/>
                  <a:ext cx="379750" cy="379750"/>
                </a:xfrm>
                <a:custGeom>
                  <a:avLst/>
                  <a:gdLst/>
                  <a:ahLst/>
                  <a:cxnLst/>
                  <a:rect l="l" t="t" r="r" b="b"/>
                  <a:pathLst>
                    <a:path w="15190" h="15190" extrusionOk="0">
                      <a:moveTo>
                        <a:pt x="7597" y="0"/>
                      </a:moveTo>
                      <a:cubicBezTo>
                        <a:pt x="3402" y="0"/>
                        <a:pt x="1" y="3398"/>
                        <a:pt x="1" y="7593"/>
                      </a:cubicBezTo>
                      <a:cubicBezTo>
                        <a:pt x="1" y="11788"/>
                        <a:pt x="3402" y="15189"/>
                        <a:pt x="7597" y="15189"/>
                      </a:cubicBezTo>
                      <a:cubicBezTo>
                        <a:pt x="11792" y="15189"/>
                        <a:pt x="15190" y="11788"/>
                        <a:pt x="15190" y="7593"/>
                      </a:cubicBezTo>
                      <a:cubicBezTo>
                        <a:pt x="15190" y="3398"/>
                        <a:pt x="11792" y="0"/>
                        <a:pt x="7597" y="0"/>
                      </a:cubicBezTo>
                      <a:close/>
                    </a:path>
                  </a:pathLst>
                </a:custGeom>
                <a:solidFill>
                  <a:srgbClr val="E4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6"/>
                <p:cNvSpPr/>
                <p:nvPr/>
              </p:nvSpPr>
              <p:spPr>
                <a:xfrm>
                  <a:off x="5940900" y="2714025"/>
                  <a:ext cx="147025" cy="111450"/>
                </a:xfrm>
                <a:custGeom>
                  <a:avLst/>
                  <a:gdLst/>
                  <a:ahLst/>
                  <a:cxnLst/>
                  <a:rect l="l" t="t" r="r" b="b"/>
                  <a:pathLst>
                    <a:path w="5881" h="4458" extrusionOk="0">
                      <a:moveTo>
                        <a:pt x="59" y="0"/>
                      </a:moveTo>
                      <a:cubicBezTo>
                        <a:pt x="0" y="0"/>
                        <a:pt x="11" y="66"/>
                        <a:pt x="109" y="140"/>
                      </a:cubicBezTo>
                      <a:cubicBezTo>
                        <a:pt x="395" y="358"/>
                        <a:pt x="666" y="585"/>
                        <a:pt x="936" y="822"/>
                      </a:cubicBezTo>
                      <a:cubicBezTo>
                        <a:pt x="1611" y="1418"/>
                        <a:pt x="2292" y="2004"/>
                        <a:pt x="2997" y="2561"/>
                      </a:cubicBezTo>
                      <a:cubicBezTo>
                        <a:pt x="3754" y="3157"/>
                        <a:pt x="4455" y="3865"/>
                        <a:pt x="5226" y="4457"/>
                      </a:cubicBezTo>
                      <a:cubicBezTo>
                        <a:pt x="5502" y="3953"/>
                        <a:pt x="5723" y="3417"/>
                        <a:pt x="5881" y="2850"/>
                      </a:cubicBezTo>
                      <a:cubicBezTo>
                        <a:pt x="4907" y="2449"/>
                        <a:pt x="3948" y="2011"/>
                        <a:pt x="3010" y="1533"/>
                      </a:cubicBezTo>
                      <a:cubicBezTo>
                        <a:pt x="2361" y="1201"/>
                        <a:pt x="1729" y="835"/>
                        <a:pt x="1084" y="496"/>
                      </a:cubicBezTo>
                      <a:cubicBezTo>
                        <a:pt x="774" y="332"/>
                        <a:pt x="458" y="180"/>
                        <a:pt x="142" y="25"/>
                      </a:cubicBezTo>
                      <a:cubicBezTo>
                        <a:pt x="107" y="8"/>
                        <a:pt x="79" y="0"/>
                        <a:pt x="5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16"/>
                <p:cNvSpPr/>
                <p:nvPr/>
              </p:nvSpPr>
              <p:spPr>
                <a:xfrm>
                  <a:off x="5715100" y="2589675"/>
                  <a:ext cx="322800" cy="335075"/>
                </a:xfrm>
                <a:custGeom>
                  <a:avLst/>
                  <a:gdLst/>
                  <a:ahLst/>
                  <a:cxnLst/>
                  <a:rect l="l" t="t" r="r" b="b"/>
                  <a:pathLst>
                    <a:path w="12912" h="13403" extrusionOk="0">
                      <a:moveTo>
                        <a:pt x="2704" y="1"/>
                      </a:moveTo>
                      <a:cubicBezTo>
                        <a:pt x="1054" y="1397"/>
                        <a:pt x="1" y="3478"/>
                        <a:pt x="1" y="5806"/>
                      </a:cubicBezTo>
                      <a:cubicBezTo>
                        <a:pt x="1" y="10001"/>
                        <a:pt x="3402" y="13402"/>
                        <a:pt x="7597" y="13402"/>
                      </a:cubicBezTo>
                      <a:cubicBezTo>
                        <a:pt x="7735" y="13402"/>
                        <a:pt x="7867" y="13392"/>
                        <a:pt x="8002" y="13382"/>
                      </a:cubicBezTo>
                      <a:cubicBezTo>
                        <a:pt x="7731" y="13227"/>
                        <a:pt x="7531" y="13010"/>
                        <a:pt x="7353" y="12727"/>
                      </a:cubicBezTo>
                      <a:cubicBezTo>
                        <a:pt x="7060" y="12259"/>
                        <a:pt x="6777" y="11792"/>
                        <a:pt x="6487" y="11325"/>
                      </a:cubicBezTo>
                      <a:cubicBezTo>
                        <a:pt x="6194" y="10851"/>
                        <a:pt x="5904" y="10380"/>
                        <a:pt x="5608" y="9909"/>
                      </a:cubicBezTo>
                      <a:cubicBezTo>
                        <a:pt x="5328" y="9468"/>
                        <a:pt x="5058" y="9016"/>
                        <a:pt x="4910" y="8512"/>
                      </a:cubicBezTo>
                      <a:cubicBezTo>
                        <a:pt x="4710" y="7848"/>
                        <a:pt x="4623" y="7565"/>
                        <a:pt x="4651" y="7565"/>
                      </a:cubicBezTo>
                      <a:lnTo>
                        <a:pt x="4651" y="7565"/>
                      </a:lnTo>
                      <a:cubicBezTo>
                        <a:pt x="4661" y="7565"/>
                        <a:pt x="4686" y="7600"/>
                        <a:pt x="4725" y="7666"/>
                      </a:cubicBezTo>
                      <a:cubicBezTo>
                        <a:pt x="5140" y="8368"/>
                        <a:pt x="6181" y="9658"/>
                        <a:pt x="6669" y="10310"/>
                      </a:cubicBezTo>
                      <a:cubicBezTo>
                        <a:pt x="7189" y="11009"/>
                        <a:pt x="8430" y="13056"/>
                        <a:pt x="8439" y="13307"/>
                      </a:cubicBezTo>
                      <a:cubicBezTo>
                        <a:pt x="8439" y="13323"/>
                        <a:pt x="8433" y="13336"/>
                        <a:pt x="8430" y="13349"/>
                      </a:cubicBezTo>
                      <a:cubicBezTo>
                        <a:pt x="8980" y="13287"/>
                        <a:pt x="9517" y="13168"/>
                        <a:pt x="10023" y="12997"/>
                      </a:cubicBezTo>
                      <a:cubicBezTo>
                        <a:pt x="9849" y="12605"/>
                        <a:pt x="9698" y="12200"/>
                        <a:pt x="9566" y="11788"/>
                      </a:cubicBezTo>
                      <a:cubicBezTo>
                        <a:pt x="9365" y="11159"/>
                        <a:pt x="9154" y="10534"/>
                        <a:pt x="8947" y="9909"/>
                      </a:cubicBezTo>
                      <a:cubicBezTo>
                        <a:pt x="8903" y="9782"/>
                        <a:pt x="8750" y="9373"/>
                        <a:pt x="8853" y="9373"/>
                      </a:cubicBezTo>
                      <a:cubicBezTo>
                        <a:pt x="8857" y="9373"/>
                        <a:pt x="8862" y="9373"/>
                        <a:pt x="8868" y="9375"/>
                      </a:cubicBezTo>
                      <a:cubicBezTo>
                        <a:pt x="9207" y="9480"/>
                        <a:pt x="9766" y="10030"/>
                        <a:pt x="10053" y="10225"/>
                      </a:cubicBezTo>
                      <a:cubicBezTo>
                        <a:pt x="10398" y="10465"/>
                        <a:pt x="10761" y="10682"/>
                        <a:pt x="11117" y="10910"/>
                      </a:cubicBezTo>
                      <a:cubicBezTo>
                        <a:pt x="11479" y="11140"/>
                        <a:pt x="11841" y="11374"/>
                        <a:pt x="12206" y="11597"/>
                      </a:cubicBezTo>
                      <a:cubicBezTo>
                        <a:pt x="12263" y="11634"/>
                        <a:pt x="12319" y="11670"/>
                        <a:pt x="12371" y="11706"/>
                      </a:cubicBezTo>
                      <a:cubicBezTo>
                        <a:pt x="12559" y="11555"/>
                        <a:pt x="12740" y="11397"/>
                        <a:pt x="12911" y="11226"/>
                      </a:cubicBezTo>
                      <a:cubicBezTo>
                        <a:pt x="12710" y="11021"/>
                        <a:pt x="12506" y="10820"/>
                        <a:pt x="12299" y="10620"/>
                      </a:cubicBezTo>
                      <a:cubicBezTo>
                        <a:pt x="11841" y="10182"/>
                        <a:pt x="11393" y="9731"/>
                        <a:pt x="10929" y="9299"/>
                      </a:cubicBezTo>
                      <a:cubicBezTo>
                        <a:pt x="10099" y="8532"/>
                        <a:pt x="9269" y="7788"/>
                        <a:pt x="8541" y="6919"/>
                      </a:cubicBezTo>
                      <a:cubicBezTo>
                        <a:pt x="7821" y="6056"/>
                        <a:pt x="7096" y="5193"/>
                        <a:pt x="6481" y="4252"/>
                      </a:cubicBezTo>
                      <a:cubicBezTo>
                        <a:pt x="6006" y="3534"/>
                        <a:pt x="5565" y="2974"/>
                        <a:pt x="5309" y="2707"/>
                      </a:cubicBezTo>
                      <a:cubicBezTo>
                        <a:pt x="5245" y="2642"/>
                        <a:pt x="5203" y="2613"/>
                        <a:pt x="5179" y="2613"/>
                      </a:cubicBezTo>
                      <a:cubicBezTo>
                        <a:pt x="4999" y="2613"/>
                        <a:pt x="5824" y="4265"/>
                        <a:pt x="6062" y="4904"/>
                      </a:cubicBezTo>
                      <a:cubicBezTo>
                        <a:pt x="6092" y="4979"/>
                        <a:pt x="6748" y="6056"/>
                        <a:pt x="7034" y="6520"/>
                      </a:cubicBezTo>
                      <a:cubicBezTo>
                        <a:pt x="7264" y="6892"/>
                        <a:pt x="7482" y="7268"/>
                        <a:pt x="7719" y="7634"/>
                      </a:cubicBezTo>
                      <a:cubicBezTo>
                        <a:pt x="7965" y="8012"/>
                        <a:pt x="8222" y="8384"/>
                        <a:pt x="8439" y="8779"/>
                      </a:cubicBezTo>
                      <a:cubicBezTo>
                        <a:pt x="8513" y="8912"/>
                        <a:pt x="8389" y="9067"/>
                        <a:pt x="8265" y="9067"/>
                      </a:cubicBezTo>
                      <a:cubicBezTo>
                        <a:pt x="8223" y="9067"/>
                        <a:pt x="8181" y="9049"/>
                        <a:pt x="8146" y="9006"/>
                      </a:cubicBezTo>
                      <a:cubicBezTo>
                        <a:pt x="7623" y="8338"/>
                        <a:pt x="7116" y="7660"/>
                        <a:pt x="6672" y="6935"/>
                      </a:cubicBezTo>
                      <a:cubicBezTo>
                        <a:pt x="6353" y="6415"/>
                        <a:pt x="5411" y="4640"/>
                        <a:pt x="5207" y="4301"/>
                      </a:cubicBezTo>
                      <a:cubicBezTo>
                        <a:pt x="4716" y="3478"/>
                        <a:pt x="4219" y="2655"/>
                        <a:pt x="3721" y="1835"/>
                      </a:cubicBezTo>
                      <a:cubicBezTo>
                        <a:pt x="3356" y="1230"/>
                        <a:pt x="3007" y="633"/>
                        <a:pt x="270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6"/>
                <p:cNvSpPr/>
                <p:nvPr/>
              </p:nvSpPr>
              <p:spPr>
                <a:xfrm>
                  <a:off x="5879000" y="2612050"/>
                  <a:ext cx="80450" cy="63225"/>
                </a:xfrm>
                <a:custGeom>
                  <a:avLst/>
                  <a:gdLst/>
                  <a:ahLst/>
                  <a:cxnLst/>
                  <a:rect l="l" t="t" r="r" b="b"/>
                  <a:pathLst>
                    <a:path w="3218" h="2529" extrusionOk="0">
                      <a:moveTo>
                        <a:pt x="780" y="0"/>
                      </a:moveTo>
                      <a:cubicBezTo>
                        <a:pt x="763" y="0"/>
                        <a:pt x="746" y="1"/>
                        <a:pt x="728" y="2"/>
                      </a:cubicBezTo>
                      <a:cubicBezTo>
                        <a:pt x="0" y="41"/>
                        <a:pt x="56" y="1032"/>
                        <a:pt x="323" y="1490"/>
                      </a:cubicBezTo>
                      <a:cubicBezTo>
                        <a:pt x="547" y="1882"/>
                        <a:pt x="938" y="2155"/>
                        <a:pt x="1360" y="2323"/>
                      </a:cubicBezTo>
                      <a:cubicBezTo>
                        <a:pt x="1706" y="2460"/>
                        <a:pt x="2080" y="2528"/>
                        <a:pt x="2452" y="2528"/>
                      </a:cubicBezTo>
                      <a:cubicBezTo>
                        <a:pt x="2509" y="2528"/>
                        <a:pt x="2565" y="2527"/>
                        <a:pt x="2622" y="2523"/>
                      </a:cubicBezTo>
                      <a:cubicBezTo>
                        <a:pt x="2763" y="2514"/>
                        <a:pt x="2911" y="2491"/>
                        <a:pt x="3020" y="2405"/>
                      </a:cubicBezTo>
                      <a:cubicBezTo>
                        <a:pt x="3198" y="2260"/>
                        <a:pt x="3217" y="1997"/>
                        <a:pt x="3171" y="1777"/>
                      </a:cubicBezTo>
                      <a:cubicBezTo>
                        <a:pt x="3082" y="1329"/>
                        <a:pt x="2792" y="937"/>
                        <a:pt x="2430" y="660"/>
                      </a:cubicBezTo>
                      <a:cubicBezTo>
                        <a:pt x="2196" y="479"/>
                        <a:pt x="1933" y="341"/>
                        <a:pt x="1657" y="232"/>
                      </a:cubicBezTo>
                      <a:cubicBezTo>
                        <a:pt x="1508" y="173"/>
                        <a:pt x="1353" y="120"/>
                        <a:pt x="1202" y="78"/>
                      </a:cubicBezTo>
                      <a:cubicBezTo>
                        <a:pt x="1064" y="36"/>
                        <a:pt x="924" y="0"/>
                        <a:pt x="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6"/>
                <p:cNvSpPr/>
                <p:nvPr/>
              </p:nvSpPr>
              <p:spPr>
                <a:xfrm>
                  <a:off x="5959625" y="2577100"/>
                  <a:ext cx="26400" cy="18825"/>
                </a:xfrm>
                <a:custGeom>
                  <a:avLst/>
                  <a:gdLst/>
                  <a:ahLst/>
                  <a:cxnLst/>
                  <a:rect l="l" t="t" r="r" b="b"/>
                  <a:pathLst>
                    <a:path w="1056" h="753" extrusionOk="0">
                      <a:moveTo>
                        <a:pt x="505" y="0"/>
                      </a:moveTo>
                      <a:cubicBezTo>
                        <a:pt x="412" y="0"/>
                        <a:pt x="319" y="25"/>
                        <a:pt x="236" y="79"/>
                      </a:cubicBezTo>
                      <a:cubicBezTo>
                        <a:pt x="0" y="234"/>
                        <a:pt x="135" y="541"/>
                        <a:pt x="380" y="541"/>
                      </a:cubicBezTo>
                      <a:cubicBezTo>
                        <a:pt x="395" y="541"/>
                        <a:pt x="411" y="539"/>
                        <a:pt x="427" y="537"/>
                      </a:cubicBezTo>
                      <a:cubicBezTo>
                        <a:pt x="459" y="534"/>
                        <a:pt x="486" y="523"/>
                        <a:pt x="512" y="514"/>
                      </a:cubicBezTo>
                      <a:lnTo>
                        <a:pt x="516" y="517"/>
                      </a:lnTo>
                      <a:cubicBezTo>
                        <a:pt x="532" y="537"/>
                        <a:pt x="555" y="554"/>
                        <a:pt x="565" y="580"/>
                      </a:cubicBezTo>
                      <a:cubicBezTo>
                        <a:pt x="610" y="694"/>
                        <a:pt x="719" y="753"/>
                        <a:pt x="823" y="753"/>
                      </a:cubicBezTo>
                      <a:cubicBezTo>
                        <a:pt x="943" y="753"/>
                        <a:pt x="1056" y="675"/>
                        <a:pt x="1052" y="514"/>
                      </a:cubicBezTo>
                      <a:cubicBezTo>
                        <a:pt x="1047" y="218"/>
                        <a:pt x="779" y="0"/>
                        <a:pt x="505"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6"/>
                <p:cNvSpPr/>
                <p:nvPr/>
              </p:nvSpPr>
              <p:spPr>
                <a:xfrm>
                  <a:off x="6005475" y="2641775"/>
                  <a:ext cx="52075" cy="61725"/>
                </a:xfrm>
                <a:custGeom>
                  <a:avLst/>
                  <a:gdLst/>
                  <a:ahLst/>
                  <a:cxnLst/>
                  <a:rect l="l" t="t" r="r" b="b"/>
                  <a:pathLst>
                    <a:path w="2083" h="2469" extrusionOk="0">
                      <a:moveTo>
                        <a:pt x="358" y="1"/>
                      </a:moveTo>
                      <a:cubicBezTo>
                        <a:pt x="0" y="1"/>
                        <a:pt x="51" y="559"/>
                        <a:pt x="111" y="792"/>
                      </a:cubicBezTo>
                      <a:cubicBezTo>
                        <a:pt x="282" y="1480"/>
                        <a:pt x="766" y="2082"/>
                        <a:pt x="1398" y="2398"/>
                      </a:cubicBezTo>
                      <a:cubicBezTo>
                        <a:pt x="1470" y="2435"/>
                        <a:pt x="1552" y="2469"/>
                        <a:pt x="1630" y="2469"/>
                      </a:cubicBezTo>
                      <a:cubicBezTo>
                        <a:pt x="1664" y="2469"/>
                        <a:pt x="1696" y="2463"/>
                        <a:pt x="1727" y="2448"/>
                      </a:cubicBezTo>
                      <a:cubicBezTo>
                        <a:pt x="1803" y="2412"/>
                        <a:pt x="1853" y="2332"/>
                        <a:pt x="1892" y="2260"/>
                      </a:cubicBezTo>
                      <a:cubicBezTo>
                        <a:pt x="1988" y="2099"/>
                        <a:pt x="2083" y="1921"/>
                        <a:pt x="2073" y="1734"/>
                      </a:cubicBezTo>
                      <a:cubicBezTo>
                        <a:pt x="2063" y="1579"/>
                        <a:pt x="1984" y="1440"/>
                        <a:pt x="1899" y="1312"/>
                      </a:cubicBezTo>
                      <a:cubicBezTo>
                        <a:pt x="1780" y="1134"/>
                        <a:pt x="1648" y="966"/>
                        <a:pt x="1503" y="811"/>
                      </a:cubicBezTo>
                      <a:cubicBezTo>
                        <a:pt x="1260" y="544"/>
                        <a:pt x="976" y="307"/>
                        <a:pt x="671" y="117"/>
                      </a:cubicBezTo>
                      <a:cubicBezTo>
                        <a:pt x="588" y="64"/>
                        <a:pt x="506" y="18"/>
                        <a:pt x="411" y="4"/>
                      </a:cubicBezTo>
                      <a:cubicBezTo>
                        <a:pt x="392" y="2"/>
                        <a:pt x="375" y="1"/>
                        <a:pt x="358"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6"/>
                <p:cNvSpPr/>
                <p:nvPr/>
              </p:nvSpPr>
              <p:spPr>
                <a:xfrm>
                  <a:off x="6014600" y="2603350"/>
                  <a:ext cx="30775" cy="20850"/>
                </a:xfrm>
                <a:custGeom>
                  <a:avLst/>
                  <a:gdLst/>
                  <a:ahLst/>
                  <a:cxnLst/>
                  <a:rect l="l" t="t" r="r" b="b"/>
                  <a:pathLst>
                    <a:path w="1231" h="834" extrusionOk="0">
                      <a:moveTo>
                        <a:pt x="549" y="0"/>
                      </a:moveTo>
                      <a:cubicBezTo>
                        <a:pt x="493" y="0"/>
                        <a:pt x="437" y="25"/>
                        <a:pt x="391" y="63"/>
                      </a:cubicBezTo>
                      <a:cubicBezTo>
                        <a:pt x="1" y="395"/>
                        <a:pt x="433" y="833"/>
                        <a:pt x="816" y="833"/>
                      </a:cubicBezTo>
                      <a:cubicBezTo>
                        <a:pt x="949" y="833"/>
                        <a:pt x="1077" y="780"/>
                        <a:pt x="1161" y="649"/>
                      </a:cubicBezTo>
                      <a:cubicBezTo>
                        <a:pt x="1231" y="544"/>
                        <a:pt x="1178" y="412"/>
                        <a:pt x="1082" y="347"/>
                      </a:cubicBezTo>
                      <a:cubicBezTo>
                        <a:pt x="1013" y="301"/>
                        <a:pt x="918" y="288"/>
                        <a:pt x="829" y="288"/>
                      </a:cubicBezTo>
                      <a:cubicBezTo>
                        <a:pt x="803" y="288"/>
                        <a:pt x="778" y="289"/>
                        <a:pt x="754" y="291"/>
                      </a:cubicBezTo>
                      <a:cubicBezTo>
                        <a:pt x="757" y="287"/>
                        <a:pt x="763" y="283"/>
                        <a:pt x="769" y="280"/>
                      </a:cubicBezTo>
                      <a:cubicBezTo>
                        <a:pt x="809" y="264"/>
                        <a:pt x="829" y="201"/>
                        <a:pt x="819" y="162"/>
                      </a:cubicBezTo>
                      <a:cubicBezTo>
                        <a:pt x="813" y="149"/>
                        <a:pt x="809" y="136"/>
                        <a:pt x="806" y="122"/>
                      </a:cubicBezTo>
                      <a:cubicBezTo>
                        <a:pt x="789" y="73"/>
                        <a:pt x="750" y="23"/>
                        <a:pt x="697" y="14"/>
                      </a:cubicBezTo>
                      <a:cubicBezTo>
                        <a:pt x="673" y="9"/>
                        <a:pt x="649" y="6"/>
                        <a:pt x="624" y="6"/>
                      </a:cubicBezTo>
                      <a:cubicBezTo>
                        <a:pt x="616" y="6"/>
                        <a:pt x="607" y="6"/>
                        <a:pt x="599" y="7"/>
                      </a:cubicBezTo>
                      <a:cubicBezTo>
                        <a:pt x="582" y="2"/>
                        <a:pt x="566" y="0"/>
                        <a:pt x="54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6"/>
                <p:cNvSpPr/>
                <p:nvPr/>
              </p:nvSpPr>
              <p:spPr>
                <a:xfrm>
                  <a:off x="5982875" y="2757825"/>
                  <a:ext cx="76250" cy="66250"/>
                </a:xfrm>
                <a:custGeom>
                  <a:avLst/>
                  <a:gdLst/>
                  <a:ahLst/>
                  <a:cxnLst/>
                  <a:rect l="l" t="t" r="r" b="b"/>
                  <a:pathLst>
                    <a:path w="3050" h="2650" extrusionOk="0">
                      <a:moveTo>
                        <a:pt x="1816" y="1"/>
                      </a:moveTo>
                      <a:cubicBezTo>
                        <a:pt x="923" y="1"/>
                        <a:pt x="45" y="761"/>
                        <a:pt x="7" y="1675"/>
                      </a:cubicBezTo>
                      <a:cubicBezTo>
                        <a:pt x="4" y="1687"/>
                        <a:pt x="4" y="1698"/>
                        <a:pt x="4" y="1707"/>
                      </a:cubicBezTo>
                      <a:cubicBezTo>
                        <a:pt x="0" y="2066"/>
                        <a:pt x="185" y="2448"/>
                        <a:pt x="517" y="2587"/>
                      </a:cubicBezTo>
                      <a:cubicBezTo>
                        <a:pt x="628" y="2632"/>
                        <a:pt x="745" y="2650"/>
                        <a:pt x="864" y="2650"/>
                      </a:cubicBezTo>
                      <a:cubicBezTo>
                        <a:pt x="969" y="2650"/>
                        <a:pt x="1074" y="2636"/>
                        <a:pt x="1176" y="2616"/>
                      </a:cubicBezTo>
                      <a:cubicBezTo>
                        <a:pt x="1742" y="2508"/>
                        <a:pt x="2269" y="2195"/>
                        <a:pt x="2638" y="1750"/>
                      </a:cubicBezTo>
                      <a:cubicBezTo>
                        <a:pt x="2872" y="1470"/>
                        <a:pt x="3050" y="1108"/>
                        <a:pt x="2967" y="753"/>
                      </a:cubicBezTo>
                      <a:cubicBezTo>
                        <a:pt x="2868" y="327"/>
                        <a:pt x="2427" y="61"/>
                        <a:pt x="1996" y="11"/>
                      </a:cubicBezTo>
                      <a:cubicBezTo>
                        <a:pt x="1936" y="4"/>
                        <a:pt x="1876" y="1"/>
                        <a:pt x="181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16"/>
                <p:cNvSpPr/>
                <p:nvPr/>
              </p:nvSpPr>
              <p:spPr>
                <a:xfrm>
                  <a:off x="5913900" y="2778325"/>
                  <a:ext cx="26925" cy="25775"/>
                </a:xfrm>
                <a:custGeom>
                  <a:avLst/>
                  <a:gdLst/>
                  <a:ahLst/>
                  <a:cxnLst/>
                  <a:rect l="l" t="t" r="r" b="b"/>
                  <a:pathLst>
                    <a:path w="1077" h="1031" extrusionOk="0">
                      <a:moveTo>
                        <a:pt x="501" y="1"/>
                      </a:moveTo>
                      <a:cubicBezTo>
                        <a:pt x="412" y="1"/>
                        <a:pt x="323" y="21"/>
                        <a:pt x="244" y="61"/>
                      </a:cubicBezTo>
                      <a:cubicBezTo>
                        <a:pt x="168" y="104"/>
                        <a:pt x="99" y="163"/>
                        <a:pt x="60" y="238"/>
                      </a:cubicBezTo>
                      <a:cubicBezTo>
                        <a:pt x="1" y="347"/>
                        <a:pt x="4" y="483"/>
                        <a:pt x="47" y="598"/>
                      </a:cubicBezTo>
                      <a:cubicBezTo>
                        <a:pt x="92" y="713"/>
                        <a:pt x="175" y="808"/>
                        <a:pt x="273" y="884"/>
                      </a:cubicBezTo>
                      <a:cubicBezTo>
                        <a:pt x="380" y="968"/>
                        <a:pt x="514" y="1030"/>
                        <a:pt x="647" y="1030"/>
                      </a:cubicBezTo>
                      <a:cubicBezTo>
                        <a:pt x="687" y="1030"/>
                        <a:pt x="726" y="1025"/>
                        <a:pt x="764" y="1013"/>
                      </a:cubicBezTo>
                      <a:cubicBezTo>
                        <a:pt x="890" y="969"/>
                        <a:pt x="985" y="861"/>
                        <a:pt x="1024" y="736"/>
                      </a:cubicBezTo>
                      <a:cubicBezTo>
                        <a:pt x="1077" y="574"/>
                        <a:pt x="1048" y="400"/>
                        <a:pt x="962" y="262"/>
                      </a:cubicBezTo>
                      <a:cubicBezTo>
                        <a:pt x="896" y="156"/>
                        <a:pt x="797" y="71"/>
                        <a:pt x="676" y="28"/>
                      </a:cubicBezTo>
                      <a:cubicBezTo>
                        <a:pt x="619" y="10"/>
                        <a:pt x="560" y="1"/>
                        <a:pt x="501"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16"/>
                <p:cNvSpPr/>
                <p:nvPr/>
              </p:nvSpPr>
              <p:spPr>
                <a:xfrm>
                  <a:off x="5833075" y="2618625"/>
                  <a:ext cx="15400" cy="14750"/>
                </a:xfrm>
                <a:custGeom>
                  <a:avLst/>
                  <a:gdLst/>
                  <a:ahLst/>
                  <a:cxnLst/>
                  <a:rect l="l" t="t" r="r" b="b"/>
                  <a:pathLst>
                    <a:path w="616" h="590" extrusionOk="0">
                      <a:moveTo>
                        <a:pt x="282" y="0"/>
                      </a:moveTo>
                      <a:cubicBezTo>
                        <a:pt x="233" y="0"/>
                        <a:pt x="183" y="12"/>
                        <a:pt x="138" y="35"/>
                      </a:cubicBezTo>
                      <a:cubicBezTo>
                        <a:pt x="96" y="58"/>
                        <a:pt x="56" y="94"/>
                        <a:pt x="33" y="137"/>
                      </a:cubicBezTo>
                      <a:cubicBezTo>
                        <a:pt x="0" y="200"/>
                        <a:pt x="0" y="275"/>
                        <a:pt x="26" y="341"/>
                      </a:cubicBezTo>
                      <a:cubicBezTo>
                        <a:pt x="53" y="407"/>
                        <a:pt x="99" y="463"/>
                        <a:pt x="155" y="506"/>
                      </a:cubicBezTo>
                      <a:cubicBezTo>
                        <a:pt x="215" y="554"/>
                        <a:pt x="290" y="590"/>
                        <a:pt x="365" y="590"/>
                      </a:cubicBezTo>
                      <a:cubicBezTo>
                        <a:pt x="388" y="590"/>
                        <a:pt x="412" y="586"/>
                        <a:pt x="435" y="578"/>
                      </a:cubicBezTo>
                      <a:cubicBezTo>
                        <a:pt x="507" y="555"/>
                        <a:pt x="563" y="493"/>
                        <a:pt x="586" y="420"/>
                      </a:cubicBezTo>
                      <a:cubicBezTo>
                        <a:pt x="616" y="328"/>
                        <a:pt x="599" y="230"/>
                        <a:pt x="550" y="151"/>
                      </a:cubicBezTo>
                      <a:cubicBezTo>
                        <a:pt x="511" y="91"/>
                        <a:pt x="454" y="41"/>
                        <a:pt x="385" y="19"/>
                      </a:cubicBezTo>
                      <a:cubicBezTo>
                        <a:pt x="352" y="6"/>
                        <a:pt x="317" y="0"/>
                        <a:pt x="282"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16"/>
                <p:cNvSpPr/>
                <p:nvPr/>
              </p:nvSpPr>
              <p:spPr>
                <a:xfrm>
                  <a:off x="5844500" y="2725150"/>
                  <a:ext cx="35850" cy="24875"/>
                </a:xfrm>
                <a:custGeom>
                  <a:avLst/>
                  <a:gdLst/>
                  <a:ahLst/>
                  <a:cxnLst/>
                  <a:rect l="l" t="t" r="r" b="b"/>
                  <a:pathLst>
                    <a:path w="1434" h="995" extrusionOk="0">
                      <a:moveTo>
                        <a:pt x="614" y="0"/>
                      </a:moveTo>
                      <a:cubicBezTo>
                        <a:pt x="521" y="0"/>
                        <a:pt x="428" y="10"/>
                        <a:pt x="359" y="15"/>
                      </a:cubicBezTo>
                      <a:cubicBezTo>
                        <a:pt x="231" y="22"/>
                        <a:pt x="152" y="94"/>
                        <a:pt x="106" y="206"/>
                      </a:cubicBezTo>
                      <a:cubicBezTo>
                        <a:pt x="1" y="456"/>
                        <a:pt x="133" y="753"/>
                        <a:pt x="353" y="897"/>
                      </a:cubicBezTo>
                      <a:cubicBezTo>
                        <a:pt x="462" y="968"/>
                        <a:pt x="580" y="994"/>
                        <a:pt x="700" y="994"/>
                      </a:cubicBezTo>
                      <a:cubicBezTo>
                        <a:pt x="880" y="994"/>
                        <a:pt x="1067" y="936"/>
                        <a:pt x="1239" y="884"/>
                      </a:cubicBezTo>
                      <a:cubicBezTo>
                        <a:pt x="1434" y="825"/>
                        <a:pt x="1367" y="561"/>
                        <a:pt x="1185" y="561"/>
                      </a:cubicBezTo>
                      <a:cubicBezTo>
                        <a:pt x="1173" y="561"/>
                        <a:pt x="1162" y="562"/>
                        <a:pt x="1150" y="565"/>
                      </a:cubicBezTo>
                      <a:cubicBezTo>
                        <a:pt x="1077" y="578"/>
                        <a:pt x="1000" y="591"/>
                        <a:pt x="924" y="591"/>
                      </a:cubicBezTo>
                      <a:cubicBezTo>
                        <a:pt x="846" y="591"/>
                        <a:pt x="769" y="577"/>
                        <a:pt x="698" y="535"/>
                      </a:cubicBezTo>
                      <a:cubicBezTo>
                        <a:pt x="695" y="535"/>
                        <a:pt x="692" y="532"/>
                        <a:pt x="689" y="528"/>
                      </a:cubicBezTo>
                      <a:cubicBezTo>
                        <a:pt x="758" y="519"/>
                        <a:pt x="824" y="505"/>
                        <a:pt x="886" y="466"/>
                      </a:cubicBezTo>
                      <a:cubicBezTo>
                        <a:pt x="959" y="426"/>
                        <a:pt x="1008" y="344"/>
                        <a:pt x="1005" y="262"/>
                      </a:cubicBezTo>
                      <a:cubicBezTo>
                        <a:pt x="1001" y="42"/>
                        <a:pt x="806" y="0"/>
                        <a:pt x="61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6"/>
                <p:cNvSpPr/>
                <p:nvPr/>
              </p:nvSpPr>
              <p:spPr>
                <a:xfrm>
                  <a:off x="5962100" y="2689825"/>
                  <a:ext cx="17350" cy="17050"/>
                </a:xfrm>
                <a:custGeom>
                  <a:avLst/>
                  <a:gdLst/>
                  <a:ahLst/>
                  <a:cxnLst/>
                  <a:rect l="l" t="t" r="r" b="b"/>
                  <a:pathLst>
                    <a:path w="694" h="682" extrusionOk="0">
                      <a:moveTo>
                        <a:pt x="386" y="1"/>
                      </a:moveTo>
                      <a:cubicBezTo>
                        <a:pt x="377" y="1"/>
                        <a:pt x="367" y="1"/>
                        <a:pt x="357" y="2"/>
                      </a:cubicBezTo>
                      <a:cubicBezTo>
                        <a:pt x="350" y="4"/>
                        <a:pt x="272" y="22"/>
                        <a:pt x="272" y="22"/>
                      </a:cubicBezTo>
                      <a:cubicBezTo>
                        <a:pt x="272" y="22"/>
                        <a:pt x="275" y="22"/>
                        <a:pt x="283" y="20"/>
                      </a:cubicBezTo>
                      <a:lnTo>
                        <a:pt x="283" y="20"/>
                      </a:lnTo>
                      <a:cubicBezTo>
                        <a:pt x="178" y="45"/>
                        <a:pt x="128" y="162"/>
                        <a:pt x="147" y="262"/>
                      </a:cubicBezTo>
                      <a:cubicBezTo>
                        <a:pt x="143" y="262"/>
                        <a:pt x="143" y="262"/>
                        <a:pt x="140" y="266"/>
                      </a:cubicBezTo>
                      <a:cubicBezTo>
                        <a:pt x="1" y="395"/>
                        <a:pt x="90" y="682"/>
                        <a:pt x="289" y="682"/>
                      </a:cubicBezTo>
                      <a:cubicBezTo>
                        <a:pt x="296" y="682"/>
                        <a:pt x="304" y="682"/>
                        <a:pt x="311" y="681"/>
                      </a:cubicBezTo>
                      <a:cubicBezTo>
                        <a:pt x="562" y="654"/>
                        <a:pt x="693" y="430"/>
                        <a:pt x="647" y="190"/>
                      </a:cubicBezTo>
                      <a:cubicBezTo>
                        <a:pt x="631" y="104"/>
                        <a:pt x="552" y="35"/>
                        <a:pt x="469" y="12"/>
                      </a:cubicBezTo>
                      <a:cubicBezTo>
                        <a:pt x="442" y="4"/>
                        <a:pt x="415" y="1"/>
                        <a:pt x="38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6"/>
                <p:cNvSpPr/>
                <p:nvPr/>
              </p:nvSpPr>
              <p:spPr>
                <a:xfrm>
                  <a:off x="5789525" y="2627625"/>
                  <a:ext cx="20700" cy="18425"/>
                </a:xfrm>
                <a:custGeom>
                  <a:avLst/>
                  <a:gdLst/>
                  <a:ahLst/>
                  <a:cxnLst/>
                  <a:rect l="l" t="t" r="r" b="b"/>
                  <a:pathLst>
                    <a:path w="828" h="737" extrusionOk="0">
                      <a:moveTo>
                        <a:pt x="407" y="1"/>
                      </a:moveTo>
                      <a:cubicBezTo>
                        <a:pt x="224" y="1"/>
                        <a:pt x="44" y="48"/>
                        <a:pt x="20" y="274"/>
                      </a:cubicBezTo>
                      <a:cubicBezTo>
                        <a:pt x="0" y="438"/>
                        <a:pt x="118" y="591"/>
                        <a:pt x="279" y="591"/>
                      </a:cubicBezTo>
                      <a:cubicBezTo>
                        <a:pt x="303" y="591"/>
                        <a:pt x="328" y="588"/>
                        <a:pt x="353" y="581"/>
                      </a:cubicBezTo>
                      <a:cubicBezTo>
                        <a:pt x="353" y="581"/>
                        <a:pt x="356" y="581"/>
                        <a:pt x="359" y="577"/>
                      </a:cubicBezTo>
                      <a:cubicBezTo>
                        <a:pt x="379" y="620"/>
                        <a:pt x="405" y="656"/>
                        <a:pt x="445" y="689"/>
                      </a:cubicBezTo>
                      <a:cubicBezTo>
                        <a:pt x="481" y="719"/>
                        <a:pt x="527" y="736"/>
                        <a:pt x="572" y="736"/>
                      </a:cubicBezTo>
                      <a:cubicBezTo>
                        <a:pt x="612" y="736"/>
                        <a:pt x="652" y="722"/>
                        <a:pt x="685" y="689"/>
                      </a:cubicBezTo>
                      <a:cubicBezTo>
                        <a:pt x="827" y="541"/>
                        <a:pt x="797" y="347"/>
                        <a:pt x="751" y="162"/>
                      </a:cubicBezTo>
                      <a:cubicBezTo>
                        <a:pt x="724" y="67"/>
                        <a:pt x="639" y="17"/>
                        <a:pt x="543" y="8"/>
                      </a:cubicBezTo>
                      <a:cubicBezTo>
                        <a:pt x="499" y="4"/>
                        <a:pt x="453" y="1"/>
                        <a:pt x="40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6"/>
                <p:cNvSpPr/>
                <p:nvPr/>
              </p:nvSpPr>
              <p:spPr>
                <a:xfrm>
                  <a:off x="5873075" y="2564675"/>
                  <a:ext cx="43975" cy="31175"/>
                </a:xfrm>
                <a:custGeom>
                  <a:avLst/>
                  <a:gdLst/>
                  <a:ahLst/>
                  <a:cxnLst/>
                  <a:rect l="l" t="t" r="r" b="b"/>
                  <a:pathLst>
                    <a:path w="1759" h="1247" extrusionOk="0">
                      <a:moveTo>
                        <a:pt x="633" y="0"/>
                      </a:moveTo>
                      <a:cubicBezTo>
                        <a:pt x="629" y="0"/>
                        <a:pt x="624" y="0"/>
                        <a:pt x="619" y="0"/>
                      </a:cubicBezTo>
                      <a:cubicBezTo>
                        <a:pt x="83" y="10"/>
                        <a:pt x="0" y="701"/>
                        <a:pt x="165" y="1093"/>
                      </a:cubicBezTo>
                      <a:cubicBezTo>
                        <a:pt x="192" y="1156"/>
                        <a:pt x="231" y="1222"/>
                        <a:pt x="293" y="1242"/>
                      </a:cubicBezTo>
                      <a:cubicBezTo>
                        <a:pt x="306" y="1245"/>
                        <a:pt x="318" y="1247"/>
                        <a:pt x="330" y="1247"/>
                      </a:cubicBezTo>
                      <a:cubicBezTo>
                        <a:pt x="423" y="1247"/>
                        <a:pt x="501" y="1151"/>
                        <a:pt x="534" y="1057"/>
                      </a:cubicBezTo>
                      <a:cubicBezTo>
                        <a:pt x="540" y="1034"/>
                        <a:pt x="550" y="1008"/>
                        <a:pt x="570" y="991"/>
                      </a:cubicBezTo>
                      <a:cubicBezTo>
                        <a:pt x="581" y="983"/>
                        <a:pt x="594" y="981"/>
                        <a:pt x="608" y="981"/>
                      </a:cubicBezTo>
                      <a:cubicBezTo>
                        <a:pt x="623" y="981"/>
                        <a:pt x="640" y="984"/>
                        <a:pt x="655" y="988"/>
                      </a:cubicBezTo>
                      <a:cubicBezTo>
                        <a:pt x="807" y="1015"/>
                        <a:pt x="962" y="1037"/>
                        <a:pt x="1116" y="1037"/>
                      </a:cubicBezTo>
                      <a:cubicBezTo>
                        <a:pt x="1257" y="1037"/>
                        <a:pt x="1397" y="1019"/>
                        <a:pt x="1531" y="968"/>
                      </a:cubicBezTo>
                      <a:cubicBezTo>
                        <a:pt x="1640" y="929"/>
                        <a:pt x="1759" y="840"/>
                        <a:pt x="1748" y="721"/>
                      </a:cubicBezTo>
                      <a:cubicBezTo>
                        <a:pt x="1742" y="659"/>
                        <a:pt x="1702" y="610"/>
                        <a:pt x="1660" y="563"/>
                      </a:cubicBezTo>
                      <a:cubicBezTo>
                        <a:pt x="1653" y="557"/>
                        <a:pt x="1646" y="546"/>
                        <a:pt x="1637" y="540"/>
                      </a:cubicBezTo>
                      <a:cubicBezTo>
                        <a:pt x="1469" y="356"/>
                        <a:pt x="1262" y="204"/>
                        <a:pt x="1031" y="102"/>
                      </a:cubicBezTo>
                      <a:cubicBezTo>
                        <a:pt x="907" y="45"/>
                        <a:pt x="773" y="0"/>
                        <a:pt x="63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6"/>
                <p:cNvSpPr/>
                <p:nvPr/>
              </p:nvSpPr>
              <p:spPr>
                <a:xfrm>
                  <a:off x="5922600" y="2571600"/>
                  <a:ext cx="14300" cy="14850"/>
                </a:xfrm>
                <a:custGeom>
                  <a:avLst/>
                  <a:gdLst/>
                  <a:ahLst/>
                  <a:cxnLst/>
                  <a:rect l="l" t="t" r="r" b="b"/>
                  <a:pathLst>
                    <a:path w="572" h="594" extrusionOk="0">
                      <a:moveTo>
                        <a:pt x="304" y="0"/>
                      </a:moveTo>
                      <a:cubicBezTo>
                        <a:pt x="150" y="0"/>
                        <a:pt x="0" y="148"/>
                        <a:pt x="107" y="325"/>
                      </a:cubicBezTo>
                      <a:cubicBezTo>
                        <a:pt x="166" y="421"/>
                        <a:pt x="241" y="491"/>
                        <a:pt x="328" y="559"/>
                      </a:cubicBezTo>
                      <a:cubicBezTo>
                        <a:pt x="357" y="583"/>
                        <a:pt x="394" y="594"/>
                        <a:pt x="431" y="594"/>
                      </a:cubicBezTo>
                      <a:cubicBezTo>
                        <a:pt x="503" y="594"/>
                        <a:pt x="572" y="549"/>
                        <a:pt x="568" y="461"/>
                      </a:cubicBezTo>
                      <a:cubicBezTo>
                        <a:pt x="565" y="355"/>
                        <a:pt x="558" y="250"/>
                        <a:pt x="518" y="151"/>
                      </a:cubicBezTo>
                      <a:cubicBezTo>
                        <a:pt x="473" y="44"/>
                        <a:pt x="388" y="0"/>
                        <a:pt x="30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6"/>
                <p:cNvSpPr/>
                <p:nvPr/>
              </p:nvSpPr>
              <p:spPr>
                <a:xfrm>
                  <a:off x="5955175" y="2604225"/>
                  <a:ext cx="35475" cy="31250"/>
                </a:xfrm>
                <a:custGeom>
                  <a:avLst/>
                  <a:gdLst/>
                  <a:ahLst/>
                  <a:cxnLst/>
                  <a:rect l="l" t="t" r="r" b="b"/>
                  <a:pathLst>
                    <a:path w="1419" h="1250" extrusionOk="0">
                      <a:moveTo>
                        <a:pt x="250" y="0"/>
                      </a:moveTo>
                      <a:cubicBezTo>
                        <a:pt x="124" y="0"/>
                        <a:pt x="0" y="102"/>
                        <a:pt x="9" y="236"/>
                      </a:cubicBezTo>
                      <a:cubicBezTo>
                        <a:pt x="22" y="509"/>
                        <a:pt x="137" y="776"/>
                        <a:pt x="325" y="970"/>
                      </a:cubicBezTo>
                      <a:cubicBezTo>
                        <a:pt x="335" y="993"/>
                        <a:pt x="348" y="1016"/>
                        <a:pt x="368" y="1036"/>
                      </a:cubicBezTo>
                      <a:cubicBezTo>
                        <a:pt x="496" y="1164"/>
                        <a:pt x="651" y="1230"/>
                        <a:pt x="809" y="1240"/>
                      </a:cubicBezTo>
                      <a:cubicBezTo>
                        <a:pt x="819" y="1243"/>
                        <a:pt x="829" y="1247"/>
                        <a:pt x="839" y="1247"/>
                      </a:cubicBezTo>
                      <a:cubicBezTo>
                        <a:pt x="847" y="1248"/>
                        <a:pt x="855" y="1249"/>
                        <a:pt x="862" y="1249"/>
                      </a:cubicBezTo>
                      <a:cubicBezTo>
                        <a:pt x="882" y="1249"/>
                        <a:pt x="901" y="1244"/>
                        <a:pt x="918" y="1236"/>
                      </a:cubicBezTo>
                      <a:cubicBezTo>
                        <a:pt x="1059" y="1224"/>
                        <a:pt x="1201" y="1171"/>
                        <a:pt x="1323" y="1075"/>
                      </a:cubicBezTo>
                      <a:cubicBezTo>
                        <a:pt x="1405" y="1013"/>
                        <a:pt x="1418" y="855"/>
                        <a:pt x="1362" y="772"/>
                      </a:cubicBezTo>
                      <a:cubicBezTo>
                        <a:pt x="1108" y="400"/>
                        <a:pt x="746" y="127"/>
                        <a:pt x="309" y="8"/>
                      </a:cubicBezTo>
                      <a:cubicBezTo>
                        <a:pt x="289" y="3"/>
                        <a:pt x="269" y="0"/>
                        <a:pt x="25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6"/>
                <p:cNvSpPr/>
                <p:nvPr/>
              </p:nvSpPr>
              <p:spPr>
                <a:xfrm>
                  <a:off x="5865650" y="2677875"/>
                  <a:ext cx="59725" cy="36825"/>
                </a:xfrm>
                <a:custGeom>
                  <a:avLst/>
                  <a:gdLst/>
                  <a:ahLst/>
                  <a:cxnLst/>
                  <a:rect l="l" t="t" r="r" b="b"/>
                  <a:pathLst>
                    <a:path w="2389" h="1473" extrusionOk="0">
                      <a:moveTo>
                        <a:pt x="754" y="0"/>
                      </a:moveTo>
                      <a:cubicBezTo>
                        <a:pt x="730" y="0"/>
                        <a:pt x="706" y="1"/>
                        <a:pt x="682" y="3"/>
                      </a:cubicBezTo>
                      <a:cubicBezTo>
                        <a:pt x="340" y="29"/>
                        <a:pt x="1" y="309"/>
                        <a:pt x="120" y="681"/>
                      </a:cubicBezTo>
                      <a:cubicBezTo>
                        <a:pt x="172" y="836"/>
                        <a:pt x="284" y="961"/>
                        <a:pt x="410" y="1066"/>
                      </a:cubicBezTo>
                      <a:cubicBezTo>
                        <a:pt x="727" y="1331"/>
                        <a:pt x="1140" y="1473"/>
                        <a:pt x="1552" y="1473"/>
                      </a:cubicBezTo>
                      <a:cubicBezTo>
                        <a:pt x="1734" y="1473"/>
                        <a:pt x="1915" y="1445"/>
                        <a:pt x="2089" y="1389"/>
                      </a:cubicBezTo>
                      <a:cubicBezTo>
                        <a:pt x="2174" y="1359"/>
                        <a:pt x="2263" y="1320"/>
                        <a:pt x="2312" y="1244"/>
                      </a:cubicBezTo>
                      <a:cubicBezTo>
                        <a:pt x="2388" y="1132"/>
                        <a:pt x="2349" y="977"/>
                        <a:pt x="2282" y="858"/>
                      </a:cubicBezTo>
                      <a:cubicBezTo>
                        <a:pt x="2115" y="536"/>
                        <a:pt x="1805" y="316"/>
                        <a:pt x="1463" y="171"/>
                      </a:cubicBezTo>
                      <a:cubicBezTo>
                        <a:pt x="1381" y="135"/>
                        <a:pt x="1291" y="105"/>
                        <a:pt x="1206" y="79"/>
                      </a:cubicBezTo>
                      <a:cubicBezTo>
                        <a:pt x="1060" y="35"/>
                        <a:pt x="907" y="0"/>
                        <a:pt x="75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6"/>
                <p:cNvSpPr/>
                <p:nvPr/>
              </p:nvSpPr>
              <p:spPr>
                <a:xfrm>
                  <a:off x="5898500" y="2737825"/>
                  <a:ext cx="36250" cy="31150"/>
                </a:xfrm>
                <a:custGeom>
                  <a:avLst/>
                  <a:gdLst/>
                  <a:ahLst/>
                  <a:cxnLst/>
                  <a:rect l="l" t="t" r="r" b="b"/>
                  <a:pathLst>
                    <a:path w="1450" h="1246" extrusionOk="0">
                      <a:moveTo>
                        <a:pt x="625" y="1"/>
                      </a:moveTo>
                      <a:cubicBezTo>
                        <a:pt x="294" y="1"/>
                        <a:pt x="0" y="297"/>
                        <a:pt x="86" y="644"/>
                      </a:cubicBezTo>
                      <a:cubicBezTo>
                        <a:pt x="126" y="802"/>
                        <a:pt x="228" y="934"/>
                        <a:pt x="356" y="1033"/>
                      </a:cubicBezTo>
                      <a:cubicBezTo>
                        <a:pt x="531" y="1171"/>
                        <a:pt x="754" y="1246"/>
                        <a:pt x="977" y="1246"/>
                      </a:cubicBezTo>
                      <a:cubicBezTo>
                        <a:pt x="1052" y="1246"/>
                        <a:pt x="1126" y="1237"/>
                        <a:pt x="1199" y="1220"/>
                      </a:cubicBezTo>
                      <a:cubicBezTo>
                        <a:pt x="1301" y="1197"/>
                        <a:pt x="1410" y="1144"/>
                        <a:pt x="1436" y="1045"/>
                      </a:cubicBezTo>
                      <a:cubicBezTo>
                        <a:pt x="1450" y="999"/>
                        <a:pt x="1442" y="947"/>
                        <a:pt x="1433" y="898"/>
                      </a:cubicBezTo>
                      <a:cubicBezTo>
                        <a:pt x="1433" y="894"/>
                        <a:pt x="1430" y="887"/>
                        <a:pt x="1430" y="884"/>
                      </a:cubicBezTo>
                      <a:cubicBezTo>
                        <a:pt x="1390" y="693"/>
                        <a:pt x="1324" y="506"/>
                        <a:pt x="1213" y="344"/>
                      </a:cubicBezTo>
                      <a:cubicBezTo>
                        <a:pt x="1100" y="179"/>
                        <a:pt x="929" y="48"/>
                        <a:pt x="735" y="12"/>
                      </a:cubicBezTo>
                      <a:cubicBezTo>
                        <a:pt x="698" y="4"/>
                        <a:pt x="661" y="1"/>
                        <a:pt x="62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6"/>
                <p:cNvSpPr/>
                <p:nvPr/>
              </p:nvSpPr>
              <p:spPr>
                <a:xfrm>
                  <a:off x="5754850" y="2677550"/>
                  <a:ext cx="33700" cy="27425"/>
                </a:xfrm>
                <a:custGeom>
                  <a:avLst/>
                  <a:gdLst/>
                  <a:ahLst/>
                  <a:cxnLst/>
                  <a:rect l="l" t="t" r="r" b="b"/>
                  <a:pathLst>
                    <a:path w="1348" h="1097" extrusionOk="0">
                      <a:moveTo>
                        <a:pt x="616" y="341"/>
                      </a:moveTo>
                      <a:cubicBezTo>
                        <a:pt x="745" y="341"/>
                        <a:pt x="957" y="462"/>
                        <a:pt x="880" y="602"/>
                      </a:cubicBezTo>
                      <a:cubicBezTo>
                        <a:pt x="858" y="640"/>
                        <a:pt x="813" y="654"/>
                        <a:pt x="768" y="654"/>
                      </a:cubicBezTo>
                      <a:cubicBezTo>
                        <a:pt x="731" y="654"/>
                        <a:pt x="694" y="645"/>
                        <a:pt x="669" y="631"/>
                      </a:cubicBezTo>
                      <a:cubicBezTo>
                        <a:pt x="586" y="590"/>
                        <a:pt x="526" y="532"/>
                        <a:pt x="455" y="532"/>
                      </a:cubicBezTo>
                      <a:cubicBezTo>
                        <a:pt x="419" y="532"/>
                        <a:pt x="380" y="547"/>
                        <a:pt x="333" y="585"/>
                      </a:cubicBezTo>
                      <a:cubicBezTo>
                        <a:pt x="318" y="599"/>
                        <a:pt x="314" y="622"/>
                        <a:pt x="304" y="638"/>
                      </a:cubicBezTo>
                      <a:cubicBezTo>
                        <a:pt x="347" y="506"/>
                        <a:pt x="436" y="378"/>
                        <a:pt x="577" y="345"/>
                      </a:cubicBezTo>
                      <a:cubicBezTo>
                        <a:pt x="589" y="342"/>
                        <a:pt x="602" y="341"/>
                        <a:pt x="616" y="341"/>
                      </a:cubicBezTo>
                      <a:close/>
                      <a:moveTo>
                        <a:pt x="660" y="0"/>
                      </a:moveTo>
                      <a:cubicBezTo>
                        <a:pt x="604" y="0"/>
                        <a:pt x="547" y="8"/>
                        <a:pt x="491" y="26"/>
                      </a:cubicBezTo>
                      <a:cubicBezTo>
                        <a:pt x="192" y="118"/>
                        <a:pt x="21" y="414"/>
                        <a:pt x="5" y="710"/>
                      </a:cubicBezTo>
                      <a:cubicBezTo>
                        <a:pt x="1" y="795"/>
                        <a:pt x="79" y="845"/>
                        <a:pt x="153" y="845"/>
                      </a:cubicBezTo>
                      <a:cubicBezTo>
                        <a:pt x="211" y="845"/>
                        <a:pt x="266" y="815"/>
                        <a:pt x="278" y="747"/>
                      </a:cubicBezTo>
                      <a:cubicBezTo>
                        <a:pt x="278" y="737"/>
                        <a:pt x="281" y="727"/>
                        <a:pt x="284" y="713"/>
                      </a:cubicBezTo>
                      <a:lnTo>
                        <a:pt x="284" y="713"/>
                      </a:lnTo>
                      <a:cubicBezTo>
                        <a:pt x="284" y="733"/>
                        <a:pt x="281" y="757"/>
                        <a:pt x="284" y="773"/>
                      </a:cubicBezTo>
                      <a:cubicBezTo>
                        <a:pt x="325" y="993"/>
                        <a:pt x="535" y="1097"/>
                        <a:pt x="740" y="1097"/>
                      </a:cubicBezTo>
                      <a:cubicBezTo>
                        <a:pt x="802" y="1097"/>
                        <a:pt x="863" y="1087"/>
                        <a:pt x="920" y="1069"/>
                      </a:cubicBezTo>
                      <a:cubicBezTo>
                        <a:pt x="1213" y="974"/>
                        <a:pt x="1348" y="661"/>
                        <a:pt x="1226" y="378"/>
                      </a:cubicBezTo>
                      <a:cubicBezTo>
                        <a:pt x="1130" y="151"/>
                        <a:pt x="900" y="0"/>
                        <a:pt x="66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16"/>
                <p:cNvSpPr/>
                <p:nvPr/>
              </p:nvSpPr>
              <p:spPr>
                <a:xfrm>
                  <a:off x="5794225" y="2774000"/>
                  <a:ext cx="17200" cy="14725"/>
                </a:xfrm>
                <a:custGeom>
                  <a:avLst/>
                  <a:gdLst/>
                  <a:ahLst/>
                  <a:cxnLst/>
                  <a:rect l="l" t="t" r="r" b="b"/>
                  <a:pathLst>
                    <a:path w="688" h="589" extrusionOk="0">
                      <a:moveTo>
                        <a:pt x="366" y="1"/>
                      </a:moveTo>
                      <a:cubicBezTo>
                        <a:pt x="289" y="1"/>
                        <a:pt x="213" y="26"/>
                        <a:pt x="158" y="80"/>
                      </a:cubicBezTo>
                      <a:cubicBezTo>
                        <a:pt x="0" y="237"/>
                        <a:pt x="93" y="588"/>
                        <a:pt x="336" y="588"/>
                      </a:cubicBezTo>
                      <a:cubicBezTo>
                        <a:pt x="347" y="588"/>
                        <a:pt x="358" y="587"/>
                        <a:pt x="369" y="586"/>
                      </a:cubicBezTo>
                      <a:cubicBezTo>
                        <a:pt x="411" y="580"/>
                        <a:pt x="451" y="573"/>
                        <a:pt x="494" y="569"/>
                      </a:cubicBezTo>
                      <a:cubicBezTo>
                        <a:pt x="586" y="557"/>
                        <a:pt x="639" y="507"/>
                        <a:pt x="649" y="411"/>
                      </a:cubicBezTo>
                      <a:cubicBezTo>
                        <a:pt x="655" y="372"/>
                        <a:pt x="662" y="329"/>
                        <a:pt x="665" y="290"/>
                      </a:cubicBezTo>
                      <a:cubicBezTo>
                        <a:pt x="687" y="108"/>
                        <a:pt x="526" y="1"/>
                        <a:pt x="36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16"/>
                <p:cNvSpPr/>
                <p:nvPr/>
              </p:nvSpPr>
              <p:spPr>
                <a:xfrm>
                  <a:off x="5772725" y="2744575"/>
                  <a:ext cx="17775" cy="17025"/>
                </a:xfrm>
                <a:custGeom>
                  <a:avLst/>
                  <a:gdLst/>
                  <a:ahLst/>
                  <a:cxnLst/>
                  <a:rect l="l" t="t" r="r" b="b"/>
                  <a:pathLst>
                    <a:path w="711" h="681" extrusionOk="0">
                      <a:moveTo>
                        <a:pt x="385" y="1"/>
                      </a:moveTo>
                      <a:cubicBezTo>
                        <a:pt x="375" y="1"/>
                        <a:pt x="364" y="4"/>
                        <a:pt x="353" y="12"/>
                      </a:cubicBezTo>
                      <a:cubicBezTo>
                        <a:pt x="310" y="44"/>
                        <a:pt x="264" y="67"/>
                        <a:pt x="221" y="100"/>
                      </a:cubicBezTo>
                      <a:cubicBezTo>
                        <a:pt x="205" y="116"/>
                        <a:pt x="151" y="183"/>
                        <a:pt x="155" y="183"/>
                      </a:cubicBezTo>
                      <a:cubicBezTo>
                        <a:pt x="155" y="183"/>
                        <a:pt x="155" y="183"/>
                        <a:pt x="155" y="183"/>
                      </a:cubicBezTo>
                      <a:lnTo>
                        <a:pt x="155" y="183"/>
                      </a:lnTo>
                      <a:cubicBezTo>
                        <a:pt x="49" y="240"/>
                        <a:pt x="1" y="403"/>
                        <a:pt x="70" y="502"/>
                      </a:cubicBezTo>
                      <a:cubicBezTo>
                        <a:pt x="152" y="618"/>
                        <a:pt x="280" y="680"/>
                        <a:pt x="398" y="680"/>
                      </a:cubicBezTo>
                      <a:cubicBezTo>
                        <a:pt x="539" y="680"/>
                        <a:pt x="667" y="593"/>
                        <a:pt x="692" y="403"/>
                      </a:cubicBezTo>
                      <a:cubicBezTo>
                        <a:pt x="710" y="270"/>
                        <a:pt x="588" y="200"/>
                        <a:pt x="472" y="200"/>
                      </a:cubicBezTo>
                      <a:cubicBezTo>
                        <a:pt x="460" y="200"/>
                        <a:pt x="447" y="201"/>
                        <a:pt x="435" y="202"/>
                      </a:cubicBezTo>
                      <a:cubicBezTo>
                        <a:pt x="439" y="201"/>
                        <a:pt x="438" y="200"/>
                        <a:pt x="434" y="200"/>
                      </a:cubicBezTo>
                      <a:cubicBezTo>
                        <a:pt x="430" y="200"/>
                        <a:pt x="422" y="201"/>
                        <a:pt x="412" y="202"/>
                      </a:cubicBezTo>
                      <a:cubicBezTo>
                        <a:pt x="416" y="170"/>
                        <a:pt x="422" y="134"/>
                        <a:pt x="442" y="100"/>
                      </a:cubicBezTo>
                      <a:cubicBezTo>
                        <a:pt x="460" y="58"/>
                        <a:pt x="427" y="1"/>
                        <a:pt x="38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16"/>
                <p:cNvSpPr/>
                <p:nvPr/>
              </p:nvSpPr>
              <p:spPr>
                <a:xfrm>
                  <a:off x="5881200" y="2828400"/>
                  <a:ext cx="26950" cy="20725"/>
                </a:xfrm>
                <a:custGeom>
                  <a:avLst/>
                  <a:gdLst/>
                  <a:ahLst/>
                  <a:cxnLst/>
                  <a:rect l="l" t="t" r="r" b="b"/>
                  <a:pathLst>
                    <a:path w="1078" h="829" extrusionOk="0">
                      <a:moveTo>
                        <a:pt x="547" y="1"/>
                      </a:moveTo>
                      <a:cubicBezTo>
                        <a:pt x="462" y="1"/>
                        <a:pt x="375" y="23"/>
                        <a:pt x="294" y="73"/>
                      </a:cubicBezTo>
                      <a:cubicBezTo>
                        <a:pt x="44" y="228"/>
                        <a:pt x="1" y="531"/>
                        <a:pt x="146" y="768"/>
                      </a:cubicBezTo>
                      <a:cubicBezTo>
                        <a:pt x="171" y="810"/>
                        <a:pt x="211" y="828"/>
                        <a:pt x="251" y="828"/>
                      </a:cubicBezTo>
                      <a:cubicBezTo>
                        <a:pt x="328" y="828"/>
                        <a:pt x="406" y="762"/>
                        <a:pt x="380" y="669"/>
                      </a:cubicBezTo>
                      <a:cubicBezTo>
                        <a:pt x="376" y="662"/>
                        <a:pt x="376" y="656"/>
                        <a:pt x="376" y="650"/>
                      </a:cubicBezTo>
                      <a:lnTo>
                        <a:pt x="376" y="650"/>
                      </a:lnTo>
                      <a:cubicBezTo>
                        <a:pt x="435" y="676"/>
                        <a:pt x="497" y="687"/>
                        <a:pt x="559" y="687"/>
                      </a:cubicBezTo>
                      <a:cubicBezTo>
                        <a:pt x="717" y="687"/>
                        <a:pt x="879" y="614"/>
                        <a:pt x="999" y="507"/>
                      </a:cubicBezTo>
                      <a:cubicBezTo>
                        <a:pt x="1058" y="452"/>
                        <a:pt x="1078" y="330"/>
                        <a:pt x="1028" y="264"/>
                      </a:cubicBezTo>
                      <a:cubicBezTo>
                        <a:pt x="916" y="106"/>
                        <a:pt x="733" y="1"/>
                        <a:pt x="54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6"/>
                <p:cNvSpPr/>
                <p:nvPr/>
              </p:nvSpPr>
              <p:spPr>
                <a:xfrm>
                  <a:off x="5940975" y="2854775"/>
                  <a:ext cx="11775" cy="10000"/>
                </a:xfrm>
                <a:custGeom>
                  <a:avLst/>
                  <a:gdLst/>
                  <a:ahLst/>
                  <a:cxnLst/>
                  <a:rect l="l" t="t" r="r" b="b"/>
                  <a:pathLst>
                    <a:path w="471" h="400" extrusionOk="0">
                      <a:moveTo>
                        <a:pt x="239" y="0"/>
                      </a:moveTo>
                      <a:cubicBezTo>
                        <a:pt x="206" y="0"/>
                        <a:pt x="172" y="7"/>
                        <a:pt x="139" y="22"/>
                      </a:cubicBezTo>
                      <a:cubicBezTo>
                        <a:pt x="103" y="36"/>
                        <a:pt x="79" y="62"/>
                        <a:pt x="64" y="95"/>
                      </a:cubicBezTo>
                      <a:cubicBezTo>
                        <a:pt x="1" y="241"/>
                        <a:pt x="89" y="400"/>
                        <a:pt x="243" y="400"/>
                      </a:cubicBezTo>
                      <a:cubicBezTo>
                        <a:pt x="259" y="400"/>
                        <a:pt x="276" y="398"/>
                        <a:pt x="293" y="394"/>
                      </a:cubicBezTo>
                      <a:lnTo>
                        <a:pt x="353" y="381"/>
                      </a:lnTo>
                      <a:cubicBezTo>
                        <a:pt x="386" y="375"/>
                        <a:pt x="419" y="341"/>
                        <a:pt x="425" y="309"/>
                      </a:cubicBezTo>
                      <a:lnTo>
                        <a:pt x="439" y="253"/>
                      </a:lnTo>
                      <a:cubicBezTo>
                        <a:pt x="470" y="103"/>
                        <a:pt x="365" y="0"/>
                        <a:pt x="23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6"/>
                <p:cNvSpPr/>
                <p:nvPr/>
              </p:nvSpPr>
              <p:spPr>
                <a:xfrm>
                  <a:off x="5799725" y="2817725"/>
                  <a:ext cx="30250" cy="27150"/>
                </a:xfrm>
                <a:custGeom>
                  <a:avLst/>
                  <a:gdLst/>
                  <a:ahLst/>
                  <a:cxnLst/>
                  <a:rect l="l" t="t" r="r" b="b"/>
                  <a:pathLst>
                    <a:path w="1210" h="1086" extrusionOk="0">
                      <a:moveTo>
                        <a:pt x="561" y="0"/>
                      </a:moveTo>
                      <a:cubicBezTo>
                        <a:pt x="1" y="0"/>
                        <a:pt x="278" y="1085"/>
                        <a:pt x="691" y="1085"/>
                      </a:cubicBezTo>
                      <a:cubicBezTo>
                        <a:pt x="775" y="1085"/>
                        <a:pt x="864" y="1041"/>
                        <a:pt x="952" y="934"/>
                      </a:cubicBezTo>
                      <a:cubicBezTo>
                        <a:pt x="1209" y="632"/>
                        <a:pt x="1137" y="138"/>
                        <a:pt x="711" y="22"/>
                      </a:cubicBezTo>
                      <a:cubicBezTo>
                        <a:pt x="656" y="7"/>
                        <a:pt x="605" y="0"/>
                        <a:pt x="56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6"/>
                <p:cNvSpPr/>
                <p:nvPr/>
              </p:nvSpPr>
              <p:spPr>
                <a:xfrm>
                  <a:off x="5841150" y="2850725"/>
                  <a:ext cx="16875" cy="14125"/>
                </a:xfrm>
                <a:custGeom>
                  <a:avLst/>
                  <a:gdLst/>
                  <a:ahLst/>
                  <a:cxnLst/>
                  <a:rect l="l" t="t" r="r" b="b"/>
                  <a:pathLst>
                    <a:path w="675" h="565" extrusionOk="0">
                      <a:moveTo>
                        <a:pt x="352" y="1"/>
                      </a:moveTo>
                      <a:cubicBezTo>
                        <a:pt x="169" y="1"/>
                        <a:pt x="0" y="174"/>
                        <a:pt x="13" y="369"/>
                      </a:cubicBezTo>
                      <a:cubicBezTo>
                        <a:pt x="16" y="444"/>
                        <a:pt x="59" y="497"/>
                        <a:pt x="128" y="523"/>
                      </a:cubicBezTo>
                      <a:cubicBezTo>
                        <a:pt x="131" y="527"/>
                        <a:pt x="135" y="530"/>
                        <a:pt x="135" y="533"/>
                      </a:cubicBezTo>
                      <a:cubicBezTo>
                        <a:pt x="153" y="555"/>
                        <a:pt x="175" y="565"/>
                        <a:pt x="197" y="565"/>
                      </a:cubicBezTo>
                      <a:cubicBezTo>
                        <a:pt x="252" y="565"/>
                        <a:pt x="306" y="509"/>
                        <a:pt x="299" y="451"/>
                      </a:cubicBezTo>
                      <a:cubicBezTo>
                        <a:pt x="331" y="413"/>
                        <a:pt x="363" y="365"/>
                        <a:pt x="374" y="365"/>
                      </a:cubicBezTo>
                      <a:cubicBezTo>
                        <a:pt x="374" y="365"/>
                        <a:pt x="375" y="365"/>
                        <a:pt x="375" y="365"/>
                      </a:cubicBezTo>
                      <a:cubicBezTo>
                        <a:pt x="385" y="366"/>
                        <a:pt x="395" y="367"/>
                        <a:pt x="404" y="367"/>
                      </a:cubicBezTo>
                      <a:cubicBezTo>
                        <a:pt x="572" y="367"/>
                        <a:pt x="675" y="155"/>
                        <a:pt x="507" y="46"/>
                      </a:cubicBezTo>
                      <a:cubicBezTo>
                        <a:pt x="457" y="15"/>
                        <a:pt x="404" y="1"/>
                        <a:pt x="352"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6"/>
                <p:cNvSpPr/>
                <p:nvPr/>
              </p:nvSpPr>
              <p:spPr>
                <a:xfrm>
                  <a:off x="5967775" y="2879700"/>
                  <a:ext cx="17025" cy="13475"/>
                </a:xfrm>
                <a:custGeom>
                  <a:avLst/>
                  <a:gdLst/>
                  <a:ahLst/>
                  <a:cxnLst/>
                  <a:rect l="l" t="t" r="r" b="b"/>
                  <a:pathLst>
                    <a:path w="681" h="539" extrusionOk="0">
                      <a:moveTo>
                        <a:pt x="491" y="0"/>
                      </a:moveTo>
                      <a:cubicBezTo>
                        <a:pt x="466" y="0"/>
                        <a:pt x="440" y="6"/>
                        <a:pt x="414" y="20"/>
                      </a:cubicBezTo>
                      <a:cubicBezTo>
                        <a:pt x="403" y="19"/>
                        <a:pt x="393" y="18"/>
                        <a:pt x="382" y="18"/>
                      </a:cubicBezTo>
                      <a:cubicBezTo>
                        <a:pt x="161" y="18"/>
                        <a:pt x="0" y="281"/>
                        <a:pt x="180" y="461"/>
                      </a:cubicBezTo>
                      <a:cubicBezTo>
                        <a:pt x="234" y="515"/>
                        <a:pt x="296" y="538"/>
                        <a:pt x="356" y="538"/>
                      </a:cubicBezTo>
                      <a:cubicBezTo>
                        <a:pt x="504" y="538"/>
                        <a:pt x="640" y="398"/>
                        <a:pt x="621" y="227"/>
                      </a:cubicBezTo>
                      <a:cubicBezTo>
                        <a:pt x="680" y="115"/>
                        <a:pt x="598" y="0"/>
                        <a:pt x="4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7" name="Google Shape;1387;p16"/>
              <p:cNvGrpSpPr/>
              <p:nvPr/>
            </p:nvGrpSpPr>
            <p:grpSpPr>
              <a:xfrm flipH="1">
                <a:off x="1690795" y="3652665"/>
                <a:ext cx="163423" cy="163415"/>
                <a:chOff x="5242300" y="323400"/>
                <a:chExt cx="228500" cy="228425"/>
              </a:xfrm>
            </p:grpSpPr>
            <p:sp>
              <p:nvSpPr>
                <p:cNvPr id="1388" name="Google Shape;1388;p16"/>
                <p:cNvSpPr/>
                <p:nvPr/>
              </p:nvSpPr>
              <p:spPr>
                <a:xfrm>
                  <a:off x="5242300" y="323400"/>
                  <a:ext cx="228500" cy="228425"/>
                </a:xfrm>
                <a:custGeom>
                  <a:avLst/>
                  <a:gdLst/>
                  <a:ahLst/>
                  <a:cxnLst/>
                  <a:rect l="l" t="t" r="r" b="b"/>
                  <a:pathLst>
                    <a:path w="9140" h="9137" extrusionOk="0">
                      <a:moveTo>
                        <a:pt x="4570" y="0"/>
                      </a:moveTo>
                      <a:cubicBezTo>
                        <a:pt x="2045" y="0"/>
                        <a:pt x="0" y="2045"/>
                        <a:pt x="0" y="4570"/>
                      </a:cubicBezTo>
                      <a:cubicBezTo>
                        <a:pt x="0" y="7093"/>
                        <a:pt x="2045" y="9137"/>
                        <a:pt x="4570" y="9137"/>
                      </a:cubicBezTo>
                      <a:cubicBezTo>
                        <a:pt x="7096" y="9137"/>
                        <a:pt x="9140" y="7093"/>
                        <a:pt x="9140" y="4570"/>
                      </a:cubicBezTo>
                      <a:cubicBezTo>
                        <a:pt x="9140" y="2045"/>
                        <a:pt x="7096" y="0"/>
                        <a:pt x="4570"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16"/>
                <p:cNvSpPr/>
                <p:nvPr/>
              </p:nvSpPr>
              <p:spPr>
                <a:xfrm>
                  <a:off x="5276300" y="431100"/>
                  <a:ext cx="164150" cy="118800"/>
                </a:xfrm>
                <a:custGeom>
                  <a:avLst/>
                  <a:gdLst/>
                  <a:ahLst/>
                  <a:cxnLst/>
                  <a:rect l="l" t="t" r="r" b="b"/>
                  <a:pathLst>
                    <a:path w="6566" h="4752" extrusionOk="0">
                      <a:moveTo>
                        <a:pt x="5031" y="431"/>
                      </a:moveTo>
                      <a:cubicBezTo>
                        <a:pt x="5113" y="598"/>
                        <a:pt x="5394" y="513"/>
                        <a:pt x="5397" y="671"/>
                      </a:cubicBezTo>
                      <a:cubicBezTo>
                        <a:pt x="5207" y="846"/>
                        <a:pt x="5082" y="901"/>
                        <a:pt x="4985" y="901"/>
                      </a:cubicBezTo>
                      <a:cubicBezTo>
                        <a:pt x="4860" y="901"/>
                        <a:pt x="4784" y="808"/>
                        <a:pt x="4682" y="759"/>
                      </a:cubicBezTo>
                      <a:cubicBezTo>
                        <a:pt x="4797" y="634"/>
                        <a:pt x="4900" y="490"/>
                        <a:pt x="5031" y="431"/>
                      </a:cubicBezTo>
                      <a:close/>
                      <a:moveTo>
                        <a:pt x="3275" y="2311"/>
                      </a:moveTo>
                      <a:cubicBezTo>
                        <a:pt x="3335" y="2311"/>
                        <a:pt x="3392" y="2350"/>
                        <a:pt x="3447" y="2376"/>
                      </a:cubicBezTo>
                      <a:cubicBezTo>
                        <a:pt x="3509" y="2407"/>
                        <a:pt x="3580" y="2423"/>
                        <a:pt x="3649" y="2423"/>
                      </a:cubicBezTo>
                      <a:cubicBezTo>
                        <a:pt x="3675" y="2423"/>
                        <a:pt x="3702" y="2420"/>
                        <a:pt x="3727" y="2416"/>
                      </a:cubicBezTo>
                      <a:cubicBezTo>
                        <a:pt x="3752" y="2410"/>
                        <a:pt x="3779" y="2404"/>
                        <a:pt x="3804" y="2404"/>
                      </a:cubicBezTo>
                      <a:cubicBezTo>
                        <a:pt x="3826" y="2404"/>
                        <a:pt x="3845" y="2409"/>
                        <a:pt x="3862" y="2422"/>
                      </a:cubicBezTo>
                      <a:cubicBezTo>
                        <a:pt x="3888" y="2442"/>
                        <a:pt x="3895" y="2481"/>
                        <a:pt x="3885" y="2514"/>
                      </a:cubicBezTo>
                      <a:cubicBezTo>
                        <a:pt x="3872" y="2548"/>
                        <a:pt x="3849" y="2571"/>
                        <a:pt x="3819" y="2590"/>
                      </a:cubicBezTo>
                      <a:cubicBezTo>
                        <a:pt x="3816" y="2593"/>
                        <a:pt x="3809" y="2597"/>
                        <a:pt x="3806" y="2600"/>
                      </a:cubicBezTo>
                      <a:cubicBezTo>
                        <a:pt x="3750" y="2630"/>
                        <a:pt x="3684" y="2639"/>
                        <a:pt x="3622" y="2643"/>
                      </a:cubicBezTo>
                      <a:cubicBezTo>
                        <a:pt x="3612" y="2644"/>
                        <a:pt x="3601" y="2644"/>
                        <a:pt x="3591" y="2644"/>
                      </a:cubicBezTo>
                      <a:cubicBezTo>
                        <a:pt x="3441" y="2644"/>
                        <a:pt x="3293" y="2608"/>
                        <a:pt x="3144" y="2608"/>
                      </a:cubicBezTo>
                      <a:cubicBezTo>
                        <a:pt x="3123" y="2608"/>
                        <a:pt x="3103" y="2608"/>
                        <a:pt x="3082" y="2610"/>
                      </a:cubicBezTo>
                      <a:cubicBezTo>
                        <a:pt x="3039" y="2614"/>
                        <a:pt x="2994" y="2622"/>
                        <a:pt x="2949" y="2622"/>
                      </a:cubicBezTo>
                      <a:cubicBezTo>
                        <a:pt x="2922" y="2622"/>
                        <a:pt x="2894" y="2619"/>
                        <a:pt x="2868" y="2610"/>
                      </a:cubicBezTo>
                      <a:cubicBezTo>
                        <a:pt x="2740" y="2573"/>
                        <a:pt x="2733" y="2399"/>
                        <a:pt x="2863" y="2399"/>
                      </a:cubicBezTo>
                      <a:cubicBezTo>
                        <a:pt x="2874" y="2399"/>
                        <a:pt x="2885" y="2400"/>
                        <a:pt x="2897" y="2402"/>
                      </a:cubicBezTo>
                      <a:cubicBezTo>
                        <a:pt x="2939" y="2413"/>
                        <a:pt x="2980" y="2431"/>
                        <a:pt x="3021" y="2431"/>
                      </a:cubicBezTo>
                      <a:cubicBezTo>
                        <a:pt x="3029" y="2431"/>
                        <a:pt x="3038" y="2431"/>
                        <a:pt x="3046" y="2429"/>
                      </a:cubicBezTo>
                      <a:cubicBezTo>
                        <a:pt x="3125" y="2416"/>
                        <a:pt x="3171" y="2327"/>
                        <a:pt x="3250" y="2314"/>
                      </a:cubicBezTo>
                      <a:cubicBezTo>
                        <a:pt x="3258" y="2312"/>
                        <a:pt x="3266" y="2311"/>
                        <a:pt x="3275" y="2311"/>
                      </a:cubicBezTo>
                      <a:close/>
                      <a:moveTo>
                        <a:pt x="6338" y="3061"/>
                      </a:moveTo>
                      <a:cubicBezTo>
                        <a:pt x="6342" y="3061"/>
                        <a:pt x="6345" y="3061"/>
                        <a:pt x="6348" y="3061"/>
                      </a:cubicBezTo>
                      <a:cubicBezTo>
                        <a:pt x="6365" y="3113"/>
                        <a:pt x="6223" y="3209"/>
                        <a:pt x="6256" y="3256"/>
                      </a:cubicBezTo>
                      <a:cubicBezTo>
                        <a:pt x="6236" y="3263"/>
                        <a:pt x="6220" y="3267"/>
                        <a:pt x="6208" y="3267"/>
                      </a:cubicBezTo>
                      <a:cubicBezTo>
                        <a:pt x="6110" y="3267"/>
                        <a:pt x="6219" y="3061"/>
                        <a:pt x="6338" y="3061"/>
                      </a:cubicBezTo>
                      <a:close/>
                      <a:moveTo>
                        <a:pt x="4991" y="0"/>
                      </a:moveTo>
                      <a:cubicBezTo>
                        <a:pt x="4682" y="0"/>
                        <a:pt x="4371" y="85"/>
                        <a:pt x="4105" y="246"/>
                      </a:cubicBezTo>
                      <a:cubicBezTo>
                        <a:pt x="4139" y="318"/>
                        <a:pt x="4119" y="414"/>
                        <a:pt x="4056" y="470"/>
                      </a:cubicBezTo>
                      <a:cubicBezTo>
                        <a:pt x="4172" y="446"/>
                        <a:pt x="4287" y="427"/>
                        <a:pt x="4402" y="407"/>
                      </a:cubicBezTo>
                      <a:lnTo>
                        <a:pt x="4402" y="407"/>
                      </a:lnTo>
                      <a:cubicBezTo>
                        <a:pt x="4192" y="624"/>
                        <a:pt x="3882" y="707"/>
                        <a:pt x="3592" y="802"/>
                      </a:cubicBezTo>
                      <a:cubicBezTo>
                        <a:pt x="3306" y="898"/>
                        <a:pt x="3003" y="1033"/>
                        <a:pt x="2861" y="1303"/>
                      </a:cubicBezTo>
                      <a:cubicBezTo>
                        <a:pt x="2996" y="1233"/>
                        <a:pt x="3131" y="1165"/>
                        <a:pt x="3266" y="1095"/>
                      </a:cubicBezTo>
                      <a:lnTo>
                        <a:pt x="3266" y="1095"/>
                      </a:lnTo>
                      <a:cubicBezTo>
                        <a:pt x="3220" y="1290"/>
                        <a:pt x="3095" y="1464"/>
                        <a:pt x="2927" y="1569"/>
                      </a:cubicBezTo>
                      <a:cubicBezTo>
                        <a:pt x="2821" y="1632"/>
                        <a:pt x="2707" y="1668"/>
                        <a:pt x="2604" y="1730"/>
                      </a:cubicBezTo>
                      <a:cubicBezTo>
                        <a:pt x="2502" y="1797"/>
                        <a:pt x="2414" y="1902"/>
                        <a:pt x="2417" y="2024"/>
                      </a:cubicBezTo>
                      <a:cubicBezTo>
                        <a:pt x="2420" y="2133"/>
                        <a:pt x="2499" y="2238"/>
                        <a:pt x="2466" y="2343"/>
                      </a:cubicBezTo>
                      <a:cubicBezTo>
                        <a:pt x="2426" y="2461"/>
                        <a:pt x="2275" y="2488"/>
                        <a:pt x="2154" y="2501"/>
                      </a:cubicBezTo>
                      <a:cubicBezTo>
                        <a:pt x="1435" y="2580"/>
                        <a:pt x="741" y="2857"/>
                        <a:pt x="165" y="3291"/>
                      </a:cubicBezTo>
                      <a:cubicBezTo>
                        <a:pt x="105" y="3338"/>
                        <a:pt x="0" y="3387"/>
                        <a:pt x="20" y="3473"/>
                      </a:cubicBezTo>
                      <a:cubicBezTo>
                        <a:pt x="43" y="3561"/>
                        <a:pt x="128" y="3634"/>
                        <a:pt x="198" y="3690"/>
                      </a:cubicBezTo>
                      <a:cubicBezTo>
                        <a:pt x="882" y="4243"/>
                        <a:pt x="1725" y="4605"/>
                        <a:pt x="2601" y="4714"/>
                      </a:cubicBezTo>
                      <a:cubicBezTo>
                        <a:pt x="2799" y="4739"/>
                        <a:pt x="2999" y="4752"/>
                        <a:pt x="3199" y="4752"/>
                      </a:cubicBezTo>
                      <a:cubicBezTo>
                        <a:pt x="3882" y="4752"/>
                        <a:pt x="4563" y="4605"/>
                        <a:pt x="5183" y="4322"/>
                      </a:cubicBezTo>
                      <a:cubicBezTo>
                        <a:pt x="5650" y="4108"/>
                        <a:pt x="6091" y="3809"/>
                        <a:pt x="6381" y="3387"/>
                      </a:cubicBezTo>
                      <a:cubicBezTo>
                        <a:pt x="6388" y="3377"/>
                        <a:pt x="6397" y="3364"/>
                        <a:pt x="6404" y="3354"/>
                      </a:cubicBezTo>
                      <a:cubicBezTo>
                        <a:pt x="6503" y="3192"/>
                        <a:pt x="6565" y="2975"/>
                        <a:pt x="6433" y="2847"/>
                      </a:cubicBezTo>
                      <a:cubicBezTo>
                        <a:pt x="6377" y="2792"/>
                        <a:pt x="6305" y="2771"/>
                        <a:pt x="6227" y="2771"/>
                      </a:cubicBezTo>
                      <a:cubicBezTo>
                        <a:pt x="6124" y="2771"/>
                        <a:pt x="6011" y="2807"/>
                        <a:pt x="5913" y="2847"/>
                      </a:cubicBezTo>
                      <a:cubicBezTo>
                        <a:pt x="5920" y="2762"/>
                        <a:pt x="5927" y="2672"/>
                        <a:pt x="5933" y="2584"/>
                      </a:cubicBezTo>
                      <a:cubicBezTo>
                        <a:pt x="6151" y="2548"/>
                        <a:pt x="6358" y="2472"/>
                        <a:pt x="6549" y="2360"/>
                      </a:cubicBezTo>
                      <a:cubicBezTo>
                        <a:pt x="6384" y="2007"/>
                        <a:pt x="6094" y="1715"/>
                        <a:pt x="5745" y="1543"/>
                      </a:cubicBezTo>
                      <a:cubicBezTo>
                        <a:pt x="5762" y="1438"/>
                        <a:pt x="5834" y="1352"/>
                        <a:pt x="5883" y="1260"/>
                      </a:cubicBezTo>
                      <a:cubicBezTo>
                        <a:pt x="5933" y="1165"/>
                        <a:pt x="5956" y="1039"/>
                        <a:pt x="5883" y="960"/>
                      </a:cubicBezTo>
                      <a:cubicBezTo>
                        <a:pt x="5846" y="921"/>
                        <a:pt x="5797" y="906"/>
                        <a:pt x="5744" y="906"/>
                      </a:cubicBezTo>
                      <a:cubicBezTo>
                        <a:pt x="5673" y="906"/>
                        <a:pt x="5594" y="934"/>
                        <a:pt x="5528" y="964"/>
                      </a:cubicBezTo>
                      <a:cubicBezTo>
                        <a:pt x="5567" y="855"/>
                        <a:pt x="5611" y="747"/>
                        <a:pt x="5654" y="634"/>
                      </a:cubicBezTo>
                      <a:cubicBezTo>
                        <a:pt x="5666" y="601"/>
                        <a:pt x="5680" y="562"/>
                        <a:pt x="5670" y="525"/>
                      </a:cubicBezTo>
                      <a:cubicBezTo>
                        <a:pt x="5660" y="473"/>
                        <a:pt x="5607" y="440"/>
                        <a:pt x="5564" y="411"/>
                      </a:cubicBezTo>
                      <a:cubicBezTo>
                        <a:pt x="5446" y="322"/>
                        <a:pt x="5367" y="183"/>
                        <a:pt x="5347" y="39"/>
                      </a:cubicBezTo>
                      <a:cubicBezTo>
                        <a:pt x="5230" y="13"/>
                        <a:pt x="5110" y="0"/>
                        <a:pt x="4991" y="0"/>
                      </a:cubicBez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16"/>
                <p:cNvSpPr/>
                <p:nvPr/>
              </p:nvSpPr>
              <p:spPr>
                <a:xfrm>
                  <a:off x="5249625" y="374425"/>
                  <a:ext cx="213700" cy="23150"/>
                </a:xfrm>
                <a:custGeom>
                  <a:avLst/>
                  <a:gdLst/>
                  <a:ahLst/>
                  <a:cxnLst/>
                  <a:rect l="l" t="t" r="r" b="b"/>
                  <a:pathLst>
                    <a:path w="8548" h="926" extrusionOk="0">
                      <a:moveTo>
                        <a:pt x="4455" y="3"/>
                      </a:moveTo>
                      <a:cubicBezTo>
                        <a:pt x="4379" y="3"/>
                        <a:pt x="4304" y="3"/>
                        <a:pt x="4228" y="4"/>
                      </a:cubicBezTo>
                      <a:cubicBezTo>
                        <a:pt x="2967" y="11"/>
                        <a:pt x="1633" y="1"/>
                        <a:pt x="366" y="175"/>
                      </a:cubicBezTo>
                      <a:cubicBezTo>
                        <a:pt x="221" y="412"/>
                        <a:pt x="99" y="663"/>
                        <a:pt x="0" y="926"/>
                      </a:cubicBezTo>
                      <a:cubicBezTo>
                        <a:pt x="13" y="926"/>
                        <a:pt x="26" y="926"/>
                        <a:pt x="39" y="926"/>
                      </a:cubicBezTo>
                      <a:cubicBezTo>
                        <a:pt x="1491" y="926"/>
                        <a:pt x="2953" y="748"/>
                        <a:pt x="4406" y="745"/>
                      </a:cubicBezTo>
                      <a:cubicBezTo>
                        <a:pt x="4441" y="745"/>
                        <a:pt x="4476" y="745"/>
                        <a:pt x="4511" y="745"/>
                      </a:cubicBezTo>
                      <a:cubicBezTo>
                        <a:pt x="5859" y="745"/>
                        <a:pt x="7203" y="804"/>
                        <a:pt x="8548" y="909"/>
                      </a:cubicBezTo>
                      <a:cubicBezTo>
                        <a:pt x="8446" y="639"/>
                        <a:pt x="8318" y="382"/>
                        <a:pt x="8169" y="139"/>
                      </a:cubicBezTo>
                      <a:cubicBezTo>
                        <a:pt x="6931" y="52"/>
                        <a:pt x="5693" y="3"/>
                        <a:pt x="4455" y="3"/>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16"/>
                <p:cNvSpPr/>
                <p:nvPr/>
              </p:nvSpPr>
              <p:spPr>
                <a:xfrm>
                  <a:off x="5242300" y="399275"/>
                  <a:ext cx="227950" cy="44825"/>
                </a:xfrm>
                <a:custGeom>
                  <a:avLst/>
                  <a:gdLst/>
                  <a:ahLst/>
                  <a:cxnLst/>
                  <a:rect l="l" t="t" r="r" b="b"/>
                  <a:pathLst>
                    <a:path w="9118" h="1793" extrusionOk="0">
                      <a:moveTo>
                        <a:pt x="8766" y="1"/>
                      </a:moveTo>
                      <a:cubicBezTo>
                        <a:pt x="8508" y="1"/>
                        <a:pt x="8247" y="65"/>
                        <a:pt x="8004" y="212"/>
                      </a:cubicBezTo>
                      <a:cubicBezTo>
                        <a:pt x="8004" y="212"/>
                        <a:pt x="8001" y="212"/>
                        <a:pt x="8001" y="215"/>
                      </a:cubicBezTo>
                      <a:cubicBezTo>
                        <a:pt x="7526" y="179"/>
                        <a:pt x="7050" y="157"/>
                        <a:pt x="6573" y="157"/>
                      </a:cubicBezTo>
                      <a:cubicBezTo>
                        <a:pt x="6136" y="157"/>
                        <a:pt x="5698" y="176"/>
                        <a:pt x="5262" y="218"/>
                      </a:cubicBezTo>
                      <a:cubicBezTo>
                        <a:pt x="4883" y="254"/>
                        <a:pt x="4505" y="307"/>
                        <a:pt x="4126" y="367"/>
                      </a:cubicBezTo>
                      <a:cubicBezTo>
                        <a:pt x="4023" y="332"/>
                        <a:pt x="3935" y="318"/>
                        <a:pt x="3855" y="318"/>
                      </a:cubicBezTo>
                      <a:cubicBezTo>
                        <a:pt x="3656" y="318"/>
                        <a:pt x="3506" y="406"/>
                        <a:pt x="3292" y="495"/>
                      </a:cubicBezTo>
                      <a:cubicBezTo>
                        <a:pt x="3141" y="521"/>
                        <a:pt x="2990" y="544"/>
                        <a:pt x="2838" y="567"/>
                      </a:cubicBezTo>
                      <a:cubicBezTo>
                        <a:pt x="2795" y="531"/>
                        <a:pt x="2746" y="475"/>
                        <a:pt x="2617" y="416"/>
                      </a:cubicBezTo>
                      <a:cubicBezTo>
                        <a:pt x="2493" y="360"/>
                        <a:pt x="2420" y="307"/>
                        <a:pt x="2275" y="297"/>
                      </a:cubicBezTo>
                      <a:cubicBezTo>
                        <a:pt x="2271" y="297"/>
                        <a:pt x="2267" y="297"/>
                        <a:pt x="2263" y="297"/>
                      </a:cubicBezTo>
                      <a:cubicBezTo>
                        <a:pt x="2098" y="297"/>
                        <a:pt x="1665" y="534"/>
                        <a:pt x="1488" y="672"/>
                      </a:cubicBezTo>
                      <a:cubicBezTo>
                        <a:pt x="1441" y="539"/>
                        <a:pt x="1331" y="430"/>
                        <a:pt x="1184" y="430"/>
                      </a:cubicBezTo>
                      <a:cubicBezTo>
                        <a:pt x="1148" y="430"/>
                        <a:pt x="1108" y="437"/>
                        <a:pt x="1067" y="452"/>
                      </a:cubicBezTo>
                      <a:cubicBezTo>
                        <a:pt x="807" y="544"/>
                        <a:pt x="576" y="649"/>
                        <a:pt x="356" y="771"/>
                      </a:cubicBezTo>
                      <a:cubicBezTo>
                        <a:pt x="260" y="775"/>
                        <a:pt x="165" y="775"/>
                        <a:pt x="69" y="778"/>
                      </a:cubicBezTo>
                      <a:cubicBezTo>
                        <a:pt x="26" y="1025"/>
                        <a:pt x="0" y="1275"/>
                        <a:pt x="0" y="1535"/>
                      </a:cubicBezTo>
                      <a:cubicBezTo>
                        <a:pt x="0" y="1621"/>
                        <a:pt x="10" y="1707"/>
                        <a:pt x="13" y="1792"/>
                      </a:cubicBezTo>
                      <a:cubicBezTo>
                        <a:pt x="214" y="1670"/>
                        <a:pt x="412" y="1558"/>
                        <a:pt x="613" y="1453"/>
                      </a:cubicBezTo>
                      <a:cubicBezTo>
                        <a:pt x="776" y="1465"/>
                        <a:pt x="940" y="1471"/>
                        <a:pt x="1105" y="1471"/>
                      </a:cubicBezTo>
                      <a:cubicBezTo>
                        <a:pt x="1567" y="1471"/>
                        <a:pt x="2033" y="1427"/>
                        <a:pt x="2499" y="1364"/>
                      </a:cubicBezTo>
                      <a:cubicBezTo>
                        <a:pt x="2532" y="1394"/>
                        <a:pt x="2565" y="1420"/>
                        <a:pt x="2598" y="1433"/>
                      </a:cubicBezTo>
                      <a:cubicBezTo>
                        <a:pt x="2681" y="1468"/>
                        <a:pt x="2758" y="1482"/>
                        <a:pt x="2831" y="1482"/>
                      </a:cubicBezTo>
                      <a:cubicBezTo>
                        <a:pt x="3125" y="1482"/>
                        <a:pt x="3358" y="1254"/>
                        <a:pt x="3645" y="1183"/>
                      </a:cubicBezTo>
                      <a:cubicBezTo>
                        <a:pt x="3652" y="1180"/>
                        <a:pt x="3661" y="1180"/>
                        <a:pt x="3668" y="1180"/>
                      </a:cubicBezTo>
                      <a:cubicBezTo>
                        <a:pt x="3714" y="1170"/>
                        <a:pt x="3760" y="1160"/>
                        <a:pt x="3813" y="1160"/>
                      </a:cubicBezTo>
                      <a:cubicBezTo>
                        <a:pt x="4256" y="1163"/>
                        <a:pt x="4526" y="1573"/>
                        <a:pt x="4988" y="1573"/>
                      </a:cubicBezTo>
                      <a:cubicBezTo>
                        <a:pt x="5003" y="1573"/>
                        <a:pt x="5019" y="1573"/>
                        <a:pt x="5035" y="1572"/>
                      </a:cubicBezTo>
                      <a:cubicBezTo>
                        <a:pt x="5564" y="1538"/>
                        <a:pt x="5766" y="1098"/>
                        <a:pt x="6263" y="1098"/>
                      </a:cubicBezTo>
                      <a:cubicBezTo>
                        <a:pt x="6353" y="1098"/>
                        <a:pt x="6453" y="1113"/>
                        <a:pt x="6565" y="1146"/>
                      </a:cubicBezTo>
                      <a:cubicBezTo>
                        <a:pt x="6890" y="1240"/>
                        <a:pt x="7108" y="1436"/>
                        <a:pt x="7426" y="1436"/>
                      </a:cubicBezTo>
                      <a:cubicBezTo>
                        <a:pt x="7489" y="1436"/>
                        <a:pt x="7556" y="1428"/>
                        <a:pt x="7629" y="1410"/>
                      </a:cubicBezTo>
                      <a:cubicBezTo>
                        <a:pt x="7836" y="1361"/>
                        <a:pt x="7915" y="1249"/>
                        <a:pt x="8097" y="1127"/>
                      </a:cubicBezTo>
                      <a:cubicBezTo>
                        <a:pt x="8166" y="1081"/>
                        <a:pt x="8238" y="1035"/>
                        <a:pt x="8307" y="988"/>
                      </a:cubicBezTo>
                      <a:cubicBezTo>
                        <a:pt x="8577" y="1025"/>
                        <a:pt x="8848" y="1067"/>
                        <a:pt x="9117" y="1107"/>
                      </a:cubicBezTo>
                      <a:cubicBezTo>
                        <a:pt x="9085" y="722"/>
                        <a:pt x="8995" y="353"/>
                        <a:pt x="8874" y="5"/>
                      </a:cubicBezTo>
                      <a:cubicBezTo>
                        <a:pt x="8838" y="2"/>
                        <a:pt x="8802" y="1"/>
                        <a:pt x="876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6"/>
                <p:cNvSpPr/>
                <p:nvPr/>
              </p:nvSpPr>
              <p:spPr>
                <a:xfrm>
                  <a:off x="5444375" y="442725"/>
                  <a:ext cx="26125" cy="29600"/>
                </a:xfrm>
                <a:custGeom>
                  <a:avLst/>
                  <a:gdLst/>
                  <a:ahLst/>
                  <a:cxnLst/>
                  <a:rect l="l" t="t" r="r" b="b"/>
                  <a:pathLst>
                    <a:path w="1045" h="1184" extrusionOk="0">
                      <a:moveTo>
                        <a:pt x="856" y="0"/>
                      </a:moveTo>
                      <a:cubicBezTo>
                        <a:pt x="832" y="0"/>
                        <a:pt x="805" y="2"/>
                        <a:pt x="777" y="5"/>
                      </a:cubicBezTo>
                      <a:cubicBezTo>
                        <a:pt x="774" y="8"/>
                        <a:pt x="771" y="8"/>
                        <a:pt x="771" y="8"/>
                      </a:cubicBezTo>
                      <a:cubicBezTo>
                        <a:pt x="646" y="8"/>
                        <a:pt x="517" y="21"/>
                        <a:pt x="415" y="21"/>
                      </a:cubicBezTo>
                      <a:cubicBezTo>
                        <a:pt x="181" y="21"/>
                        <a:pt x="0" y="255"/>
                        <a:pt x="66" y="479"/>
                      </a:cubicBezTo>
                      <a:cubicBezTo>
                        <a:pt x="162" y="815"/>
                        <a:pt x="488" y="1147"/>
                        <a:pt x="840" y="1183"/>
                      </a:cubicBezTo>
                      <a:cubicBezTo>
                        <a:pt x="955" y="821"/>
                        <a:pt x="1025" y="440"/>
                        <a:pt x="1044" y="45"/>
                      </a:cubicBezTo>
                      <a:cubicBezTo>
                        <a:pt x="990" y="15"/>
                        <a:pt x="930" y="0"/>
                        <a:pt x="856"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16"/>
                <p:cNvSpPr/>
                <p:nvPr/>
              </p:nvSpPr>
              <p:spPr>
                <a:xfrm>
                  <a:off x="5261800" y="342075"/>
                  <a:ext cx="183175" cy="31725"/>
                </a:xfrm>
                <a:custGeom>
                  <a:avLst/>
                  <a:gdLst/>
                  <a:ahLst/>
                  <a:cxnLst/>
                  <a:rect l="l" t="t" r="r" b="b"/>
                  <a:pathLst>
                    <a:path w="7327" h="1269" extrusionOk="0">
                      <a:moveTo>
                        <a:pt x="6290" y="1"/>
                      </a:moveTo>
                      <a:cubicBezTo>
                        <a:pt x="5450" y="4"/>
                        <a:pt x="4597" y="109"/>
                        <a:pt x="3981" y="126"/>
                      </a:cubicBezTo>
                      <a:cubicBezTo>
                        <a:pt x="3817" y="129"/>
                        <a:pt x="3645" y="130"/>
                        <a:pt x="3468" y="130"/>
                      </a:cubicBezTo>
                      <a:cubicBezTo>
                        <a:pt x="3355" y="130"/>
                        <a:pt x="3240" y="130"/>
                        <a:pt x="3123" y="130"/>
                      </a:cubicBezTo>
                      <a:cubicBezTo>
                        <a:pt x="2395" y="130"/>
                        <a:pt x="1603" y="141"/>
                        <a:pt x="883" y="297"/>
                      </a:cubicBezTo>
                      <a:cubicBezTo>
                        <a:pt x="544" y="577"/>
                        <a:pt x="248" y="903"/>
                        <a:pt x="0" y="1268"/>
                      </a:cubicBezTo>
                      <a:cubicBezTo>
                        <a:pt x="626" y="1143"/>
                        <a:pt x="1242" y="982"/>
                        <a:pt x="1887" y="929"/>
                      </a:cubicBezTo>
                      <a:cubicBezTo>
                        <a:pt x="2638" y="870"/>
                        <a:pt x="3395" y="877"/>
                        <a:pt x="4146" y="860"/>
                      </a:cubicBezTo>
                      <a:cubicBezTo>
                        <a:pt x="4782" y="846"/>
                        <a:pt x="5420" y="816"/>
                        <a:pt x="6054" y="816"/>
                      </a:cubicBezTo>
                      <a:cubicBezTo>
                        <a:pt x="6182" y="816"/>
                        <a:pt x="6310" y="818"/>
                        <a:pt x="6437" y="820"/>
                      </a:cubicBezTo>
                      <a:cubicBezTo>
                        <a:pt x="6737" y="827"/>
                        <a:pt x="7033" y="877"/>
                        <a:pt x="7326" y="929"/>
                      </a:cubicBezTo>
                      <a:cubicBezTo>
                        <a:pt x="7030" y="567"/>
                        <a:pt x="6681" y="254"/>
                        <a:pt x="6290"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16"/>
                <p:cNvSpPr/>
                <p:nvPr/>
              </p:nvSpPr>
              <p:spPr>
                <a:xfrm>
                  <a:off x="5246825" y="461325"/>
                  <a:ext cx="189600" cy="39650"/>
                </a:xfrm>
                <a:custGeom>
                  <a:avLst/>
                  <a:gdLst/>
                  <a:ahLst/>
                  <a:cxnLst/>
                  <a:rect l="l" t="t" r="r" b="b"/>
                  <a:pathLst>
                    <a:path w="7584" h="1586" extrusionOk="0">
                      <a:moveTo>
                        <a:pt x="7454" y="0"/>
                      </a:moveTo>
                      <a:cubicBezTo>
                        <a:pt x="7448" y="0"/>
                        <a:pt x="7443" y="1"/>
                        <a:pt x="7438" y="2"/>
                      </a:cubicBezTo>
                      <a:cubicBezTo>
                        <a:pt x="6074" y="206"/>
                        <a:pt x="4823" y="831"/>
                        <a:pt x="3450" y="831"/>
                      </a:cubicBezTo>
                      <a:cubicBezTo>
                        <a:pt x="3252" y="831"/>
                        <a:pt x="3052" y="818"/>
                        <a:pt x="2848" y="789"/>
                      </a:cubicBezTo>
                      <a:cubicBezTo>
                        <a:pt x="2067" y="679"/>
                        <a:pt x="1054" y="318"/>
                        <a:pt x="145" y="318"/>
                      </a:cubicBezTo>
                      <a:cubicBezTo>
                        <a:pt x="97" y="318"/>
                        <a:pt x="48" y="319"/>
                        <a:pt x="0" y="321"/>
                      </a:cubicBezTo>
                      <a:cubicBezTo>
                        <a:pt x="86" y="614"/>
                        <a:pt x="198" y="894"/>
                        <a:pt x="339" y="1161"/>
                      </a:cubicBezTo>
                      <a:cubicBezTo>
                        <a:pt x="708" y="1173"/>
                        <a:pt x="1084" y="1197"/>
                        <a:pt x="1465" y="1272"/>
                      </a:cubicBezTo>
                      <a:cubicBezTo>
                        <a:pt x="2154" y="1413"/>
                        <a:pt x="2846" y="1585"/>
                        <a:pt x="3554" y="1585"/>
                      </a:cubicBezTo>
                      <a:cubicBezTo>
                        <a:pt x="3560" y="1585"/>
                        <a:pt x="3566" y="1585"/>
                        <a:pt x="3573" y="1585"/>
                      </a:cubicBezTo>
                      <a:cubicBezTo>
                        <a:pt x="5064" y="1582"/>
                        <a:pt x="6091" y="535"/>
                        <a:pt x="7484" y="160"/>
                      </a:cubicBezTo>
                      <a:cubicBezTo>
                        <a:pt x="7584" y="135"/>
                        <a:pt x="7545" y="0"/>
                        <a:pt x="7454"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6"/>
                <p:cNvSpPr/>
                <p:nvPr/>
              </p:nvSpPr>
              <p:spPr>
                <a:xfrm>
                  <a:off x="5295450" y="513550"/>
                  <a:ext cx="146325" cy="38275"/>
                </a:xfrm>
                <a:custGeom>
                  <a:avLst/>
                  <a:gdLst/>
                  <a:ahLst/>
                  <a:cxnLst/>
                  <a:rect l="l" t="t" r="r" b="b"/>
                  <a:pathLst>
                    <a:path w="5853" h="1531" extrusionOk="0">
                      <a:moveTo>
                        <a:pt x="5852" y="0"/>
                      </a:moveTo>
                      <a:cubicBezTo>
                        <a:pt x="5635" y="82"/>
                        <a:pt x="5411" y="158"/>
                        <a:pt x="5204" y="250"/>
                      </a:cubicBezTo>
                      <a:cubicBezTo>
                        <a:pt x="4555" y="537"/>
                        <a:pt x="4021" y="912"/>
                        <a:pt x="3284" y="961"/>
                      </a:cubicBezTo>
                      <a:cubicBezTo>
                        <a:pt x="3127" y="972"/>
                        <a:pt x="2968" y="976"/>
                        <a:pt x="2809" y="976"/>
                      </a:cubicBezTo>
                      <a:cubicBezTo>
                        <a:pt x="2262" y="976"/>
                        <a:pt x="1708" y="925"/>
                        <a:pt x="1166" y="902"/>
                      </a:cubicBezTo>
                      <a:cubicBezTo>
                        <a:pt x="870" y="890"/>
                        <a:pt x="463" y="818"/>
                        <a:pt x="86" y="818"/>
                      </a:cubicBezTo>
                      <a:cubicBezTo>
                        <a:pt x="58" y="818"/>
                        <a:pt x="29" y="819"/>
                        <a:pt x="1" y="820"/>
                      </a:cubicBezTo>
                      <a:cubicBezTo>
                        <a:pt x="709" y="1268"/>
                        <a:pt x="1546" y="1531"/>
                        <a:pt x="2444" y="1531"/>
                      </a:cubicBezTo>
                      <a:cubicBezTo>
                        <a:pt x="3801" y="1531"/>
                        <a:pt x="5016" y="938"/>
                        <a:pt x="5852"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6"/>
                <p:cNvSpPr/>
                <p:nvPr/>
              </p:nvSpPr>
              <p:spPr>
                <a:xfrm>
                  <a:off x="5274150" y="484100"/>
                  <a:ext cx="185650" cy="49700"/>
                </a:xfrm>
                <a:custGeom>
                  <a:avLst/>
                  <a:gdLst/>
                  <a:ahLst/>
                  <a:cxnLst/>
                  <a:rect l="l" t="t" r="r" b="b"/>
                  <a:pathLst>
                    <a:path w="7426" h="1988" extrusionOk="0">
                      <a:moveTo>
                        <a:pt x="6566" y="1"/>
                      </a:moveTo>
                      <a:cubicBezTo>
                        <a:pt x="6414" y="1"/>
                        <a:pt x="6267" y="14"/>
                        <a:pt x="6131" y="45"/>
                      </a:cubicBezTo>
                      <a:cubicBezTo>
                        <a:pt x="5515" y="191"/>
                        <a:pt x="5176" y="796"/>
                        <a:pt x="4560" y="1010"/>
                      </a:cubicBezTo>
                      <a:cubicBezTo>
                        <a:pt x="3733" y="1292"/>
                        <a:pt x="2782" y="1372"/>
                        <a:pt x="1834" y="1372"/>
                      </a:cubicBezTo>
                      <a:cubicBezTo>
                        <a:pt x="1209" y="1372"/>
                        <a:pt x="586" y="1337"/>
                        <a:pt x="0" y="1303"/>
                      </a:cubicBezTo>
                      <a:lnTo>
                        <a:pt x="0" y="1303"/>
                      </a:lnTo>
                      <a:cubicBezTo>
                        <a:pt x="142" y="1448"/>
                        <a:pt x="293" y="1586"/>
                        <a:pt x="454" y="1715"/>
                      </a:cubicBezTo>
                      <a:cubicBezTo>
                        <a:pt x="1174" y="1895"/>
                        <a:pt x="1897" y="1987"/>
                        <a:pt x="2632" y="1987"/>
                      </a:cubicBezTo>
                      <a:cubicBezTo>
                        <a:pt x="3108" y="1987"/>
                        <a:pt x="3590" y="1949"/>
                        <a:pt x="4080" y="1870"/>
                      </a:cubicBezTo>
                      <a:cubicBezTo>
                        <a:pt x="4594" y="1788"/>
                        <a:pt x="5077" y="1606"/>
                        <a:pt x="5489" y="1290"/>
                      </a:cubicBezTo>
                      <a:cubicBezTo>
                        <a:pt x="5802" y="1046"/>
                        <a:pt x="6036" y="618"/>
                        <a:pt x="6467" y="546"/>
                      </a:cubicBezTo>
                      <a:cubicBezTo>
                        <a:pt x="6517" y="538"/>
                        <a:pt x="6570" y="535"/>
                        <a:pt x="6626" y="535"/>
                      </a:cubicBezTo>
                      <a:cubicBezTo>
                        <a:pt x="6782" y="535"/>
                        <a:pt x="6961" y="562"/>
                        <a:pt x="7145" y="598"/>
                      </a:cubicBezTo>
                      <a:cubicBezTo>
                        <a:pt x="7247" y="437"/>
                        <a:pt x="7343" y="266"/>
                        <a:pt x="7425" y="92"/>
                      </a:cubicBezTo>
                      <a:cubicBezTo>
                        <a:pt x="7139" y="43"/>
                        <a:pt x="6843" y="1"/>
                        <a:pt x="656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16"/>
                <p:cNvSpPr/>
                <p:nvPr/>
              </p:nvSpPr>
              <p:spPr>
                <a:xfrm>
                  <a:off x="5316700" y="463400"/>
                  <a:ext cx="105325" cy="37575"/>
                </a:xfrm>
                <a:custGeom>
                  <a:avLst/>
                  <a:gdLst/>
                  <a:ahLst/>
                  <a:cxnLst/>
                  <a:rect l="l" t="t" r="r" b="b"/>
                  <a:pathLst>
                    <a:path w="4213" h="1503" extrusionOk="0">
                      <a:moveTo>
                        <a:pt x="4188" y="1"/>
                      </a:moveTo>
                      <a:cubicBezTo>
                        <a:pt x="3188" y="215"/>
                        <a:pt x="2233" y="597"/>
                        <a:pt x="1229" y="712"/>
                      </a:cubicBezTo>
                      <a:cubicBezTo>
                        <a:pt x="1067" y="893"/>
                        <a:pt x="807" y="979"/>
                        <a:pt x="593" y="1078"/>
                      </a:cubicBezTo>
                      <a:cubicBezTo>
                        <a:pt x="383" y="1173"/>
                        <a:pt x="188" y="1305"/>
                        <a:pt x="0" y="1440"/>
                      </a:cubicBezTo>
                      <a:cubicBezTo>
                        <a:pt x="244" y="1474"/>
                        <a:pt x="488" y="1502"/>
                        <a:pt x="739" y="1502"/>
                      </a:cubicBezTo>
                      <a:cubicBezTo>
                        <a:pt x="752" y="1502"/>
                        <a:pt x="765" y="1502"/>
                        <a:pt x="778" y="1502"/>
                      </a:cubicBezTo>
                      <a:cubicBezTo>
                        <a:pt x="2094" y="1499"/>
                        <a:pt x="3050" y="683"/>
                        <a:pt x="4212" y="235"/>
                      </a:cubicBezTo>
                      <a:cubicBezTo>
                        <a:pt x="4179" y="169"/>
                        <a:pt x="4166" y="90"/>
                        <a:pt x="4185" y="11"/>
                      </a:cubicBezTo>
                      <a:cubicBezTo>
                        <a:pt x="4185" y="8"/>
                        <a:pt x="4188" y="4"/>
                        <a:pt x="4188"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6"/>
                <p:cNvSpPr/>
                <p:nvPr/>
              </p:nvSpPr>
              <p:spPr>
                <a:xfrm>
                  <a:off x="5295450" y="515600"/>
                  <a:ext cx="140900" cy="36225"/>
                </a:xfrm>
                <a:custGeom>
                  <a:avLst/>
                  <a:gdLst/>
                  <a:ahLst/>
                  <a:cxnLst/>
                  <a:rect l="l" t="t" r="r" b="b"/>
                  <a:pathLst>
                    <a:path w="5636" h="1449" extrusionOk="0">
                      <a:moveTo>
                        <a:pt x="5635" y="0"/>
                      </a:moveTo>
                      <a:lnTo>
                        <a:pt x="5635" y="0"/>
                      </a:lnTo>
                      <a:cubicBezTo>
                        <a:pt x="5486" y="53"/>
                        <a:pt x="5342" y="109"/>
                        <a:pt x="5204" y="168"/>
                      </a:cubicBezTo>
                      <a:cubicBezTo>
                        <a:pt x="4555" y="455"/>
                        <a:pt x="4021" y="830"/>
                        <a:pt x="3284" y="879"/>
                      </a:cubicBezTo>
                      <a:cubicBezTo>
                        <a:pt x="3127" y="890"/>
                        <a:pt x="2968" y="894"/>
                        <a:pt x="2809" y="894"/>
                      </a:cubicBezTo>
                      <a:cubicBezTo>
                        <a:pt x="2262" y="894"/>
                        <a:pt x="1708" y="843"/>
                        <a:pt x="1166" y="820"/>
                      </a:cubicBezTo>
                      <a:cubicBezTo>
                        <a:pt x="870" y="808"/>
                        <a:pt x="463" y="736"/>
                        <a:pt x="86" y="736"/>
                      </a:cubicBezTo>
                      <a:cubicBezTo>
                        <a:pt x="58" y="736"/>
                        <a:pt x="29" y="737"/>
                        <a:pt x="1" y="738"/>
                      </a:cubicBezTo>
                      <a:cubicBezTo>
                        <a:pt x="709" y="1186"/>
                        <a:pt x="1546" y="1449"/>
                        <a:pt x="2444" y="1449"/>
                      </a:cubicBezTo>
                      <a:cubicBezTo>
                        <a:pt x="3643" y="1449"/>
                        <a:pt x="4729" y="985"/>
                        <a:pt x="5546" y="227"/>
                      </a:cubicBezTo>
                      <a:cubicBezTo>
                        <a:pt x="5569" y="148"/>
                        <a:pt x="5599" y="73"/>
                        <a:pt x="5635" y="0"/>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6"/>
                <p:cNvSpPr/>
                <p:nvPr/>
              </p:nvSpPr>
              <p:spPr>
                <a:xfrm>
                  <a:off x="5274150" y="484225"/>
                  <a:ext cx="167125" cy="49575"/>
                </a:xfrm>
                <a:custGeom>
                  <a:avLst/>
                  <a:gdLst/>
                  <a:ahLst/>
                  <a:cxnLst/>
                  <a:rect l="l" t="t" r="r" b="b"/>
                  <a:pathLst>
                    <a:path w="6685" h="1983" extrusionOk="0">
                      <a:moveTo>
                        <a:pt x="6556" y="1"/>
                      </a:moveTo>
                      <a:cubicBezTo>
                        <a:pt x="6408" y="1"/>
                        <a:pt x="6263" y="8"/>
                        <a:pt x="6131" y="40"/>
                      </a:cubicBezTo>
                      <a:cubicBezTo>
                        <a:pt x="5515" y="186"/>
                        <a:pt x="5176" y="791"/>
                        <a:pt x="4560" y="1005"/>
                      </a:cubicBezTo>
                      <a:cubicBezTo>
                        <a:pt x="3733" y="1287"/>
                        <a:pt x="2782" y="1367"/>
                        <a:pt x="1834" y="1367"/>
                      </a:cubicBezTo>
                      <a:cubicBezTo>
                        <a:pt x="1209" y="1367"/>
                        <a:pt x="586" y="1332"/>
                        <a:pt x="0" y="1298"/>
                      </a:cubicBezTo>
                      <a:lnTo>
                        <a:pt x="0" y="1298"/>
                      </a:lnTo>
                      <a:cubicBezTo>
                        <a:pt x="142" y="1443"/>
                        <a:pt x="293" y="1581"/>
                        <a:pt x="454" y="1710"/>
                      </a:cubicBezTo>
                      <a:cubicBezTo>
                        <a:pt x="1174" y="1890"/>
                        <a:pt x="1897" y="1982"/>
                        <a:pt x="2632" y="1982"/>
                      </a:cubicBezTo>
                      <a:cubicBezTo>
                        <a:pt x="3108" y="1982"/>
                        <a:pt x="3590" y="1944"/>
                        <a:pt x="4080" y="1865"/>
                      </a:cubicBezTo>
                      <a:cubicBezTo>
                        <a:pt x="4594" y="1783"/>
                        <a:pt x="5077" y="1601"/>
                        <a:pt x="5489" y="1285"/>
                      </a:cubicBezTo>
                      <a:cubicBezTo>
                        <a:pt x="5802" y="1041"/>
                        <a:pt x="6036" y="613"/>
                        <a:pt x="6467" y="541"/>
                      </a:cubicBezTo>
                      <a:lnTo>
                        <a:pt x="6497" y="541"/>
                      </a:lnTo>
                      <a:cubicBezTo>
                        <a:pt x="6451" y="498"/>
                        <a:pt x="6421" y="435"/>
                        <a:pt x="6467" y="370"/>
                      </a:cubicBezTo>
                      <a:cubicBezTo>
                        <a:pt x="6530" y="287"/>
                        <a:pt x="6606" y="225"/>
                        <a:pt x="6685" y="159"/>
                      </a:cubicBezTo>
                      <a:cubicBezTo>
                        <a:pt x="6674" y="159"/>
                        <a:pt x="6665" y="155"/>
                        <a:pt x="6655" y="155"/>
                      </a:cubicBezTo>
                      <a:cubicBezTo>
                        <a:pt x="6562" y="152"/>
                        <a:pt x="6530" y="67"/>
                        <a:pt x="6556"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00" name="Google Shape;1400;p16"/>
            <p:cNvGrpSpPr/>
            <p:nvPr/>
          </p:nvGrpSpPr>
          <p:grpSpPr>
            <a:xfrm>
              <a:off x="-1386342" y="3421365"/>
              <a:ext cx="222067" cy="222109"/>
              <a:chOff x="4242575" y="3071725"/>
              <a:chExt cx="418600" cy="418600"/>
            </a:xfrm>
          </p:grpSpPr>
          <p:sp>
            <p:nvSpPr>
              <p:cNvPr id="1401" name="Google Shape;1401;p16"/>
              <p:cNvSpPr/>
              <p:nvPr/>
            </p:nvSpPr>
            <p:spPr>
              <a:xfrm>
                <a:off x="4242575" y="3071725"/>
                <a:ext cx="418600" cy="418600"/>
              </a:xfrm>
              <a:custGeom>
                <a:avLst/>
                <a:gdLst/>
                <a:ahLst/>
                <a:cxnLst/>
                <a:rect l="l" t="t" r="r" b="b"/>
                <a:pathLst>
                  <a:path w="16744" h="16744" extrusionOk="0">
                    <a:moveTo>
                      <a:pt x="8370" y="0"/>
                    </a:moveTo>
                    <a:cubicBezTo>
                      <a:pt x="3747" y="0"/>
                      <a:pt x="1" y="3751"/>
                      <a:pt x="1" y="8373"/>
                    </a:cubicBezTo>
                    <a:cubicBezTo>
                      <a:pt x="1" y="12996"/>
                      <a:pt x="3747" y="16743"/>
                      <a:pt x="8370" y="16743"/>
                    </a:cubicBezTo>
                    <a:cubicBezTo>
                      <a:pt x="12996" y="16743"/>
                      <a:pt x="16743" y="12996"/>
                      <a:pt x="16743" y="8373"/>
                    </a:cubicBezTo>
                    <a:cubicBezTo>
                      <a:pt x="16743" y="3751"/>
                      <a:pt x="12996" y="0"/>
                      <a:pt x="837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6"/>
              <p:cNvSpPr/>
              <p:nvPr/>
            </p:nvSpPr>
            <p:spPr>
              <a:xfrm>
                <a:off x="4618675" y="3154700"/>
                <a:ext cx="7025" cy="13775"/>
              </a:xfrm>
              <a:custGeom>
                <a:avLst/>
                <a:gdLst/>
                <a:ahLst/>
                <a:cxnLst/>
                <a:rect l="l" t="t" r="r" b="b"/>
                <a:pathLst>
                  <a:path w="281" h="551" extrusionOk="0">
                    <a:moveTo>
                      <a:pt x="0" y="0"/>
                    </a:moveTo>
                    <a:lnTo>
                      <a:pt x="0" y="0"/>
                    </a:lnTo>
                    <a:cubicBezTo>
                      <a:pt x="23" y="185"/>
                      <a:pt x="40" y="369"/>
                      <a:pt x="56" y="550"/>
                    </a:cubicBezTo>
                    <a:cubicBezTo>
                      <a:pt x="132" y="504"/>
                      <a:pt x="211" y="455"/>
                      <a:pt x="280" y="402"/>
                    </a:cubicBezTo>
                    <a:cubicBezTo>
                      <a:pt x="188" y="267"/>
                      <a:pt x="99" y="132"/>
                      <a:pt x="0"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6"/>
              <p:cNvSpPr/>
              <p:nvPr/>
            </p:nvSpPr>
            <p:spPr>
              <a:xfrm>
                <a:off x="4620900" y="3175425"/>
                <a:ext cx="29475" cy="44000"/>
              </a:xfrm>
              <a:custGeom>
                <a:avLst/>
                <a:gdLst/>
                <a:ahLst/>
                <a:cxnLst/>
                <a:rect l="l" t="t" r="r" b="b"/>
                <a:pathLst>
                  <a:path w="1179" h="1760" extrusionOk="0">
                    <a:moveTo>
                      <a:pt x="458" y="1"/>
                    </a:moveTo>
                    <a:cubicBezTo>
                      <a:pt x="323" y="133"/>
                      <a:pt x="171" y="251"/>
                      <a:pt x="10" y="356"/>
                    </a:cubicBezTo>
                    <a:cubicBezTo>
                      <a:pt x="16" y="515"/>
                      <a:pt x="30" y="677"/>
                      <a:pt x="30" y="835"/>
                    </a:cubicBezTo>
                    <a:cubicBezTo>
                      <a:pt x="33" y="1140"/>
                      <a:pt x="24" y="1450"/>
                      <a:pt x="1" y="1759"/>
                    </a:cubicBezTo>
                    <a:cubicBezTo>
                      <a:pt x="415" y="1713"/>
                      <a:pt x="823" y="1654"/>
                      <a:pt x="1179" y="1575"/>
                    </a:cubicBezTo>
                    <a:cubicBezTo>
                      <a:pt x="995" y="1022"/>
                      <a:pt x="747" y="495"/>
                      <a:pt x="45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6"/>
              <p:cNvSpPr/>
              <p:nvPr/>
            </p:nvSpPr>
            <p:spPr>
              <a:xfrm>
                <a:off x="4627225" y="3166875"/>
                <a:ext cx="2600" cy="4250"/>
              </a:xfrm>
              <a:custGeom>
                <a:avLst/>
                <a:gdLst/>
                <a:ahLst/>
                <a:cxnLst/>
                <a:rect l="l" t="t" r="r" b="b"/>
                <a:pathLst>
                  <a:path w="104" h="170" extrusionOk="0">
                    <a:moveTo>
                      <a:pt x="0" y="1"/>
                    </a:moveTo>
                    <a:cubicBezTo>
                      <a:pt x="34" y="57"/>
                      <a:pt x="70" y="113"/>
                      <a:pt x="103" y="169"/>
                    </a:cubicBezTo>
                    <a:cubicBezTo>
                      <a:pt x="70" y="113"/>
                      <a:pt x="34" y="57"/>
                      <a:pt x="0"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6"/>
              <p:cNvSpPr/>
              <p:nvPr/>
            </p:nvSpPr>
            <p:spPr>
              <a:xfrm>
                <a:off x="4524750" y="3259000"/>
                <a:ext cx="136425" cy="69000"/>
              </a:xfrm>
              <a:custGeom>
                <a:avLst/>
                <a:gdLst/>
                <a:ahLst/>
                <a:cxnLst/>
                <a:rect l="l" t="t" r="r" b="b"/>
                <a:pathLst>
                  <a:path w="5457" h="2760" extrusionOk="0">
                    <a:moveTo>
                      <a:pt x="5403" y="1"/>
                    </a:moveTo>
                    <a:cubicBezTo>
                      <a:pt x="5098" y="21"/>
                      <a:pt x="4792" y="27"/>
                      <a:pt x="4492" y="27"/>
                    </a:cubicBezTo>
                    <a:cubicBezTo>
                      <a:pt x="4169" y="27"/>
                      <a:pt x="3853" y="20"/>
                      <a:pt x="3553" y="16"/>
                    </a:cubicBezTo>
                    <a:cubicBezTo>
                      <a:pt x="3478" y="244"/>
                      <a:pt x="3395" y="464"/>
                      <a:pt x="3289" y="679"/>
                    </a:cubicBezTo>
                    <a:cubicBezTo>
                      <a:pt x="3026" y="1212"/>
                      <a:pt x="2642" y="1676"/>
                      <a:pt x="2163" y="2016"/>
                    </a:cubicBezTo>
                    <a:cubicBezTo>
                      <a:pt x="3274" y="1989"/>
                      <a:pt x="4360" y="1861"/>
                      <a:pt x="5420" y="1633"/>
                    </a:cubicBezTo>
                    <a:lnTo>
                      <a:pt x="5420" y="1633"/>
                    </a:lnTo>
                    <a:cubicBezTo>
                      <a:pt x="5400" y="1861"/>
                      <a:pt x="5371" y="2088"/>
                      <a:pt x="5331" y="2308"/>
                    </a:cubicBezTo>
                    <a:cubicBezTo>
                      <a:pt x="4251" y="2501"/>
                      <a:pt x="3150" y="2587"/>
                      <a:pt x="2059" y="2587"/>
                    </a:cubicBezTo>
                    <a:cubicBezTo>
                      <a:pt x="1673" y="2587"/>
                      <a:pt x="1288" y="2576"/>
                      <a:pt x="906" y="2555"/>
                    </a:cubicBezTo>
                    <a:cubicBezTo>
                      <a:pt x="610" y="2615"/>
                      <a:pt x="306" y="2641"/>
                      <a:pt x="1" y="2644"/>
                    </a:cubicBezTo>
                    <a:cubicBezTo>
                      <a:pt x="675" y="2713"/>
                      <a:pt x="1353" y="2753"/>
                      <a:pt x="2032" y="2759"/>
                    </a:cubicBezTo>
                    <a:cubicBezTo>
                      <a:pt x="2077" y="2759"/>
                      <a:pt x="2122" y="2760"/>
                      <a:pt x="2167" y="2760"/>
                    </a:cubicBezTo>
                    <a:cubicBezTo>
                      <a:pt x="3215" y="2760"/>
                      <a:pt x="4259" y="2680"/>
                      <a:pt x="5295" y="2516"/>
                    </a:cubicBezTo>
                    <a:cubicBezTo>
                      <a:pt x="5400" y="1989"/>
                      <a:pt x="5456" y="1443"/>
                      <a:pt x="5456" y="882"/>
                    </a:cubicBezTo>
                    <a:cubicBezTo>
                      <a:pt x="5456" y="583"/>
                      <a:pt x="5433" y="290"/>
                      <a:pt x="5403"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16"/>
              <p:cNvSpPr/>
              <p:nvPr/>
            </p:nvSpPr>
            <p:spPr>
              <a:xfrm>
                <a:off x="4617200" y="3225650"/>
                <a:ext cx="41750" cy="26125"/>
              </a:xfrm>
              <a:custGeom>
                <a:avLst/>
                <a:gdLst/>
                <a:ahLst/>
                <a:cxnLst/>
                <a:rect l="l" t="t" r="r" b="b"/>
                <a:pathLst>
                  <a:path w="1670" h="1045" extrusionOk="0">
                    <a:moveTo>
                      <a:pt x="1456" y="1"/>
                    </a:moveTo>
                    <a:cubicBezTo>
                      <a:pt x="959" y="136"/>
                      <a:pt x="431" y="212"/>
                      <a:pt x="96" y="254"/>
                    </a:cubicBezTo>
                    <a:cubicBezTo>
                      <a:pt x="73" y="446"/>
                      <a:pt x="40" y="633"/>
                      <a:pt x="0" y="817"/>
                    </a:cubicBezTo>
                    <a:cubicBezTo>
                      <a:pt x="431" y="814"/>
                      <a:pt x="863" y="804"/>
                      <a:pt x="1298" y="788"/>
                    </a:cubicBezTo>
                    <a:cubicBezTo>
                      <a:pt x="1408" y="781"/>
                      <a:pt x="1520" y="777"/>
                      <a:pt x="1628" y="774"/>
                    </a:cubicBezTo>
                    <a:lnTo>
                      <a:pt x="1628" y="774"/>
                    </a:lnTo>
                    <a:cubicBezTo>
                      <a:pt x="1640" y="843"/>
                      <a:pt x="1651" y="913"/>
                      <a:pt x="1661" y="983"/>
                    </a:cubicBezTo>
                    <a:lnTo>
                      <a:pt x="1661" y="983"/>
                    </a:lnTo>
                    <a:cubicBezTo>
                      <a:pt x="1651" y="913"/>
                      <a:pt x="1642" y="843"/>
                      <a:pt x="1630" y="774"/>
                    </a:cubicBezTo>
                    <a:cubicBezTo>
                      <a:pt x="1629" y="774"/>
                      <a:pt x="1629" y="774"/>
                      <a:pt x="1628" y="774"/>
                    </a:cubicBezTo>
                    <a:lnTo>
                      <a:pt x="1628" y="774"/>
                    </a:lnTo>
                    <a:cubicBezTo>
                      <a:pt x="1583" y="512"/>
                      <a:pt x="1527" y="253"/>
                      <a:pt x="1456" y="1"/>
                    </a:cubicBezTo>
                    <a:close/>
                    <a:moveTo>
                      <a:pt x="1661" y="983"/>
                    </a:moveTo>
                    <a:cubicBezTo>
                      <a:pt x="1664" y="1003"/>
                      <a:pt x="1667" y="1024"/>
                      <a:pt x="1670" y="1045"/>
                    </a:cubicBezTo>
                    <a:cubicBezTo>
                      <a:pt x="1667" y="1024"/>
                      <a:pt x="1664" y="1003"/>
                      <a:pt x="1661" y="983"/>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16"/>
              <p:cNvSpPr/>
              <p:nvPr/>
            </p:nvSpPr>
            <p:spPr>
              <a:xfrm>
                <a:off x="4285300" y="3407750"/>
                <a:ext cx="2825" cy="3400"/>
              </a:xfrm>
              <a:custGeom>
                <a:avLst/>
                <a:gdLst/>
                <a:ahLst/>
                <a:cxnLst/>
                <a:rect l="l" t="t" r="r" b="b"/>
                <a:pathLst>
                  <a:path w="113" h="136" extrusionOk="0">
                    <a:moveTo>
                      <a:pt x="112" y="135"/>
                    </a:moveTo>
                    <a:cubicBezTo>
                      <a:pt x="76" y="89"/>
                      <a:pt x="37" y="46"/>
                      <a:pt x="0" y="0"/>
                    </a:cubicBezTo>
                    <a:cubicBezTo>
                      <a:pt x="37" y="46"/>
                      <a:pt x="76" y="89"/>
                      <a:pt x="112" y="135"/>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6"/>
              <p:cNvSpPr/>
              <p:nvPr/>
            </p:nvSpPr>
            <p:spPr>
              <a:xfrm>
                <a:off x="4243725" y="3303025"/>
                <a:ext cx="413425" cy="187300"/>
              </a:xfrm>
              <a:custGeom>
                <a:avLst/>
                <a:gdLst/>
                <a:ahLst/>
                <a:cxnLst/>
                <a:rect l="l" t="t" r="r" b="b"/>
                <a:pathLst>
                  <a:path w="16537" h="7492" extrusionOk="0">
                    <a:moveTo>
                      <a:pt x="1" y="1"/>
                    </a:moveTo>
                    <a:cubicBezTo>
                      <a:pt x="27" y="258"/>
                      <a:pt x="66" y="507"/>
                      <a:pt x="116" y="755"/>
                    </a:cubicBezTo>
                    <a:cubicBezTo>
                      <a:pt x="3534" y="2586"/>
                      <a:pt x="7300" y="3751"/>
                      <a:pt x="11163" y="4146"/>
                    </a:cubicBezTo>
                    <a:cubicBezTo>
                      <a:pt x="12073" y="4240"/>
                      <a:pt x="12995" y="4299"/>
                      <a:pt x="13915" y="4299"/>
                    </a:cubicBezTo>
                    <a:cubicBezTo>
                      <a:pt x="14251" y="4299"/>
                      <a:pt x="14585" y="4291"/>
                      <a:pt x="14919" y="4274"/>
                    </a:cubicBezTo>
                    <a:lnTo>
                      <a:pt x="14919" y="4274"/>
                    </a:lnTo>
                    <a:cubicBezTo>
                      <a:pt x="14781" y="4449"/>
                      <a:pt x="14640" y="4624"/>
                      <a:pt x="14485" y="4788"/>
                    </a:cubicBezTo>
                    <a:cubicBezTo>
                      <a:pt x="14317" y="4788"/>
                      <a:pt x="14146" y="4791"/>
                      <a:pt x="13977" y="4791"/>
                    </a:cubicBezTo>
                    <a:cubicBezTo>
                      <a:pt x="13939" y="4799"/>
                      <a:pt x="13869" y="4802"/>
                      <a:pt x="13774" y="4802"/>
                    </a:cubicBezTo>
                    <a:cubicBezTo>
                      <a:pt x="13247" y="4802"/>
                      <a:pt x="11963" y="4698"/>
                      <a:pt x="11327" y="4633"/>
                    </a:cubicBezTo>
                    <a:cubicBezTo>
                      <a:pt x="7418" y="4222"/>
                      <a:pt x="3659" y="3013"/>
                      <a:pt x="215" y="1159"/>
                    </a:cubicBezTo>
                    <a:lnTo>
                      <a:pt x="215" y="1159"/>
                    </a:lnTo>
                    <a:cubicBezTo>
                      <a:pt x="491" y="2259"/>
                      <a:pt x="978" y="3277"/>
                      <a:pt x="1640" y="4156"/>
                    </a:cubicBezTo>
                    <a:cubicBezTo>
                      <a:pt x="2187" y="4433"/>
                      <a:pt x="2747" y="4680"/>
                      <a:pt x="3323" y="4887"/>
                    </a:cubicBezTo>
                    <a:cubicBezTo>
                      <a:pt x="5245" y="5578"/>
                      <a:pt x="7274" y="5911"/>
                      <a:pt x="9299" y="6112"/>
                    </a:cubicBezTo>
                    <a:cubicBezTo>
                      <a:pt x="10267" y="6207"/>
                      <a:pt x="11242" y="6286"/>
                      <a:pt x="12216" y="6303"/>
                    </a:cubicBezTo>
                    <a:lnTo>
                      <a:pt x="12628" y="6303"/>
                    </a:lnTo>
                    <a:cubicBezTo>
                      <a:pt x="12374" y="6454"/>
                      <a:pt x="12114" y="6592"/>
                      <a:pt x="11848" y="6715"/>
                    </a:cubicBezTo>
                    <a:cubicBezTo>
                      <a:pt x="11419" y="6698"/>
                      <a:pt x="11008" y="6671"/>
                      <a:pt x="10632" y="6648"/>
                    </a:cubicBezTo>
                    <a:cubicBezTo>
                      <a:pt x="9220" y="6566"/>
                      <a:pt x="7807" y="6431"/>
                      <a:pt x="6415" y="6184"/>
                    </a:cubicBezTo>
                    <a:cubicBezTo>
                      <a:pt x="5045" y="5944"/>
                      <a:pt x="3695" y="5569"/>
                      <a:pt x="2414" y="5035"/>
                    </a:cubicBezTo>
                    <a:lnTo>
                      <a:pt x="2414" y="5035"/>
                    </a:lnTo>
                    <a:cubicBezTo>
                      <a:pt x="3929" y="6550"/>
                      <a:pt x="6016" y="7491"/>
                      <a:pt x="8324" y="7491"/>
                    </a:cubicBezTo>
                    <a:cubicBezTo>
                      <a:pt x="12391" y="7491"/>
                      <a:pt x="15775" y="4597"/>
                      <a:pt x="16536" y="755"/>
                    </a:cubicBezTo>
                    <a:lnTo>
                      <a:pt x="16536" y="755"/>
                    </a:lnTo>
                    <a:cubicBezTo>
                      <a:pt x="16503" y="919"/>
                      <a:pt x="16467" y="1080"/>
                      <a:pt x="16424" y="1238"/>
                    </a:cubicBezTo>
                    <a:cubicBezTo>
                      <a:pt x="16174" y="1278"/>
                      <a:pt x="15977" y="1308"/>
                      <a:pt x="15864" y="1325"/>
                    </a:cubicBezTo>
                    <a:cubicBezTo>
                      <a:pt x="14936" y="1453"/>
                      <a:pt x="14002" y="1516"/>
                      <a:pt x="13069" y="1516"/>
                    </a:cubicBezTo>
                    <a:cubicBezTo>
                      <a:pt x="11209" y="1516"/>
                      <a:pt x="9352" y="1267"/>
                      <a:pt x="7550" y="791"/>
                    </a:cubicBezTo>
                    <a:cubicBezTo>
                      <a:pt x="7392" y="748"/>
                      <a:pt x="7238" y="702"/>
                      <a:pt x="7083" y="656"/>
                    </a:cubicBezTo>
                    <a:cubicBezTo>
                      <a:pt x="6503" y="741"/>
                      <a:pt x="5976" y="966"/>
                      <a:pt x="5453" y="1209"/>
                    </a:cubicBezTo>
                    <a:cubicBezTo>
                      <a:pt x="6220" y="1532"/>
                      <a:pt x="7014" y="1788"/>
                      <a:pt x="7833" y="1973"/>
                    </a:cubicBezTo>
                    <a:cubicBezTo>
                      <a:pt x="9267" y="2299"/>
                      <a:pt x="10736" y="2400"/>
                      <a:pt x="12208" y="2400"/>
                    </a:cubicBezTo>
                    <a:cubicBezTo>
                      <a:pt x="13248" y="2400"/>
                      <a:pt x="14290" y="2350"/>
                      <a:pt x="15321" y="2293"/>
                    </a:cubicBezTo>
                    <a:cubicBezTo>
                      <a:pt x="15323" y="2292"/>
                      <a:pt x="15325" y="2292"/>
                      <a:pt x="15327" y="2292"/>
                    </a:cubicBezTo>
                    <a:cubicBezTo>
                      <a:pt x="15427" y="2292"/>
                      <a:pt x="15424" y="2451"/>
                      <a:pt x="15321" y="2457"/>
                    </a:cubicBezTo>
                    <a:cubicBezTo>
                      <a:pt x="14393" y="2513"/>
                      <a:pt x="13470" y="2550"/>
                      <a:pt x="12555" y="2550"/>
                    </a:cubicBezTo>
                    <a:cubicBezTo>
                      <a:pt x="9995" y="2550"/>
                      <a:pt x="7505" y="2265"/>
                      <a:pt x="5173" y="1341"/>
                    </a:cubicBezTo>
                    <a:cubicBezTo>
                      <a:pt x="4959" y="1440"/>
                      <a:pt x="4745" y="1539"/>
                      <a:pt x="4525" y="1624"/>
                    </a:cubicBezTo>
                    <a:cubicBezTo>
                      <a:pt x="4439" y="1660"/>
                      <a:pt x="4347" y="1690"/>
                      <a:pt x="4258" y="1717"/>
                    </a:cubicBezTo>
                    <a:cubicBezTo>
                      <a:pt x="4841" y="2009"/>
                      <a:pt x="5440" y="2259"/>
                      <a:pt x="6055" y="2463"/>
                    </a:cubicBezTo>
                    <a:cubicBezTo>
                      <a:pt x="8076" y="3138"/>
                      <a:pt x="10215" y="3372"/>
                      <a:pt x="12337" y="3372"/>
                    </a:cubicBezTo>
                    <a:cubicBezTo>
                      <a:pt x="12369" y="3372"/>
                      <a:pt x="12401" y="3372"/>
                      <a:pt x="12433" y="3372"/>
                    </a:cubicBezTo>
                    <a:cubicBezTo>
                      <a:pt x="13461" y="3369"/>
                      <a:pt x="14534" y="3340"/>
                      <a:pt x="15604" y="3253"/>
                    </a:cubicBezTo>
                    <a:lnTo>
                      <a:pt x="15604" y="3253"/>
                    </a:lnTo>
                    <a:cubicBezTo>
                      <a:pt x="15535" y="3376"/>
                      <a:pt x="15463" y="3498"/>
                      <a:pt x="15387" y="3616"/>
                    </a:cubicBezTo>
                    <a:cubicBezTo>
                      <a:pt x="14327" y="3708"/>
                      <a:pt x="13266" y="3741"/>
                      <a:pt x="12266" y="3758"/>
                    </a:cubicBezTo>
                    <a:cubicBezTo>
                      <a:pt x="12118" y="3760"/>
                      <a:pt x="11970" y="3762"/>
                      <a:pt x="11822" y="3762"/>
                    </a:cubicBezTo>
                    <a:cubicBezTo>
                      <a:pt x="9700" y="3762"/>
                      <a:pt x="7552" y="3491"/>
                      <a:pt x="5549" y="2776"/>
                    </a:cubicBezTo>
                    <a:cubicBezTo>
                      <a:pt x="4894" y="2542"/>
                      <a:pt x="4218" y="2236"/>
                      <a:pt x="3557" y="1871"/>
                    </a:cubicBezTo>
                    <a:cubicBezTo>
                      <a:pt x="3429" y="1886"/>
                      <a:pt x="3301" y="1893"/>
                      <a:pt x="3174" y="1893"/>
                    </a:cubicBezTo>
                    <a:cubicBezTo>
                      <a:pt x="2683" y="1893"/>
                      <a:pt x="2195" y="1779"/>
                      <a:pt x="1733" y="1528"/>
                    </a:cubicBezTo>
                    <a:cubicBezTo>
                      <a:pt x="1057" y="1159"/>
                      <a:pt x="488" y="603"/>
                      <a:pt x="1"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6"/>
              <p:cNvSpPr/>
              <p:nvPr/>
            </p:nvSpPr>
            <p:spPr>
              <a:xfrm>
                <a:off x="4296325" y="3420900"/>
                <a:ext cx="3900" cy="4225"/>
              </a:xfrm>
              <a:custGeom>
                <a:avLst/>
                <a:gdLst/>
                <a:ahLst/>
                <a:cxnLst/>
                <a:rect l="l" t="t" r="r" b="b"/>
                <a:pathLst>
                  <a:path w="156" h="169" extrusionOk="0">
                    <a:moveTo>
                      <a:pt x="155" y="169"/>
                    </a:moveTo>
                    <a:cubicBezTo>
                      <a:pt x="103" y="113"/>
                      <a:pt x="53" y="57"/>
                      <a:pt x="0" y="0"/>
                    </a:cubicBezTo>
                    <a:cubicBezTo>
                      <a:pt x="53" y="57"/>
                      <a:pt x="103" y="113"/>
                      <a:pt x="155" y="169"/>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16"/>
              <p:cNvSpPr/>
              <p:nvPr/>
            </p:nvSpPr>
            <p:spPr>
              <a:xfrm>
                <a:off x="4246625" y="3322050"/>
                <a:ext cx="425" cy="1675"/>
              </a:xfrm>
              <a:custGeom>
                <a:avLst/>
                <a:gdLst/>
                <a:ahLst/>
                <a:cxnLst/>
                <a:rect l="l" t="t" r="r" b="b"/>
                <a:pathLst>
                  <a:path w="17" h="67" extrusionOk="0">
                    <a:moveTo>
                      <a:pt x="17" y="67"/>
                    </a:moveTo>
                    <a:cubicBezTo>
                      <a:pt x="10" y="43"/>
                      <a:pt x="6" y="23"/>
                      <a:pt x="0" y="0"/>
                    </a:cubicBezTo>
                    <a:cubicBezTo>
                      <a:pt x="6" y="23"/>
                      <a:pt x="10" y="43"/>
                      <a:pt x="17" y="67"/>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16"/>
              <p:cNvSpPr/>
              <p:nvPr/>
            </p:nvSpPr>
            <p:spPr>
              <a:xfrm>
                <a:off x="4242650" y="3257100"/>
                <a:ext cx="107525" cy="92700"/>
              </a:xfrm>
              <a:custGeom>
                <a:avLst/>
                <a:gdLst/>
                <a:ahLst/>
                <a:cxnLst/>
                <a:rect l="l" t="t" r="r" b="b"/>
                <a:pathLst>
                  <a:path w="4301" h="3708" extrusionOk="0">
                    <a:moveTo>
                      <a:pt x="53" y="1"/>
                    </a:moveTo>
                    <a:cubicBezTo>
                      <a:pt x="21" y="280"/>
                      <a:pt x="4" y="566"/>
                      <a:pt x="1" y="856"/>
                    </a:cubicBezTo>
                    <a:cubicBezTo>
                      <a:pt x="989" y="2019"/>
                      <a:pt x="2273" y="2984"/>
                      <a:pt x="3600" y="3708"/>
                    </a:cubicBezTo>
                    <a:cubicBezTo>
                      <a:pt x="3834" y="3682"/>
                      <a:pt x="4071" y="3629"/>
                      <a:pt x="4301" y="3554"/>
                    </a:cubicBezTo>
                    <a:cubicBezTo>
                      <a:pt x="3214" y="3010"/>
                      <a:pt x="2200" y="2318"/>
                      <a:pt x="1317" y="1489"/>
                    </a:cubicBezTo>
                    <a:cubicBezTo>
                      <a:pt x="820" y="1018"/>
                      <a:pt x="413" y="521"/>
                      <a:pt x="53" y="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16"/>
              <p:cNvSpPr/>
              <p:nvPr/>
            </p:nvSpPr>
            <p:spPr>
              <a:xfrm>
                <a:off x="4332625" y="3345925"/>
                <a:ext cx="301225" cy="51150"/>
              </a:xfrm>
              <a:custGeom>
                <a:avLst/>
                <a:gdLst/>
                <a:ahLst/>
                <a:cxnLst/>
                <a:rect l="l" t="t" r="r" b="b"/>
                <a:pathLst>
                  <a:path w="12049" h="2046" extrusionOk="0">
                    <a:moveTo>
                      <a:pt x="702" y="1"/>
                    </a:moveTo>
                    <a:cubicBezTo>
                      <a:pt x="472" y="76"/>
                      <a:pt x="235" y="129"/>
                      <a:pt x="1" y="155"/>
                    </a:cubicBezTo>
                    <a:cubicBezTo>
                      <a:pt x="662" y="520"/>
                      <a:pt x="1338" y="826"/>
                      <a:pt x="1993" y="1060"/>
                    </a:cubicBezTo>
                    <a:cubicBezTo>
                      <a:pt x="3996" y="1775"/>
                      <a:pt x="6144" y="2046"/>
                      <a:pt x="8266" y="2046"/>
                    </a:cubicBezTo>
                    <a:cubicBezTo>
                      <a:pt x="8414" y="2046"/>
                      <a:pt x="8562" y="2044"/>
                      <a:pt x="8710" y="2042"/>
                    </a:cubicBezTo>
                    <a:cubicBezTo>
                      <a:pt x="9710" y="2025"/>
                      <a:pt x="10771" y="1992"/>
                      <a:pt x="11831" y="1900"/>
                    </a:cubicBezTo>
                    <a:cubicBezTo>
                      <a:pt x="11907" y="1782"/>
                      <a:pt x="11979" y="1660"/>
                      <a:pt x="12048" y="1537"/>
                    </a:cubicBezTo>
                    <a:lnTo>
                      <a:pt x="12048" y="1537"/>
                    </a:lnTo>
                    <a:cubicBezTo>
                      <a:pt x="10978" y="1624"/>
                      <a:pt x="9905" y="1653"/>
                      <a:pt x="8877" y="1656"/>
                    </a:cubicBezTo>
                    <a:cubicBezTo>
                      <a:pt x="8845" y="1656"/>
                      <a:pt x="8813" y="1656"/>
                      <a:pt x="8781" y="1656"/>
                    </a:cubicBezTo>
                    <a:cubicBezTo>
                      <a:pt x="6659" y="1656"/>
                      <a:pt x="4520" y="1422"/>
                      <a:pt x="2499" y="747"/>
                    </a:cubicBezTo>
                    <a:cubicBezTo>
                      <a:pt x="1884" y="543"/>
                      <a:pt x="1285" y="293"/>
                      <a:pt x="702"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6"/>
              <p:cNvSpPr/>
              <p:nvPr/>
            </p:nvSpPr>
            <p:spPr>
              <a:xfrm>
                <a:off x="4247025" y="3323700"/>
                <a:ext cx="2075" cy="8325"/>
              </a:xfrm>
              <a:custGeom>
                <a:avLst/>
                <a:gdLst/>
                <a:ahLst/>
                <a:cxnLst/>
                <a:rect l="l" t="t" r="r" b="b"/>
                <a:pathLst>
                  <a:path w="83" h="333" extrusionOk="0">
                    <a:moveTo>
                      <a:pt x="1" y="1"/>
                    </a:moveTo>
                    <a:cubicBezTo>
                      <a:pt x="2" y="8"/>
                      <a:pt x="4" y="15"/>
                      <a:pt x="5" y="22"/>
                    </a:cubicBezTo>
                    <a:lnTo>
                      <a:pt x="5" y="22"/>
                    </a:lnTo>
                    <a:cubicBezTo>
                      <a:pt x="4" y="15"/>
                      <a:pt x="2" y="8"/>
                      <a:pt x="1" y="1"/>
                    </a:cubicBezTo>
                    <a:close/>
                    <a:moveTo>
                      <a:pt x="5" y="22"/>
                    </a:moveTo>
                    <a:cubicBezTo>
                      <a:pt x="27" y="124"/>
                      <a:pt x="48" y="228"/>
                      <a:pt x="73" y="326"/>
                    </a:cubicBezTo>
                    <a:cubicBezTo>
                      <a:pt x="76" y="329"/>
                      <a:pt x="80" y="329"/>
                      <a:pt x="83" y="332"/>
                    </a:cubicBezTo>
                    <a:cubicBezTo>
                      <a:pt x="58" y="228"/>
                      <a:pt x="28" y="126"/>
                      <a:pt x="5" y="22"/>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6"/>
              <p:cNvSpPr/>
              <p:nvPr/>
            </p:nvSpPr>
            <p:spPr>
              <a:xfrm>
                <a:off x="4246625" y="3321875"/>
                <a:ext cx="25" cy="200"/>
              </a:xfrm>
              <a:custGeom>
                <a:avLst/>
                <a:gdLst/>
                <a:ahLst/>
                <a:cxnLst/>
                <a:rect l="l" t="t" r="r" b="b"/>
                <a:pathLst>
                  <a:path w="1" h="8" extrusionOk="0">
                    <a:moveTo>
                      <a:pt x="0" y="1"/>
                    </a:moveTo>
                    <a:lnTo>
                      <a:pt x="0" y="7"/>
                    </a:lnTo>
                    <a:lnTo>
                      <a:pt x="0" y="1"/>
                    </a:ln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6"/>
              <p:cNvSpPr/>
              <p:nvPr/>
            </p:nvSpPr>
            <p:spPr>
              <a:xfrm>
                <a:off x="4246625" y="3321875"/>
                <a:ext cx="370100" cy="101225"/>
              </a:xfrm>
              <a:custGeom>
                <a:avLst/>
                <a:gdLst/>
                <a:ahLst/>
                <a:cxnLst/>
                <a:rect l="l" t="t" r="r" b="b"/>
                <a:pathLst>
                  <a:path w="14804" h="4049" extrusionOk="0">
                    <a:moveTo>
                      <a:pt x="0" y="1"/>
                    </a:moveTo>
                    <a:lnTo>
                      <a:pt x="0" y="7"/>
                    </a:lnTo>
                    <a:cubicBezTo>
                      <a:pt x="6" y="30"/>
                      <a:pt x="10" y="50"/>
                      <a:pt x="17" y="74"/>
                    </a:cubicBezTo>
                    <a:cubicBezTo>
                      <a:pt x="40" y="185"/>
                      <a:pt x="72" y="294"/>
                      <a:pt x="99" y="405"/>
                    </a:cubicBezTo>
                    <a:cubicBezTo>
                      <a:pt x="3543" y="2259"/>
                      <a:pt x="7302" y="3468"/>
                      <a:pt x="11211" y="3879"/>
                    </a:cubicBezTo>
                    <a:cubicBezTo>
                      <a:pt x="11847" y="3944"/>
                      <a:pt x="13131" y="4048"/>
                      <a:pt x="13658" y="4048"/>
                    </a:cubicBezTo>
                    <a:cubicBezTo>
                      <a:pt x="13753" y="4048"/>
                      <a:pt x="13823" y="4045"/>
                      <a:pt x="13861" y="4037"/>
                    </a:cubicBezTo>
                    <a:cubicBezTo>
                      <a:pt x="14030" y="4037"/>
                      <a:pt x="14201" y="4034"/>
                      <a:pt x="14369" y="4034"/>
                    </a:cubicBezTo>
                    <a:cubicBezTo>
                      <a:pt x="14524" y="3870"/>
                      <a:pt x="14665" y="3695"/>
                      <a:pt x="14803" y="3520"/>
                    </a:cubicBezTo>
                    <a:lnTo>
                      <a:pt x="14803" y="3520"/>
                    </a:lnTo>
                    <a:cubicBezTo>
                      <a:pt x="14469" y="3537"/>
                      <a:pt x="14135" y="3545"/>
                      <a:pt x="13799" y="3545"/>
                    </a:cubicBezTo>
                    <a:cubicBezTo>
                      <a:pt x="12879" y="3545"/>
                      <a:pt x="11957" y="3486"/>
                      <a:pt x="11047" y="3392"/>
                    </a:cubicBezTo>
                    <a:cubicBezTo>
                      <a:pt x="7184" y="2997"/>
                      <a:pt x="3418" y="1832"/>
                      <a:pt x="0"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6"/>
              <p:cNvSpPr/>
              <p:nvPr/>
            </p:nvSpPr>
            <p:spPr>
              <a:xfrm>
                <a:off x="4343150" y="3071725"/>
                <a:ext cx="244025" cy="83350"/>
              </a:xfrm>
              <a:custGeom>
                <a:avLst/>
                <a:gdLst/>
                <a:ahLst/>
                <a:cxnLst/>
                <a:rect l="l" t="t" r="r" b="b"/>
                <a:pathLst>
                  <a:path w="9761" h="3334" extrusionOk="0">
                    <a:moveTo>
                      <a:pt x="1960" y="1739"/>
                    </a:moveTo>
                    <a:lnTo>
                      <a:pt x="1960" y="1739"/>
                    </a:lnTo>
                    <a:cubicBezTo>
                      <a:pt x="2029" y="1758"/>
                      <a:pt x="2089" y="1775"/>
                      <a:pt x="2142" y="1795"/>
                    </a:cubicBezTo>
                    <a:cubicBezTo>
                      <a:pt x="3155" y="2134"/>
                      <a:pt x="4163" y="2500"/>
                      <a:pt x="5190" y="2805"/>
                    </a:cubicBezTo>
                    <a:cubicBezTo>
                      <a:pt x="5279" y="2832"/>
                      <a:pt x="5374" y="2855"/>
                      <a:pt x="5470" y="2878"/>
                    </a:cubicBezTo>
                    <a:cubicBezTo>
                      <a:pt x="5190" y="2845"/>
                      <a:pt x="4914" y="2796"/>
                      <a:pt x="4643" y="2740"/>
                    </a:cubicBezTo>
                    <a:cubicBezTo>
                      <a:pt x="3669" y="2536"/>
                      <a:pt x="2797" y="2177"/>
                      <a:pt x="1960" y="1739"/>
                    </a:cubicBezTo>
                    <a:close/>
                    <a:moveTo>
                      <a:pt x="4347" y="0"/>
                    </a:moveTo>
                    <a:cubicBezTo>
                      <a:pt x="4236" y="0"/>
                      <a:pt x="4123" y="7"/>
                      <a:pt x="4011" y="10"/>
                    </a:cubicBezTo>
                    <a:cubicBezTo>
                      <a:pt x="4031" y="44"/>
                      <a:pt x="4064" y="67"/>
                      <a:pt x="4113" y="73"/>
                    </a:cubicBezTo>
                    <a:cubicBezTo>
                      <a:pt x="4571" y="138"/>
                      <a:pt x="5009" y="208"/>
                      <a:pt x="5441" y="383"/>
                    </a:cubicBezTo>
                    <a:cubicBezTo>
                      <a:pt x="5582" y="442"/>
                      <a:pt x="5941" y="530"/>
                      <a:pt x="5895" y="761"/>
                    </a:cubicBezTo>
                    <a:cubicBezTo>
                      <a:pt x="5868" y="886"/>
                      <a:pt x="5421" y="1044"/>
                      <a:pt x="5312" y="1077"/>
                    </a:cubicBezTo>
                    <a:cubicBezTo>
                      <a:pt x="5155" y="1123"/>
                      <a:pt x="5000" y="1144"/>
                      <a:pt x="4848" y="1144"/>
                    </a:cubicBezTo>
                    <a:cubicBezTo>
                      <a:pt x="4218" y="1144"/>
                      <a:pt x="3645" y="782"/>
                      <a:pt x="3215" y="310"/>
                    </a:cubicBezTo>
                    <a:cubicBezTo>
                      <a:pt x="3359" y="231"/>
                      <a:pt x="3498" y="138"/>
                      <a:pt x="3630" y="33"/>
                    </a:cubicBezTo>
                    <a:lnTo>
                      <a:pt x="3630" y="33"/>
                    </a:lnTo>
                    <a:cubicBezTo>
                      <a:pt x="2309" y="149"/>
                      <a:pt x="1075" y="564"/>
                      <a:pt x="1" y="1219"/>
                    </a:cubicBezTo>
                    <a:cubicBezTo>
                      <a:pt x="1845" y="2496"/>
                      <a:pt x="4183" y="3333"/>
                      <a:pt x="6343" y="3333"/>
                    </a:cubicBezTo>
                    <a:cubicBezTo>
                      <a:pt x="6428" y="3333"/>
                      <a:pt x="6512" y="3332"/>
                      <a:pt x="6596" y="3329"/>
                    </a:cubicBezTo>
                    <a:cubicBezTo>
                      <a:pt x="7722" y="3293"/>
                      <a:pt x="8983" y="3023"/>
                      <a:pt x="9701" y="2075"/>
                    </a:cubicBezTo>
                    <a:cubicBezTo>
                      <a:pt x="9724" y="2048"/>
                      <a:pt x="9740" y="2015"/>
                      <a:pt x="9760" y="1989"/>
                    </a:cubicBezTo>
                    <a:cubicBezTo>
                      <a:pt x="9672" y="1913"/>
                      <a:pt x="9582" y="1841"/>
                      <a:pt x="9494" y="1772"/>
                    </a:cubicBezTo>
                    <a:cubicBezTo>
                      <a:pt x="9184" y="2158"/>
                      <a:pt x="8746" y="2470"/>
                      <a:pt x="8278" y="2658"/>
                    </a:cubicBezTo>
                    <a:cubicBezTo>
                      <a:pt x="8591" y="2454"/>
                      <a:pt x="8851" y="2167"/>
                      <a:pt x="9023" y="1758"/>
                    </a:cubicBezTo>
                    <a:cubicBezTo>
                      <a:pt x="9062" y="1664"/>
                      <a:pt x="9085" y="1571"/>
                      <a:pt x="9102" y="1482"/>
                    </a:cubicBezTo>
                    <a:cubicBezTo>
                      <a:pt x="8377" y="982"/>
                      <a:pt x="7567" y="593"/>
                      <a:pt x="6705" y="340"/>
                    </a:cubicBezTo>
                    <a:lnTo>
                      <a:pt x="6705" y="340"/>
                    </a:lnTo>
                    <a:cubicBezTo>
                      <a:pt x="6942" y="899"/>
                      <a:pt x="6619" y="1588"/>
                      <a:pt x="5958" y="1600"/>
                    </a:cubicBezTo>
                    <a:cubicBezTo>
                      <a:pt x="6053" y="1548"/>
                      <a:pt x="6152" y="1486"/>
                      <a:pt x="6247" y="1413"/>
                    </a:cubicBezTo>
                    <a:cubicBezTo>
                      <a:pt x="6813" y="972"/>
                      <a:pt x="6836" y="597"/>
                      <a:pt x="6587" y="307"/>
                    </a:cubicBezTo>
                    <a:cubicBezTo>
                      <a:pt x="5875" y="109"/>
                      <a:pt x="5125" y="0"/>
                      <a:pt x="4347"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6"/>
              <p:cNvSpPr/>
              <p:nvPr/>
            </p:nvSpPr>
            <p:spPr>
              <a:xfrm>
                <a:off x="4658925" y="3251750"/>
                <a:ext cx="1100" cy="7275"/>
              </a:xfrm>
              <a:custGeom>
                <a:avLst/>
                <a:gdLst/>
                <a:ahLst/>
                <a:cxnLst/>
                <a:rect l="l" t="t" r="r" b="b"/>
                <a:pathLst>
                  <a:path w="44" h="291" extrusionOk="0">
                    <a:moveTo>
                      <a:pt x="1" y="1"/>
                    </a:moveTo>
                    <a:lnTo>
                      <a:pt x="1" y="1"/>
                    </a:lnTo>
                    <a:cubicBezTo>
                      <a:pt x="13" y="99"/>
                      <a:pt x="27" y="195"/>
                      <a:pt x="36" y="291"/>
                    </a:cubicBezTo>
                    <a:lnTo>
                      <a:pt x="43" y="291"/>
                    </a:lnTo>
                    <a:cubicBezTo>
                      <a:pt x="33" y="195"/>
                      <a:pt x="13" y="99"/>
                      <a:pt x="1" y="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16"/>
              <p:cNvSpPr/>
              <p:nvPr/>
            </p:nvSpPr>
            <p:spPr>
              <a:xfrm>
                <a:off x="4278150" y="3143100"/>
                <a:ext cx="342775" cy="116325"/>
              </a:xfrm>
              <a:custGeom>
                <a:avLst/>
                <a:gdLst/>
                <a:ahLst/>
                <a:cxnLst/>
                <a:rect l="l" t="t" r="r" b="b"/>
                <a:pathLst>
                  <a:path w="13711" h="4653" extrusionOk="0">
                    <a:moveTo>
                      <a:pt x="655" y="0"/>
                    </a:moveTo>
                    <a:cubicBezTo>
                      <a:pt x="421" y="271"/>
                      <a:pt x="201" y="553"/>
                      <a:pt x="0" y="850"/>
                    </a:cubicBezTo>
                    <a:cubicBezTo>
                      <a:pt x="642" y="1367"/>
                      <a:pt x="1347" y="1811"/>
                      <a:pt x="2005" y="2187"/>
                    </a:cubicBezTo>
                    <a:cubicBezTo>
                      <a:pt x="3506" y="3043"/>
                      <a:pt x="5146" y="3655"/>
                      <a:pt x="6829" y="4040"/>
                    </a:cubicBezTo>
                    <a:cubicBezTo>
                      <a:pt x="8756" y="4481"/>
                      <a:pt x="10738" y="4650"/>
                      <a:pt x="12714" y="4650"/>
                    </a:cubicBezTo>
                    <a:cubicBezTo>
                      <a:pt x="12790" y="4650"/>
                      <a:pt x="12867" y="4650"/>
                      <a:pt x="12943" y="4649"/>
                    </a:cubicBezTo>
                    <a:cubicBezTo>
                      <a:pt x="13094" y="4649"/>
                      <a:pt x="13252" y="4649"/>
                      <a:pt x="13417" y="4652"/>
                    </a:cubicBezTo>
                    <a:cubicBezTo>
                      <a:pt x="13474" y="4478"/>
                      <a:pt x="13523" y="4301"/>
                      <a:pt x="13562" y="4119"/>
                    </a:cubicBezTo>
                    <a:lnTo>
                      <a:pt x="13562" y="4119"/>
                    </a:lnTo>
                    <a:cubicBezTo>
                      <a:pt x="13398" y="4121"/>
                      <a:pt x="13235" y="4122"/>
                      <a:pt x="13071" y="4122"/>
                    </a:cubicBezTo>
                    <a:cubicBezTo>
                      <a:pt x="12737" y="4122"/>
                      <a:pt x="12404" y="4117"/>
                      <a:pt x="12071" y="4106"/>
                    </a:cubicBezTo>
                    <a:cubicBezTo>
                      <a:pt x="10246" y="4050"/>
                      <a:pt x="8422" y="3839"/>
                      <a:pt x="6651" y="3385"/>
                    </a:cubicBezTo>
                    <a:cubicBezTo>
                      <a:pt x="5680" y="3135"/>
                      <a:pt x="4731" y="2802"/>
                      <a:pt x="3813" y="2397"/>
                    </a:cubicBezTo>
                    <a:lnTo>
                      <a:pt x="3813" y="2397"/>
                    </a:lnTo>
                    <a:cubicBezTo>
                      <a:pt x="5143" y="2918"/>
                      <a:pt x="6529" y="3296"/>
                      <a:pt x="7938" y="3514"/>
                    </a:cubicBezTo>
                    <a:cubicBezTo>
                      <a:pt x="8947" y="3669"/>
                      <a:pt x="9966" y="3753"/>
                      <a:pt x="10985" y="3753"/>
                    </a:cubicBezTo>
                    <a:cubicBezTo>
                      <a:pt x="11795" y="3753"/>
                      <a:pt x="12605" y="3700"/>
                      <a:pt x="13410" y="3589"/>
                    </a:cubicBezTo>
                    <a:cubicBezTo>
                      <a:pt x="13466" y="3582"/>
                      <a:pt x="13556" y="3573"/>
                      <a:pt x="13658" y="3556"/>
                    </a:cubicBezTo>
                    <a:cubicBezTo>
                      <a:pt x="13681" y="3392"/>
                      <a:pt x="13700" y="3224"/>
                      <a:pt x="13711" y="3052"/>
                    </a:cubicBezTo>
                    <a:lnTo>
                      <a:pt x="13711" y="3052"/>
                    </a:lnTo>
                    <a:cubicBezTo>
                      <a:pt x="12606" y="3180"/>
                      <a:pt x="11452" y="3207"/>
                      <a:pt x="11094" y="3207"/>
                    </a:cubicBezTo>
                    <a:cubicBezTo>
                      <a:pt x="11073" y="3207"/>
                      <a:pt x="11055" y="3207"/>
                      <a:pt x="11040" y="3207"/>
                    </a:cubicBezTo>
                    <a:cubicBezTo>
                      <a:pt x="9476" y="3181"/>
                      <a:pt x="7918" y="2960"/>
                      <a:pt x="6404" y="2565"/>
                    </a:cubicBezTo>
                    <a:cubicBezTo>
                      <a:pt x="4892" y="2167"/>
                      <a:pt x="3438" y="1590"/>
                      <a:pt x="2061" y="847"/>
                    </a:cubicBezTo>
                    <a:cubicBezTo>
                      <a:pt x="1581" y="590"/>
                      <a:pt x="1113" y="300"/>
                      <a:pt x="655"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16"/>
              <p:cNvSpPr/>
              <p:nvPr/>
            </p:nvSpPr>
            <p:spPr>
              <a:xfrm>
                <a:off x="4650350" y="3214775"/>
                <a:ext cx="3325" cy="10900"/>
              </a:xfrm>
              <a:custGeom>
                <a:avLst/>
                <a:gdLst/>
                <a:ahLst/>
                <a:cxnLst/>
                <a:rect l="l" t="t" r="r" b="b"/>
                <a:pathLst>
                  <a:path w="133" h="436" extrusionOk="0">
                    <a:moveTo>
                      <a:pt x="1" y="1"/>
                    </a:moveTo>
                    <a:lnTo>
                      <a:pt x="1" y="1"/>
                    </a:lnTo>
                    <a:cubicBezTo>
                      <a:pt x="47" y="142"/>
                      <a:pt x="90" y="291"/>
                      <a:pt x="130" y="436"/>
                    </a:cubicBezTo>
                    <a:lnTo>
                      <a:pt x="133" y="436"/>
                    </a:lnTo>
                    <a:cubicBezTo>
                      <a:pt x="93" y="288"/>
                      <a:pt x="51" y="142"/>
                      <a:pt x="1" y="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16"/>
              <p:cNvSpPr/>
              <p:nvPr/>
            </p:nvSpPr>
            <p:spPr>
              <a:xfrm>
                <a:off x="4613575" y="3245000"/>
                <a:ext cx="46275" cy="14700"/>
              </a:xfrm>
              <a:custGeom>
                <a:avLst/>
                <a:gdLst/>
                <a:ahLst/>
                <a:cxnLst/>
                <a:rect l="l" t="t" r="r" b="b"/>
                <a:pathLst>
                  <a:path w="1851" h="588" extrusionOk="0">
                    <a:moveTo>
                      <a:pt x="1775" y="0"/>
                    </a:moveTo>
                    <a:cubicBezTo>
                      <a:pt x="1666" y="3"/>
                      <a:pt x="1554" y="7"/>
                      <a:pt x="1443" y="14"/>
                    </a:cubicBezTo>
                    <a:cubicBezTo>
                      <a:pt x="1008" y="30"/>
                      <a:pt x="576" y="40"/>
                      <a:pt x="145" y="43"/>
                    </a:cubicBezTo>
                    <a:cubicBezTo>
                      <a:pt x="106" y="225"/>
                      <a:pt x="57" y="402"/>
                      <a:pt x="0" y="576"/>
                    </a:cubicBezTo>
                    <a:cubicBezTo>
                      <a:pt x="300" y="580"/>
                      <a:pt x="616" y="587"/>
                      <a:pt x="939" y="587"/>
                    </a:cubicBezTo>
                    <a:cubicBezTo>
                      <a:pt x="1239" y="587"/>
                      <a:pt x="1545" y="581"/>
                      <a:pt x="1850" y="561"/>
                    </a:cubicBezTo>
                    <a:cubicBezTo>
                      <a:pt x="1841" y="465"/>
                      <a:pt x="1827" y="369"/>
                      <a:pt x="1815" y="271"/>
                    </a:cubicBezTo>
                    <a:cubicBezTo>
                      <a:pt x="1801" y="181"/>
                      <a:pt x="1791" y="90"/>
                      <a:pt x="1775"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16"/>
              <p:cNvSpPr/>
              <p:nvPr/>
            </p:nvSpPr>
            <p:spPr>
              <a:xfrm>
                <a:off x="4619575" y="3214775"/>
                <a:ext cx="34025" cy="17250"/>
              </a:xfrm>
              <a:custGeom>
                <a:avLst/>
                <a:gdLst/>
                <a:ahLst/>
                <a:cxnLst/>
                <a:rect l="l" t="t" r="r" b="b"/>
                <a:pathLst>
                  <a:path w="1361" h="690" extrusionOk="0">
                    <a:moveTo>
                      <a:pt x="1232" y="1"/>
                    </a:moveTo>
                    <a:cubicBezTo>
                      <a:pt x="876" y="80"/>
                      <a:pt x="468" y="139"/>
                      <a:pt x="54" y="185"/>
                    </a:cubicBezTo>
                    <a:cubicBezTo>
                      <a:pt x="43" y="357"/>
                      <a:pt x="24" y="525"/>
                      <a:pt x="1" y="689"/>
                    </a:cubicBezTo>
                    <a:cubicBezTo>
                      <a:pt x="336" y="647"/>
                      <a:pt x="864" y="571"/>
                      <a:pt x="1361" y="436"/>
                    </a:cubicBezTo>
                    <a:cubicBezTo>
                      <a:pt x="1321" y="291"/>
                      <a:pt x="1278" y="142"/>
                      <a:pt x="1232"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16"/>
              <p:cNvSpPr/>
              <p:nvPr/>
            </p:nvSpPr>
            <p:spPr>
              <a:xfrm>
                <a:off x="4284650" y="3406825"/>
                <a:ext cx="675" cy="950"/>
              </a:xfrm>
              <a:custGeom>
                <a:avLst/>
                <a:gdLst/>
                <a:ahLst/>
                <a:cxnLst/>
                <a:rect l="l" t="t" r="r" b="b"/>
                <a:pathLst>
                  <a:path w="27" h="38" extrusionOk="0">
                    <a:moveTo>
                      <a:pt x="0" y="1"/>
                    </a:moveTo>
                    <a:cubicBezTo>
                      <a:pt x="5" y="11"/>
                      <a:pt x="14" y="19"/>
                      <a:pt x="21" y="28"/>
                    </a:cubicBezTo>
                    <a:lnTo>
                      <a:pt x="21" y="28"/>
                    </a:lnTo>
                    <a:cubicBezTo>
                      <a:pt x="16" y="20"/>
                      <a:pt x="10" y="11"/>
                      <a:pt x="3" y="4"/>
                    </a:cubicBezTo>
                    <a:lnTo>
                      <a:pt x="0" y="1"/>
                    </a:lnTo>
                    <a:close/>
                    <a:moveTo>
                      <a:pt x="21" y="28"/>
                    </a:moveTo>
                    <a:lnTo>
                      <a:pt x="21" y="28"/>
                    </a:lnTo>
                    <a:cubicBezTo>
                      <a:pt x="23" y="31"/>
                      <a:pt x="25" y="34"/>
                      <a:pt x="26" y="37"/>
                    </a:cubicBezTo>
                    <a:cubicBezTo>
                      <a:pt x="25" y="34"/>
                      <a:pt x="23" y="31"/>
                      <a:pt x="21" y="28"/>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16"/>
              <p:cNvSpPr/>
              <p:nvPr/>
            </p:nvSpPr>
            <p:spPr>
              <a:xfrm>
                <a:off x="4300200" y="3425100"/>
                <a:ext cx="3875" cy="3825"/>
              </a:xfrm>
              <a:custGeom>
                <a:avLst/>
                <a:gdLst/>
                <a:ahLst/>
                <a:cxnLst/>
                <a:rect l="l" t="t" r="r" b="b"/>
                <a:pathLst>
                  <a:path w="155" h="153" extrusionOk="0">
                    <a:moveTo>
                      <a:pt x="0" y="1"/>
                    </a:moveTo>
                    <a:cubicBezTo>
                      <a:pt x="10" y="11"/>
                      <a:pt x="20" y="21"/>
                      <a:pt x="30" y="32"/>
                    </a:cubicBezTo>
                    <a:lnTo>
                      <a:pt x="30" y="32"/>
                    </a:lnTo>
                    <a:cubicBezTo>
                      <a:pt x="20" y="21"/>
                      <a:pt x="10" y="11"/>
                      <a:pt x="0" y="1"/>
                    </a:cubicBezTo>
                    <a:close/>
                    <a:moveTo>
                      <a:pt x="30" y="32"/>
                    </a:moveTo>
                    <a:lnTo>
                      <a:pt x="30" y="32"/>
                    </a:lnTo>
                    <a:cubicBezTo>
                      <a:pt x="66" y="69"/>
                      <a:pt x="100" y="110"/>
                      <a:pt x="138" y="145"/>
                    </a:cubicBezTo>
                    <a:cubicBezTo>
                      <a:pt x="142" y="148"/>
                      <a:pt x="149" y="152"/>
                      <a:pt x="155" y="152"/>
                    </a:cubicBezTo>
                    <a:cubicBezTo>
                      <a:pt x="116" y="112"/>
                      <a:pt x="72" y="73"/>
                      <a:pt x="30" y="32"/>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16"/>
              <p:cNvSpPr/>
              <p:nvPr/>
            </p:nvSpPr>
            <p:spPr>
              <a:xfrm>
                <a:off x="4288100" y="3411125"/>
                <a:ext cx="8250" cy="9800"/>
              </a:xfrm>
              <a:custGeom>
                <a:avLst/>
                <a:gdLst/>
                <a:ahLst/>
                <a:cxnLst/>
                <a:rect l="l" t="t" r="r" b="b"/>
                <a:pathLst>
                  <a:path w="330" h="392" extrusionOk="0">
                    <a:moveTo>
                      <a:pt x="329" y="391"/>
                    </a:moveTo>
                    <a:cubicBezTo>
                      <a:pt x="218" y="267"/>
                      <a:pt x="106" y="135"/>
                      <a:pt x="0" y="0"/>
                    </a:cubicBezTo>
                    <a:cubicBezTo>
                      <a:pt x="106" y="135"/>
                      <a:pt x="218" y="267"/>
                      <a:pt x="329" y="39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16"/>
              <p:cNvSpPr/>
              <p:nvPr/>
            </p:nvSpPr>
            <p:spPr>
              <a:xfrm>
                <a:off x="4284725" y="3406900"/>
                <a:ext cx="274700" cy="64000"/>
              </a:xfrm>
              <a:custGeom>
                <a:avLst/>
                <a:gdLst/>
                <a:ahLst/>
                <a:cxnLst/>
                <a:rect l="l" t="t" r="r" b="b"/>
                <a:pathLst>
                  <a:path w="10988" h="2560" extrusionOk="0">
                    <a:moveTo>
                      <a:pt x="0" y="1"/>
                    </a:moveTo>
                    <a:lnTo>
                      <a:pt x="0" y="1"/>
                    </a:lnTo>
                    <a:cubicBezTo>
                      <a:pt x="10" y="11"/>
                      <a:pt x="17" y="24"/>
                      <a:pt x="23" y="34"/>
                    </a:cubicBezTo>
                    <a:cubicBezTo>
                      <a:pt x="60" y="80"/>
                      <a:pt x="99" y="123"/>
                      <a:pt x="135" y="169"/>
                    </a:cubicBezTo>
                    <a:cubicBezTo>
                      <a:pt x="241" y="304"/>
                      <a:pt x="353" y="436"/>
                      <a:pt x="464" y="560"/>
                    </a:cubicBezTo>
                    <a:cubicBezTo>
                      <a:pt x="517" y="617"/>
                      <a:pt x="567" y="673"/>
                      <a:pt x="619" y="729"/>
                    </a:cubicBezTo>
                    <a:cubicBezTo>
                      <a:pt x="669" y="782"/>
                      <a:pt x="725" y="831"/>
                      <a:pt x="774" y="880"/>
                    </a:cubicBezTo>
                    <a:cubicBezTo>
                      <a:pt x="2055" y="1414"/>
                      <a:pt x="3405" y="1789"/>
                      <a:pt x="4775" y="2029"/>
                    </a:cubicBezTo>
                    <a:cubicBezTo>
                      <a:pt x="6167" y="2276"/>
                      <a:pt x="7580" y="2411"/>
                      <a:pt x="8992" y="2493"/>
                    </a:cubicBezTo>
                    <a:cubicBezTo>
                      <a:pt x="9368" y="2516"/>
                      <a:pt x="9779" y="2543"/>
                      <a:pt x="10208" y="2560"/>
                    </a:cubicBezTo>
                    <a:cubicBezTo>
                      <a:pt x="10474" y="2437"/>
                      <a:pt x="10734" y="2299"/>
                      <a:pt x="10988" y="2148"/>
                    </a:cubicBezTo>
                    <a:lnTo>
                      <a:pt x="10576" y="2148"/>
                    </a:lnTo>
                    <a:cubicBezTo>
                      <a:pt x="9602" y="2131"/>
                      <a:pt x="8627" y="2052"/>
                      <a:pt x="7659" y="1957"/>
                    </a:cubicBezTo>
                    <a:cubicBezTo>
                      <a:pt x="5634" y="1756"/>
                      <a:pt x="3605" y="1423"/>
                      <a:pt x="1683" y="732"/>
                    </a:cubicBezTo>
                    <a:cubicBezTo>
                      <a:pt x="1107" y="525"/>
                      <a:pt x="547" y="278"/>
                      <a:pt x="0"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16"/>
              <p:cNvSpPr/>
              <p:nvPr/>
            </p:nvSpPr>
            <p:spPr>
              <a:xfrm>
                <a:off x="4244800" y="3213800"/>
                <a:ext cx="334050" cy="122775"/>
              </a:xfrm>
              <a:custGeom>
                <a:avLst/>
                <a:gdLst/>
                <a:ahLst/>
                <a:cxnLst/>
                <a:rect l="l" t="t" r="r" b="b"/>
                <a:pathLst>
                  <a:path w="13362" h="4911" extrusionOk="0">
                    <a:moveTo>
                      <a:pt x="356" y="0"/>
                    </a:moveTo>
                    <a:cubicBezTo>
                      <a:pt x="195" y="475"/>
                      <a:pt x="73" y="969"/>
                      <a:pt x="0" y="1476"/>
                    </a:cubicBezTo>
                    <a:cubicBezTo>
                      <a:pt x="626" y="2081"/>
                      <a:pt x="1284" y="2648"/>
                      <a:pt x="1979" y="3161"/>
                    </a:cubicBezTo>
                    <a:cubicBezTo>
                      <a:pt x="2990" y="3909"/>
                      <a:pt x="4041" y="4479"/>
                      <a:pt x="5130" y="4910"/>
                    </a:cubicBezTo>
                    <a:cubicBezTo>
                      <a:pt x="5222" y="4867"/>
                      <a:pt x="5318" y="4821"/>
                      <a:pt x="5410" y="4778"/>
                    </a:cubicBezTo>
                    <a:cubicBezTo>
                      <a:pt x="4211" y="4278"/>
                      <a:pt x="3085" y="3616"/>
                      <a:pt x="2055" y="2803"/>
                    </a:cubicBezTo>
                    <a:cubicBezTo>
                      <a:pt x="1377" y="2269"/>
                      <a:pt x="748" y="1690"/>
                      <a:pt x="155" y="1081"/>
                    </a:cubicBezTo>
                    <a:lnTo>
                      <a:pt x="155" y="1081"/>
                    </a:lnTo>
                    <a:cubicBezTo>
                      <a:pt x="2305" y="2464"/>
                      <a:pt x="4649" y="3540"/>
                      <a:pt x="7040" y="4225"/>
                    </a:cubicBezTo>
                    <a:cubicBezTo>
                      <a:pt x="7089" y="4219"/>
                      <a:pt x="7135" y="4208"/>
                      <a:pt x="7185" y="4202"/>
                    </a:cubicBezTo>
                    <a:cubicBezTo>
                      <a:pt x="7382" y="4182"/>
                      <a:pt x="7578" y="4173"/>
                      <a:pt x="7775" y="4173"/>
                    </a:cubicBezTo>
                    <a:cubicBezTo>
                      <a:pt x="8482" y="4173"/>
                      <a:pt x="9191" y="4284"/>
                      <a:pt x="9892" y="4363"/>
                    </a:cubicBezTo>
                    <a:cubicBezTo>
                      <a:pt x="10305" y="4410"/>
                      <a:pt x="10724" y="4452"/>
                      <a:pt x="11143" y="4452"/>
                    </a:cubicBezTo>
                    <a:cubicBezTo>
                      <a:pt x="11161" y="4452"/>
                      <a:pt x="11180" y="4452"/>
                      <a:pt x="11199" y="4452"/>
                    </a:cubicBezTo>
                    <a:cubicBezTo>
                      <a:pt x="9417" y="4265"/>
                      <a:pt x="7659" y="3859"/>
                      <a:pt x="5977" y="3257"/>
                    </a:cubicBezTo>
                    <a:cubicBezTo>
                      <a:pt x="5360" y="3037"/>
                      <a:pt x="4765" y="2789"/>
                      <a:pt x="4185" y="2523"/>
                    </a:cubicBezTo>
                    <a:lnTo>
                      <a:pt x="4185" y="2523"/>
                    </a:lnTo>
                    <a:cubicBezTo>
                      <a:pt x="6072" y="3270"/>
                      <a:pt x="8027" y="3847"/>
                      <a:pt x="10036" y="4152"/>
                    </a:cubicBezTo>
                    <a:cubicBezTo>
                      <a:pt x="10708" y="4254"/>
                      <a:pt x="11399" y="4324"/>
                      <a:pt x="12104" y="4363"/>
                    </a:cubicBezTo>
                    <a:cubicBezTo>
                      <a:pt x="12226" y="4337"/>
                      <a:pt x="12344" y="4310"/>
                      <a:pt x="12466" y="4271"/>
                    </a:cubicBezTo>
                    <a:cubicBezTo>
                      <a:pt x="12792" y="4172"/>
                      <a:pt x="13092" y="4017"/>
                      <a:pt x="13361" y="3824"/>
                    </a:cubicBezTo>
                    <a:lnTo>
                      <a:pt x="13361" y="3824"/>
                    </a:lnTo>
                    <a:cubicBezTo>
                      <a:pt x="13208" y="3827"/>
                      <a:pt x="13054" y="3829"/>
                      <a:pt x="12899" y="3829"/>
                    </a:cubicBezTo>
                    <a:cubicBezTo>
                      <a:pt x="12255" y="3829"/>
                      <a:pt x="11603" y="3795"/>
                      <a:pt x="10942" y="3721"/>
                    </a:cubicBezTo>
                    <a:cubicBezTo>
                      <a:pt x="8788" y="3488"/>
                      <a:pt x="6684" y="2921"/>
                      <a:pt x="4659" y="2160"/>
                    </a:cubicBezTo>
                    <a:cubicBezTo>
                      <a:pt x="3547" y="1745"/>
                      <a:pt x="1380" y="1130"/>
                      <a:pt x="356"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16"/>
              <p:cNvSpPr/>
              <p:nvPr/>
            </p:nvSpPr>
            <p:spPr>
              <a:xfrm>
                <a:off x="4657125" y="3321875"/>
                <a:ext cx="25" cy="25"/>
              </a:xfrm>
              <a:custGeom>
                <a:avLst/>
                <a:gdLst/>
                <a:ahLst/>
                <a:cxnLst/>
                <a:rect l="l" t="t" r="r" b="b"/>
                <a:pathLst>
                  <a:path w="1" h="1" extrusionOk="0">
                    <a:moveTo>
                      <a:pt x="0" y="1"/>
                    </a:moveTo>
                    <a:lnTo>
                      <a:pt x="0" y="1"/>
                    </a:ln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16"/>
              <p:cNvSpPr/>
              <p:nvPr/>
            </p:nvSpPr>
            <p:spPr>
              <a:xfrm>
                <a:off x="4373050" y="3333250"/>
                <a:ext cx="256350" cy="33525"/>
              </a:xfrm>
              <a:custGeom>
                <a:avLst/>
                <a:gdLst/>
                <a:ahLst/>
                <a:cxnLst/>
                <a:rect l="l" t="t" r="r" b="b"/>
                <a:pathLst>
                  <a:path w="10254" h="1341" extrusionOk="0">
                    <a:moveTo>
                      <a:pt x="280" y="0"/>
                    </a:moveTo>
                    <a:cubicBezTo>
                      <a:pt x="188" y="43"/>
                      <a:pt x="92" y="89"/>
                      <a:pt x="0" y="132"/>
                    </a:cubicBezTo>
                    <a:cubicBezTo>
                      <a:pt x="2332" y="1056"/>
                      <a:pt x="4822" y="1341"/>
                      <a:pt x="7382" y="1341"/>
                    </a:cubicBezTo>
                    <a:cubicBezTo>
                      <a:pt x="8297" y="1341"/>
                      <a:pt x="9220" y="1304"/>
                      <a:pt x="10148" y="1248"/>
                    </a:cubicBezTo>
                    <a:cubicBezTo>
                      <a:pt x="10251" y="1242"/>
                      <a:pt x="10254" y="1083"/>
                      <a:pt x="10154" y="1083"/>
                    </a:cubicBezTo>
                    <a:cubicBezTo>
                      <a:pt x="10152" y="1083"/>
                      <a:pt x="10150" y="1083"/>
                      <a:pt x="10148" y="1084"/>
                    </a:cubicBezTo>
                    <a:cubicBezTo>
                      <a:pt x="9117" y="1141"/>
                      <a:pt x="8075" y="1191"/>
                      <a:pt x="7035" y="1191"/>
                    </a:cubicBezTo>
                    <a:cubicBezTo>
                      <a:pt x="5563" y="1191"/>
                      <a:pt x="4094" y="1090"/>
                      <a:pt x="2660" y="764"/>
                    </a:cubicBezTo>
                    <a:cubicBezTo>
                      <a:pt x="1841" y="579"/>
                      <a:pt x="1047" y="323"/>
                      <a:pt x="280"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16"/>
              <p:cNvSpPr/>
              <p:nvPr/>
            </p:nvSpPr>
            <p:spPr>
              <a:xfrm>
                <a:off x="4547400" y="3299825"/>
                <a:ext cx="112850" cy="23850"/>
              </a:xfrm>
              <a:custGeom>
                <a:avLst/>
                <a:gdLst/>
                <a:ahLst/>
                <a:cxnLst/>
                <a:rect l="l" t="t" r="r" b="b"/>
                <a:pathLst>
                  <a:path w="4514" h="954" extrusionOk="0">
                    <a:moveTo>
                      <a:pt x="4514" y="0"/>
                    </a:moveTo>
                    <a:cubicBezTo>
                      <a:pt x="3454" y="228"/>
                      <a:pt x="2368" y="356"/>
                      <a:pt x="1257" y="383"/>
                    </a:cubicBezTo>
                    <a:cubicBezTo>
                      <a:pt x="988" y="576"/>
                      <a:pt x="688" y="731"/>
                      <a:pt x="362" y="830"/>
                    </a:cubicBezTo>
                    <a:cubicBezTo>
                      <a:pt x="240" y="869"/>
                      <a:pt x="122" y="896"/>
                      <a:pt x="0" y="922"/>
                    </a:cubicBezTo>
                    <a:cubicBezTo>
                      <a:pt x="382" y="943"/>
                      <a:pt x="767" y="954"/>
                      <a:pt x="1153" y="954"/>
                    </a:cubicBezTo>
                    <a:cubicBezTo>
                      <a:pt x="2244" y="954"/>
                      <a:pt x="3345" y="868"/>
                      <a:pt x="4425" y="675"/>
                    </a:cubicBezTo>
                    <a:cubicBezTo>
                      <a:pt x="4465" y="455"/>
                      <a:pt x="4494" y="228"/>
                      <a:pt x="4514"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16"/>
              <p:cNvSpPr/>
              <p:nvPr/>
            </p:nvSpPr>
            <p:spPr>
              <a:xfrm>
                <a:off x="4420775" y="3318125"/>
                <a:ext cx="236375" cy="22825"/>
              </a:xfrm>
              <a:custGeom>
                <a:avLst/>
                <a:gdLst/>
                <a:ahLst/>
                <a:cxnLst/>
                <a:rect l="l" t="t" r="r" b="b"/>
                <a:pathLst>
                  <a:path w="9455" h="913" extrusionOk="0">
                    <a:moveTo>
                      <a:pt x="736" y="0"/>
                    </a:moveTo>
                    <a:cubicBezTo>
                      <a:pt x="539" y="0"/>
                      <a:pt x="343" y="9"/>
                      <a:pt x="146" y="29"/>
                    </a:cubicBezTo>
                    <a:cubicBezTo>
                      <a:pt x="96" y="35"/>
                      <a:pt x="50" y="46"/>
                      <a:pt x="1" y="52"/>
                    </a:cubicBezTo>
                    <a:cubicBezTo>
                      <a:pt x="156" y="98"/>
                      <a:pt x="310" y="144"/>
                      <a:pt x="468" y="187"/>
                    </a:cubicBezTo>
                    <a:cubicBezTo>
                      <a:pt x="2270" y="663"/>
                      <a:pt x="4127" y="912"/>
                      <a:pt x="5987" y="912"/>
                    </a:cubicBezTo>
                    <a:cubicBezTo>
                      <a:pt x="6920" y="912"/>
                      <a:pt x="7854" y="849"/>
                      <a:pt x="8782" y="721"/>
                    </a:cubicBezTo>
                    <a:cubicBezTo>
                      <a:pt x="8895" y="704"/>
                      <a:pt x="9092" y="674"/>
                      <a:pt x="9342" y="634"/>
                    </a:cubicBezTo>
                    <a:cubicBezTo>
                      <a:pt x="9385" y="476"/>
                      <a:pt x="9421" y="315"/>
                      <a:pt x="9454" y="151"/>
                    </a:cubicBezTo>
                    <a:lnTo>
                      <a:pt x="9454" y="151"/>
                    </a:lnTo>
                    <a:cubicBezTo>
                      <a:pt x="8418" y="315"/>
                      <a:pt x="7374" y="395"/>
                      <a:pt x="6326" y="395"/>
                    </a:cubicBezTo>
                    <a:cubicBezTo>
                      <a:pt x="6281" y="395"/>
                      <a:pt x="6236" y="394"/>
                      <a:pt x="6191" y="394"/>
                    </a:cubicBezTo>
                    <a:cubicBezTo>
                      <a:pt x="5512" y="388"/>
                      <a:pt x="4834" y="348"/>
                      <a:pt x="4160" y="279"/>
                    </a:cubicBezTo>
                    <a:cubicBezTo>
                      <a:pt x="4141" y="279"/>
                      <a:pt x="4122" y="279"/>
                      <a:pt x="4104" y="279"/>
                    </a:cubicBezTo>
                    <a:cubicBezTo>
                      <a:pt x="3685" y="279"/>
                      <a:pt x="3266" y="237"/>
                      <a:pt x="2853" y="190"/>
                    </a:cubicBezTo>
                    <a:cubicBezTo>
                      <a:pt x="2152" y="111"/>
                      <a:pt x="1443" y="0"/>
                      <a:pt x="736"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16"/>
              <p:cNvSpPr/>
              <p:nvPr/>
            </p:nvSpPr>
            <p:spPr>
              <a:xfrm>
                <a:off x="4308350" y="3116275"/>
                <a:ext cx="312825" cy="87400"/>
              </a:xfrm>
              <a:custGeom>
                <a:avLst/>
                <a:gdLst/>
                <a:ahLst/>
                <a:cxnLst/>
                <a:rect l="l" t="t" r="r" b="b"/>
                <a:pathLst>
                  <a:path w="12513" h="3496" extrusionOk="0">
                    <a:moveTo>
                      <a:pt x="583" y="0"/>
                    </a:moveTo>
                    <a:cubicBezTo>
                      <a:pt x="382" y="158"/>
                      <a:pt x="188" y="326"/>
                      <a:pt x="0" y="500"/>
                    </a:cubicBezTo>
                    <a:cubicBezTo>
                      <a:pt x="590" y="859"/>
                      <a:pt x="1183" y="1208"/>
                      <a:pt x="1791" y="1524"/>
                    </a:cubicBezTo>
                    <a:cubicBezTo>
                      <a:pt x="3451" y="2387"/>
                      <a:pt x="5219" y="3062"/>
                      <a:pt x="7076" y="3339"/>
                    </a:cubicBezTo>
                    <a:cubicBezTo>
                      <a:pt x="7708" y="3434"/>
                      <a:pt x="8383" y="3496"/>
                      <a:pt x="9061" y="3496"/>
                    </a:cubicBezTo>
                    <a:cubicBezTo>
                      <a:pt x="10118" y="3496"/>
                      <a:pt x="11185" y="3346"/>
                      <a:pt x="12117" y="2937"/>
                    </a:cubicBezTo>
                    <a:cubicBezTo>
                      <a:pt x="12252" y="2877"/>
                      <a:pt x="12384" y="2805"/>
                      <a:pt x="12512" y="2722"/>
                    </a:cubicBezTo>
                    <a:cubicBezTo>
                      <a:pt x="12503" y="2512"/>
                      <a:pt x="12489" y="2301"/>
                      <a:pt x="12469" y="2087"/>
                    </a:cubicBezTo>
                    <a:cubicBezTo>
                      <a:pt x="11617" y="2624"/>
                      <a:pt x="10250" y="2789"/>
                      <a:pt x="9486" y="2818"/>
                    </a:cubicBezTo>
                    <a:cubicBezTo>
                      <a:pt x="9345" y="2824"/>
                      <a:pt x="9204" y="2827"/>
                      <a:pt x="9063" y="2827"/>
                    </a:cubicBezTo>
                    <a:cubicBezTo>
                      <a:pt x="7675" y="2827"/>
                      <a:pt x="6300" y="2554"/>
                      <a:pt x="4982" y="2120"/>
                    </a:cubicBezTo>
                    <a:cubicBezTo>
                      <a:pt x="3534" y="1640"/>
                      <a:pt x="2160" y="941"/>
                      <a:pt x="850" y="165"/>
                    </a:cubicBezTo>
                    <a:cubicBezTo>
                      <a:pt x="761" y="112"/>
                      <a:pt x="672" y="55"/>
                      <a:pt x="583"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16"/>
              <p:cNvSpPr/>
              <p:nvPr/>
            </p:nvSpPr>
            <p:spPr>
              <a:xfrm>
                <a:off x="4625675" y="3164675"/>
                <a:ext cx="1575" cy="2225"/>
              </a:xfrm>
              <a:custGeom>
                <a:avLst/>
                <a:gdLst/>
                <a:ahLst/>
                <a:cxnLst/>
                <a:rect l="l" t="t" r="r" b="b"/>
                <a:pathLst>
                  <a:path w="63" h="89" extrusionOk="0">
                    <a:moveTo>
                      <a:pt x="3" y="0"/>
                    </a:moveTo>
                    <a:cubicBezTo>
                      <a:pt x="3" y="0"/>
                      <a:pt x="0" y="0"/>
                      <a:pt x="0" y="3"/>
                    </a:cubicBezTo>
                    <a:cubicBezTo>
                      <a:pt x="20" y="33"/>
                      <a:pt x="43" y="59"/>
                      <a:pt x="62" y="89"/>
                    </a:cubicBezTo>
                    <a:lnTo>
                      <a:pt x="3" y="0"/>
                    </a:ln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16"/>
              <p:cNvSpPr/>
              <p:nvPr/>
            </p:nvSpPr>
            <p:spPr>
              <a:xfrm>
                <a:off x="4629800" y="3171100"/>
                <a:ext cx="2650" cy="4350"/>
              </a:xfrm>
              <a:custGeom>
                <a:avLst/>
                <a:gdLst/>
                <a:ahLst/>
                <a:cxnLst/>
                <a:rect l="l" t="t" r="r" b="b"/>
                <a:pathLst>
                  <a:path w="106" h="174" extrusionOk="0">
                    <a:moveTo>
                      <a:pt x="0" y="0"/>
                    </a:moveTo>
                    <a:cubicBezTo>
                      <a:pt x="36" y="55"/>
                      <a:pt x="69" y="115"/>
                      <a:pt x="102" y="174"/>
                    </a:cubicBezTo>
                    <a:lnTo>
                      <a:pt x="105" y="171"/>
                    </a:lnTo>
                    <a:cubicBezTo>
                      <a:pt x="72" y="112"/>
                      <a:pt x="36" y="55"/>
                      <a:pt x="0"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16"/>
              <p:cNvSpPr/>
              <p:nvPr/>
            </p:nvSpPr>
            <p:spPr>
              <a:xfrm>
                <a:off x="4620075" y="3164750"/>
                <a:ext cx="12300" cy="19600"/>
              </a:xfrm>
              <a:custGeom>
                <a:avLst/>
                <a:gdLst/>
                <a:ahLst/>
                <a:cxnLst/>
                <a:rect l="l" t="t" r="r" b="b"/>
                <a:pathLst>
                  <a:path w="492" h="784" extrusionOk="0">
                    <a:moveTo>
                      <a:pt x="224" y="0"/>
                    </a:moveTo>
                    <a:cubicBezTo>
                      <a:pt x="155" y="53"/>
                      <a:pt x="76" y="102"/>
                      <a:pt x="0" y="148"/>
                    </a:cubicBezTo>
                    <a:cubicBezTo>
                      <a:pt x="20" y="362"/>
                      <a:pt x="34" y="573"/>
                      <a:pt x="43" y="783"/>
                    </a:cubicBezTo>
                    <a:cubicBezTo>
                      <a:pt x="204" y="678"/>
                      <a:pt x="356" y="560"/>
                      <a:pt x="491" y="428"/>
                    </a:cubicBezTo>
                    <a:cubicBezTo>
                      <a:pt x="458" y="369"/>
                      <a:pt x="425" y="309"/>
                      <a:pt x="389" y="254"/>
                    </a:cubicBezTo>
                    <a:cubicBezTo>
                      <a:pt x="356" y="198"/>
                      <a:pt x="320" y="142"/>
                      <a:pt x="286" y="86"/>
                    </a:cubicBezTo>
                    <a:cubicBezTo>
                      <a:pt x="267" y="56"/>
                      <a:pt x="244" y="30"/>
                      <a:pt x="224"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5" name="Google Shape;1435;p16"/>
            <p:cNvGrpSpPr/>
            <p:nvPr/>
          </p:nvGrpSpPr>
          <p:grpSpPr>
            <a:xfrm>
              <a:off x="-1049644" y="3767210"/>
              <a:ext cx="163416" cy="163452"/>
              <a:chOff x="5884600" y="320025"/>
              <a:chExt cx="360900" cy="360900"/>
            </a:xfrm>
          </p:grpSpPr>
          <p:sp>
            <p:nvSpPr>
              <p:cNvPr id="1436" name="Google Shape;1436;p16"/>
              <p:cNvSpPr/>
              <p:nvPr/>
            </p:nvSpPr>
            <p:spPr>
              <a:xfrm>
                <a:off x="5884600" y="320025"/>
                <a:ext cx="360900" cy="360900"/>
              </a:xfrm>
              <a:custGeom>
                <a:avLst/>
                <a:gdLst/>
                <a:ahLst/>
                <a:cxnLst/>
                <a:rect l="l" t="t" r="r" b="b"/>
                <a:pathLst>
                  <a:path w="14436" h="14436" extrusionOk="0">
                    <a:moveTo>
                      <a:pt x="7218" y="0"/>
                    </a:moveTo>
                    <a:cubicBezTo>
                      <a:pt x="3230" y="0"/>
                      <a:pt x="0" y="3230"/>
                      <a:pt x="0" y="7217"/>
                    </a:cubicBezTo>
                    <a:cubicBezTo>
                      <a:pt x="0" y="11202"/>
                      <a:pt x="3230" y="14435"/>
                      <a:pt x="7218" y="14435"/>
                    </a:cubicBezTo>
                    <a:cubicBezTo>
                      <a:pt x="11205" y="14435"/>
                      <a:pt x="14435" y="11202"/>
                      <a:pt x="14435" y="7217"/>
                    </a:cubicBezTo>
                    <a:cubicBezTo>
                      <a:pt x="14435" y="3230"/>
                      <a:pt x="11205" y="0"/>
                      <a:pt x="7218" y="0"/>
                    </a:cubicBezTo>
                    <a:close/>
                  </a:path>
                </a:pathLst>
              </a:custGeom>
              <a:solidFill>
                <a:srgbClr val="F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16"/>
              <p:cNvSpPr/>
              <p:nvPr/>
            </p:nvSpPr>
            <p:spPr>
              <a:xfrm>
                <a:off x="5900875" y="481025"/>
                <a:ext cx="344625" cy="199900"/>
              </a:xfrm>
              <a:custGeom>
                <a:avLst/>
                <a:gdLst/>
                <a:ahLst/>
                <a:cxnLst/>
                <a:rect l="l" t="t" r="r" b="b"/>
                <a:pathLst>
                  <a:path w="13785" h="7996" extrusionOk="0">
                    <a:moveTo>
                      <a:pt x="13741" y="1"/>
                    </a:moveTo>
                    <a:cubicBezTo>
                      <a:pt x="13316" y="484"/>
                      <a:pt x="12856" y="923"/>
                      <a:pt x="12322" y="1308"/>
                    </a:cubicBezTo>
                    <a:cubicBezTo>
                      <a:pt x="11657" y="1795"/>
                      <a:pt x="10929" y="2187"/>
                      <a:pt x="10215" y="2595"/>
                    </a:cubicBezTo>
                    <a:cubicBezTo>
                      <a:pt x="8750" y="3441"/>
                      <a:pt x="7222" y="4215"/>
                      <a:pt x="5543" y="4531"/>
                    </a:cubicBezTo>
                    <a:cubicBezTo>
                      <a:pt x="4895" y="4653"/>
                      <a:pt x="4191" y="4732"/>
                      <a:pt x="3486" y="4732"/>
                    </a:cubicBezTo>
                    <a:cubicBezTo>
                      <a:pt x="2226" y="4732"/>
                      <a:pt x="961" y="4480"/>
                      <a:pt x="1" y="3771"/>
                    </a:cubicBezTo>
                    <a:lnTo>
                      <a:pt x="1" y="3771"/>
                    </a:lnTo>
                    <a:cubicBezTo>
                      <a:pt x="1137" y="6263"/>
                      <a:pt x="3649" y="7995"/>
                      <a:pt x="6567" y="7995"/>
                    </a:cubicBezTo>
                    <a:cubicBezTo>
                      <a:pt x="10554" y="7995"/>
                      <a:pt x="13784" y="4762"/>
                      <a:pt x="13784" y="777"/>
                    </a:cubicBezTo>
                    <a:cubicBezTo>
                      <a:pt x="13784" y="514"/>
                      <a:pt x="13771" y="257"/>
                      <a:pt x="13741" y="1"/>
                    </a:cubicBezTo>
                    <a:close/>
                  </a:path>
                </a:pathLst>
              </a:custGeom>
              <a:solidFill>
                <a:srgbClr val="FB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16"/>
              <p:cNvSpPr/>
              <p:nvPr/>
            </p:nvSpPr>
            <p:spPr>
              <a:xfrm>
                <a:off x="5919650" y="345700"/>
                <a:ext cx="146150" cy="47925"/>
              </a:xfrm>
              <a:custGeom>
                <a:avLst/>
                <a:gdLst/>
                <a:ahLst/>
                <a:cxnLst/>
                <a:rect l="l" t="t" r="r" b="b"/>
                <a:pathLst>
                  <a:path w="5846" h="1917" extrusionOk="0">
                    <a:moveTo>
                      <a:pt x="2102" y="1"/>
                    </a:moveTo>
                    <a:cubicBezTo>
                      <a:pt x="1282" y="494"/>
                      <a:pt x="564" y="1150"/>
                      <a:pt x="1" y="1917"/>
                    </a:cubicBezTo>
                    <a:cubicBezTo>
                      <a:pt x="136" y="1881"/>
                      <a:pt x="271" y="1841"/>
                      <a:pt x="406" y="1801"/>
                    </a:cubicBezTo>
                    <a:cubicBezTo>
                      <a:pt x="1011" y="1623"/>
                      <a:pt x="1670" y="1322"/>
                      <a:pt x="2308" y="1322"/>
                    </a:cubicBezTo>
                    <a:cubicBezTo>
                      <a:pt x="2378" y="1322"/>
                      <a:pt x="2447" y="1326"/>
                      <a:pt x="2517" y="1334"/>
                    </a:cubicBezTo>
                    <a:cubicBezTo>
                      <a:pt x="3036" y="1392"/>
                      <a:pt x="3547" y="1439"/>
                      <a:pt x="4056" y="1439"/>
                    </a:cubicBezTo>
                    <a:cubicBezTo>
                      <a:pt x="4619" y="1439"/>
                      <a:pt x="5178" y="1381"/>
                      <a:pt x="5740" y="1219"/>
                    </a:cubicBezTo>
                    <a:cubicBezTo>
                      <a:pt x="5802" y="1202"/>
                      <a:pt x="5845" y="1133"/>
                      <a:pt x="5825" y="1071"/>
                    </a:cubicBezTo>
                    <a:cubicBezTo>
                      <a:pt x="5737" y="800"/>
                      <a:pt x="5523" y="751"/>
                      <a:pt x="5259" y="698"/>
                    </a:cubicBezTo>
                    <a:cubicBezTo>
                      <a:pt x="4584" y="557"/>
                      <a:pt x="3903" y="458"/>
                      <a:pt x="3234" y="291"/>
                    </a:cubicBezTo>
                    <a:cubicBezTo>
                      <a:pt x="2859" y="198"/>
                      <a:pt x="2484" y="73"/>
                      <a:pt x="2102"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16"/>
              <p:cNvSpPr/>
              <p:nvPr/>
            </p:nvSpPr>
            <p:spPr>
              <a:xfrm>
                <a:off x="6130475" y="346775"/>
                <a:ext cx="60100" cy="42725"/>
              </a:xfrm>
              <a:custGeom>
                <a:avLst/>
                <a:gdLst/>
                <a:ahLst/>
                <a:cxnLst/>
                <a:rect l="l" t="t" r="r" b="b"/>
                <a:pathLst>
                  <a:path w="2404" h="1709" extrusionOk="0">
                    <a:moveTo>
                      <a:pt x="579" y="1"/>
                    </a:moveTo>
                    <a:cubicBezTo>
                      <a:pt x="501" y="1"/>
                      <a:pt x="442" y="38"/>
                      <a:pt x="372" y="102"/>
                    </a:cubicBezTo>
                    <a:cubicBezTo>
                      <a:pt x="342" y="132"/>
                      <a:pt x="333" y="165"/>
                      <a:pt x="333" y="201"/>
                    </a:cubicBezTo>
                    <a:cubicBezTo>
                      <a:pt x="257" y="244"/>
                      <a:pt x="184" y="297"/>
                      <a:pt x="132" y="372"/>
                    </a:cubicBezTo>
                    <a:cubicBezTo>
                      <a:pt x="0" y="560"/>
                      <a:pt x="10" y="813"/>
                      <a:pt x="184" y="975"/>
                    </a:cubicBezTo>
                    <a:cubicBezTo>
                      <a:pt x="428" y="1202"/>
                      <a:pt x="827" y="1143"/>
                      <a:pt x="1097" y="1347"/>
                    </a:cubicBezTo>
                    <a:cubicBezTo>
                      <a:pt x="1284" y="1486"/>
                      <a:pt x="1422" y="1708"/>
                      <a:pt x="1659" y="1708"/>
                    </a:cubicBezTo>
                    <a:cubicBezTo>
                      <a:pt x="1697" y="1708"/>
                      <a:pt x="1738" y="1702"/>
                      <a:pt x="1781" y="1690"/>
                    </a:cubicBezTo>
                    <a:cubicBezTo>
                      <a:pt x="2404" y="1512"/>
                      <a:pt x="2101" y="797"/>
                      <a:pt x="1781" y="504"/>
                    </a:cubicBezTo>
                    <a:cubicBezTo>
                      <a:pt x="1679" y="409"/>
                      <a:pt x="1567" y="310"/>
                      <a:pt x="1429" y="277"/>
                    </a:cubicBezTo>
                    <a:cubicBezTo>
                      <a:pt x="1397" y="269"/>
                      <a:pt x="1363" y="266"/>
                      <a:pt x="1328" y="266"/>
                    </a:cubicBezTo>
                    <a:cubicBezTo>
                      <a:pt x="1257" y="266"/>
                      <a:pt x="1182" y="278"/>
                      <a:pt x="1110" y="278"/>
                    </a:cubicBezTo>
                    <a:cubicBezTo>
                      <a:pt x="1052" y="278"/>
                      <a:pt x="996" y="270"/>
                      <a:pt x="945" y="240"/>
                    </a:cubicBezTo>
                    <a:cubicBezTo>
                      <a:pt x="932" y="231"/>
                      <a:pt x="922" y="221"/>
                      <a:pt x="909" y="211"/>
                    </a:cubicBezTo>
                    <a:cubicBezTo>
                      <a:pt x="919" y="161"/>
                      <a:pt x="880" y="102"/>
                      <a:pt x="824" y="96"/>
                    </a:cubicBezTo>
                    <a:cubicBezTo>
                      <a:pt x="813" y="96"/>
                      <a:pt x="807" y="99"/>
                      <a:pt x="797" y="99"/>
                    </a:cubicBezTo>
                    <a:cubicBezTo>
                      <a:pt x="764" y="63"/>
                      <a:pt x="728" y="33"/>
                      <a:pt x="675" y="17"/>
                    </a:cubicBezTo>
                    <a:cubicBezTo>
                      <a:pt x="639" y="6"/>
                      <a:pt x="608" y="1"/>
                      <a:pt x="579"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16"/>
              <p:cNvSpPr/>
              <p:nvPr/>
            </p:nvSpPr>
            <p:spPr>
              <a:xfrm>
                <a:off x="6099675" y="504625"/>
                <a:ext cx="57900" cy="37075"/>
              </a:xfrm>
              <a:custGeom>
                <a:avLst/>
                <a:gdLst/>
                <a:ahLst/>
                <a:cxnLst/>
                <a:rect l="l" t="t" r="r" b="b"/>
                <a:pathLst>
                  <a:path w="2316" h="1483" extrusionOk="0">
                    <a:moveTo>
                      <a:pt x="630" y="1"/>
                    </a:moveTo>
                    <a:cubicBezTo>
                      <a:pt x="405" y="1"/>
                      <a:pt x="204" y="78"/>
                      <a:pt x="93" y="295"/>
                    </a:cubicBezTo>
                    <a:cubicBezTo>
                      <a:pt x="1" y="482"/>
                      <a:pt x="44" y="713"/>
                      <a:pt x="215" y="838"/>
                    </a:cubicBezTo>
                    <a:cubicBezTo>
                      <a:pt x="298" y="897"/>
                      <a:pt x="391" y="917"/>
                      <a:pt x="486" y="917"/>
                    </a:cubicBezTo>
                    <a:cubicBezTo>
                      <a:pt x="576" y="917"/>
                      <a:pt x="667" y="900"/>
                      <a:pt x="755" y="880"/>
                    </a:cubicBezTo>
                    <a:lnTo>
                      <a:pt x="755" y="880"/>
                    </a:lnTo>
                    <a:cubicBezTo>
                      <a:pt x="735" y="907"/>
                      <a:pt x="722" y="937"/>
                      <a:pt x="725" y="973"/>
                    </a:cubicBezTo>
                    <a:cubicBezTo>
                      <a:pt x="744" y="1367"/>
                      <a:pt x="1158" y="1482"/>
                      <a:pt x="1532" y="1482"/>
                    </a:cubicBezTo>
                    <a:cubicBezTo>
                      <a:pt x="1669" y="1482"/>
                      <a:pt x="1802" y="1467"/>
                      <a:pt x="1907" y="1444"/>
                    </a:cubicBezTo>
                    <a:cubicBezTo>
                      <a:pt x="2164" y="1388"/>
                      <a:pt x="2316" y="1170"/>
                      <a:pt x="2206" y="910"/>
                    </a:cubicBezTo>
                    <a:cubicBezTo>
                      <a:pt x="2098" y="650"/>
                      <a:pt x="1811" y="446"/>
                      <a:pt x="1578" y="308"/>
                    </a:cubicBezTo>
                    <a:cubicBezTo>
                      <a:pt x="1354" y="172"/>
                      <a:pt x="965" y="1"/>
                      <a:pt x="63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16"/>
              <p:cNvSpPr/>
              <p:nvPr/>
            </p:nvSpPr>
            <p:spPr>
              <a:xfrm>
                <a:off x="6110125" y="382475"/>
                <a:ext cx="133725" cy="123200"/>
              </a:xfrm>
              <a:custGeom>
                <a:avLst/>
                <a:gdLst/>
                <a:ahLst/>
                <a:cxnLst/>
                <a:rect l="l" t="t" r="r" b="b"/>
                <a:pathLst>
                  <a:path w="5349" h="4928" extrusionOk="0">
                    <a:moveTo>
                      <a:pt x="3656" y="1"/>
                    </a:moveTo>
                    <a:cubicBezTo>
                      <a:pt x="3547" y="18"/>
                      <a:pt x="3442" y="51"/>
                      <a:pt x="3333" y="90"/>
                    </a:cubicBezTo>
                    <a:cubicBezTo>
                      <a:pt x="2888" y="251"/>
                      <a:pt x="2451" y="396"/>
                      <a:pt x="1999" y="534"/>
                    </a:cubicBezTo>
                    <a:cubicBezTo>
                      <a:pt x="1872" y="574"/>
                      <a:pt x="1891" y="775"/>
                      <a:pt x="2029" y="775"/>
                    </a:cubicBezTo>
                    <a:cubicBezTo>
                      <a:pt x="2031" y="775"/>
                      <a:pt x="2032" y="775"/>
                      <a:pt x="2033" y="775"/>
                    </a:cubicBezTo>
                    <a:cubicBezTo>
                      <a:pt x="2074" y="774"/>
                      <a:pt x="2115" y="773"/>
                      <a:pt x="2156" y="773"/>
                    </a:cubicBezTo>
                    <a:cubicBezTo>
                      <a:pt x="2415" y="773"/>
                      <a:pt x="2675" y="799"/>
                      <a:pt x="2931" y="824"/>
                    </a:cubicBezTo>
                    <a:cubicBezTo>
                      <a:pt x="3514" y="884"/>
                      <a:pt x="3103" y="1072"/>
                      <a:pt x="2843" y="1272"/>
                    </a:cubicBezTo>
                    <a:cubicBezTo>
                      <a:pt x="2714" y="1368"/>
                      <a:pt x="2612" y="1440"/>
                      <a:pt x="2543" y="1536"/>
                    </a:cubicBezTo>
                    <a:cubicBezTo>
                      <a:pt x="2243" y="1327"/>
                      <a:pt x="1937" y="1028"/>
                      <a:pt x="1577" y="1028"/>
                    </a:cubicBezTo>
                    <a:cubicBezTo>
                      <a:pt x="1539" y="1028"/>
                      <a:pt x="1500" y="1031"/>
                      <a:pt x="1460" y="1039"/>
                    </a:cubicBezTo>
                    <a:cubicBezTo>
                      <a:pt x="1239" y="1081"/>
                      <a:pt x="1077" y="1233"/>
                      <a:pt x="1042" y="1417"/>
                    </a:cubicBezTo>
                    <a:cubicBezTo>
                      <a:pt x="591" y="1747"/>
                      <a:pt x="116" y="2260"/>
                      <a:pt x="57" y="2823"/>
                    </a:cubicBezTo>
                    <a:cubicBezTo>
                      <a:pt x="1" y="3353"/>
                      <a:pt x="571" y="3498"/>
                      <a:pt x="992" y="3544"/>
                    </a:cubicBezTo>
                    <a:cubicBezTo>
                      <a:pt x="1023" y="3548"/>
                      <a:pt x="1054" y="3549"/>
                      <a:pt x="1085" y="3549"/>
                    </a:cubicBezTo>
                    <a:cubicBezTo>
                      <a:pt x="1182" y="3549"/>
                      <a:pt x="1281" y="3537"/>
                      <a:pt x="1378" y="3537"/>
                    </a:cubicBezTo>
                    <a:cubicBezTo>
                      <a:pt x="1409" y="3537"/>
                      <a:pt x="1439" y="3538"/>
                      <a:pt x="1469" y="3541"/>
                    </a:cubicBezTo>
                    <a:lnTo>
                      <a:pt x="1680" y="3525"/>
                    </a:lnTo>
                    <a:cubicBezTo>
                      <a:pt x="2019" y="3570"/>
                      <a:pt x="2158" y="3712"/>
                      <a:pt x="2098" y="3952"/>
                    </a:cubicBezTo>
                    <a:cubicBezTo>
                      <a:pt x="2177" y="4186"/>
                      <a:pt x="2144" y="4282"/>
                      <a:pt x="2365" y="4450"/>
                    </a:cubicBezTo>
                    <a:cubicBezTo>
                      <a:pt x="2847" y="4818"/>
                      <a:pt x="3699" y="4928"/>
                      <a:pt x="4353" y="4928"/>
                    </a:cubicBezTo>
                    <a:cubicBezTo>
                      <a:pt x="4458" y="4928"/>
                      <a:pt x="4557" y="4925"/>
                      <a:pt x="4650" y="4920"/>
                    </a:cubicBezTo>
                    <a:cubicBezTo>
                      <a:pt x="4811" y="4911"/>
                      <a:pt x="4900" y="4779"/>
                      <a:pt x="4874" y="4628"/>
                    </a:cubicBezTo>
                    <a:cubicBezTo>
                      <a:pt x="4791" y="4177"/>
                      <a:pt x="4571" y="3830"/>
                      <a:pt x="4258" y="3505"/>
                    </a:cubicBezTo>
                    <a:cubicBezTo>
                      <a:pt x="4176" y="3419"/>
                      <a:pt x="3452" y="2839"/>
                      <a:pt x="3672" y="2652"/>
                    </a:cubicBezTo>
                    <a:cubicBezTo>
                      <a:pt x="3689" y="2638"/>
                      <a:pt x="3711" y="2631"/>
                      <a:pt x="3738" y="2631"/>
                    </a:cubicBezTo>
                    <a:cubicBezTo>
                      <a:pt x="3933" y="2631"/>
                      <a:pt x="4353" y="2988"/>
                      <a:pt x="4416" y="3043"/>
                    </a:cubicBezTo>
                    <a:cubicBezTo>
                      <a:pt x="4677" y="3261"/>
                      <a:pt x="4999" y="3584"/>
                      <a:pt x="5348" y="3758"/>
                    </a:cubicBezTo>
                    <a:cubicBezTo>
                      <a:pt x="5157" y="2329"/>
                      <a:pt x="4551" y="1035"/>
                      <a:pt x="365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16"/>
              <p:cNvSpPr/>
              <p:nvPr/>
            </p:nvSpPr>
            <p:spPr>
              <a:xfrm>
                <a:off x="5892000" y="501675"/>
                <a:ext cx="93125" cy="84500"/>
              </a:xfrm>
              <a:custGeom>
                <a:avLst/>
                <a:gdLst/>
                <a:ahLst/>
                <a:cxnLst/>
                <a:rect l="l" t="t" r="r" b="b"/>
                <a:pathLst>
                  <a:path w="3725" h="3380" extrusionOk="0">
                    <a:moveTo>
                      <a:pt x="3220" y="1"/>
                    </a:moveTo>
                    <a:cubicBezTo>
                      <a:pt x="3137" y="1"/>
                      <a:pt x="3050" y="36"/>
                      <a:pt x="2971" y="113"/>
                    </a:cubicBezTo>
                    <a:cubicBezTo>
                      <a:pt x="2901" y="185"/>
                      <a:pt x="2848" y="354"/>
                      <a:pt x="2819" y="433"/>
                    </a:cubicBezTo>
                    <a:cubicBezTo>
                      <a:pt x="2701" y="735"/>
                      <a:pt x="2707" y="772"/>
                      <a:pt x="2411" y="1025"/>
                    </a:cubicBezTo>
                    <a:cubicBezTo>
                      <a:pt x="2177" y="1221"/>
                      <a:pt x="2072" y="1254"/>
                      <a:pt x="1915" y="1254"/>
                    </a:cubicBezTo>
                    <a:cubicBezTo>
                      <a:pt x="1835" y="1254"/>
                      <a:pt x="1743" y="1245"/>
                      <a:pt x="1614" y="1245"/>
                    </a:cubicBezTo>
                    <a:cubicBezTo>
                      <a:pt x="1598" y="1245"/>
                      <a:pt x="1581" y="1245"/>
                      <a:pt x="1564" y="1246"/>
                    </a:cubicBezTo>
                    <a:cubicBezTo>
                      <a:pt x="1433" y="1246"/>
                      <a:pt x="1301" y="1249"/>
                      <a:pt x="1169" y="1272"/>
                    </a:cubicBezTo>
                    <a:cubicBezTo>
                      <a:pt x="1097" y="1285"/>
                      <a:pt x="1024" y="1305"/>
                      <a:pt x="956" y="1331"/>
                    </a:cubicBezTo>
                    <a:cubicBezTo>
                      <a:pt x="915" y="1263"/>
                      <a:pt x="847" y="1216"/>
                      <a:pt x="775" y="1216"/>
                    </a:cubicBezTo>
                    <a:cubicBezTo>
                      <a:pt x="728" y="1216"/>
                      <a:pt x="680" y="1236"/>
                      <a:pt x="636" y="1282"/>
                    </a:cubicBezTo>
                    <a:cubicBezTo>
                      <a:pt x="435" y="1503"/>
                      <a:pt x="185" y="1737"/>
                      <a:pt x="0" y="2000"/>
                    </a:cubicBezTo>
                    <a:cubicBezTo>
                      <a:pt x="142" y="2480"/>
                      <a:pt x="333" y="2945"/>
                      <a:pt x="570" y="3379"/>
                    </a:cubicBezTo>
                    <a:cubicBezTo>
                      <a:pt x="643" y="3340"/>
                      <a:pt x="705" y="3281"/>
                      <a:pt x="761" y="3208"/>
                    </a:cubicBezTo>
                    <a:cubicBezTo>
                      <a:pt x="1041" y="2859"/>
                      <a:pt x="1110" y="2464"/>
                      <a:pt x="1535" y="2214"/>
                    </a:cubicBezTo>
                    <a:cubicBezTo>
                      <a:pt x="2058" y="1904"/>
                      <a:pt x="2743" y="2243"/>
                      <a:pt x="3109" y="1693"/>
                    </a:cubicBezTo>
                    <a:cubicBezTo>
                      <a:pt x="3333" y="1354"/>
                      <a:pt x="3725" y="673"/>
                      <a:pt x="3547" y="255"/>
                    </a:cubicBezTo>
                    <a:cubicBezTo>
                      <a:pt x="3479" y="94"/>
                      <a:pt x="3354" y="1"/>
                      <a:pt x="322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16"/>
              <p:cNvSpPr/>
              <p:nvPr/>
            </p:nvSpPr>
            <p:spPr>
              <a:xfrm>
                <a:off x="6146250" y="602050"/>
                <a:ext cx="12500" cy="8300"/>
              </a:xfrm>
              <a:custGeom>
                <a:avLst/>
                <a:gdLst/>
                <a:ahLst/>
                <a:cxnLst/>
                <a:rect l="l" t="t" r="r" b="b"/>
                <a:pathLst>
                  <a:path w="500" h="332" extrusionOk="0">
                    <a:moveTo>
                      <a:pt x="220" y="1"/>
                    </a:moveTo>
                    <a:cubicBezTo>
                      <a:pt x="135" y="1"/>
                      <a:pt x="50" y="52"/>
                      <a:pt x="31" y="141"/>
                    </a:cubicBezTo>
                    <a:cubicBezTo>
                      <a:pt x="1" y="289"/>
                      <a:pt x="119" y="332"/>
                      <a:pt x="240" y="332"/>
                    </a:cubicBezTo>
                    <a:cubicBezTo>
                      <a:pt x="303" y="332"/>
                      <a:pt x="366" y="320"/>
                      <a:pt x="410" y="306"/>
                    </a:cubicBezTo>
                    <a:cubicBezTo>
                      <a:pt x="499" y="274"/>
                      <a:pt x="474" y="147"/>
                      <a:pt x="393" y="147"/>
                    </a:cubicBezTo>
                    <a:cubicBezTo>
                      <a:pt x="391" y="147"/>
                      <a:pt x="389" y="147"/>
                      <a:pt x="387" y="147"/>
                    </a:cubicBezTo>
                    <a:cubicBezTo>
                      <a:pt x="387" y="112"/>
                      <a:pt x="377" y="79"/>
                      <a:pt x="354" y="56"/>
                    </a:cubicBezTo>
                    <a:cubicBezTo>
                      <a:pt x="318" y="18"/>
                      <a:pt x="269" y="1"/>
                      <a:pt x="22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16"/>
              <p:cNvSpPr/>
              <p:nvPr/>
            </p:nvSpPr>
            <p:spPr>
              <a:xfrm>
                <a:off x="6056875" y="643025"/>
                <a:ext cx="15175" cy="8625"/>
              </a:xfrm>
              <a:custGeom>
                <a:avLst/>
                <a:gdLst/>
                <a:ahLst/>
                <a:cxnLst/>
                <a:rect l="l" t="t" r="r" b="b"/>
                <a:pathLst>
                  <a:path w="607" h="345" extrusionOk="0">
                    <a:moveTo>
                      <a:pt x="252" y="1"/>
                    </a:moveTo>
                    <a:cubicBezTo>
                      <a:pt x="211" y="1"/>
                      <a:pt x="171" y="5"/>
                      <a:pt x="133" y="17"/>
                    </a:cubicBezTo>
                    <a:lnTo>
                      <a:pt x="133" y="20"/>
                    </a:lnTo>
                    <a:cubicBezTo>
                      <a:pt x="57" y="49"/>
                      <a:pt x="1" y="165"/>
                      <a:pt x="106" y="218"/>
                    </a:cubicBezTo>
                    <a:cubicBezTo>
                      <a:pt x="116" y="221"/>
                      <a:pt x="125" y="224"/>
                      <a:pt x="136" y="227"/>
                    </a:cubicBezTo>
                    <a:cubicBezTo>
                      <a:pt x="153" y="290"/>
                      <a:pt x="203" y="344"/>
                      <a:pt x="267" y="344"/>
                    </a:cubicBezTo>
                    <a:cubicBezTo>
                      <a:pt x="278" y="344"/>
                      <a:pt x="289" y="343"/>
                      <a:pt x="300" y="339"/>
                    </a:cubicBezTo>
                    <a:cubicBezTo>
                      <a:pt x="359" y="320"/>
                      <a:pt x="412" y="297"/>
                      <a:pt x="468" y="277"/>
                    </a:cubicBezTo>
                    <a:cubicBezTo>
                      <a:pt x="607" y="221"/>
                      <a:pt x="590" y="23"/>
                      <a:pt x="432" y="14"/>
                    </a:cubicBezTo>
                    <a:cubicBezTo>
                      <a:pt x="373" y="10"/>
                      <a:pt x="312" y="1"/>
                      <a:pt x="252"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16"/>
              <p:cNvSpPr/>
              <p:nvPr/>
            </p:nvSpPr>
            <p:spPr>
              <a:xfrm>
                <a:off x="6081000" y="578600"/>
                <a:ext cx="20175" cy="16625"/>
              </a:xfrm>
              <a:custGeom>
                <a:avLst/>
                <a:gdLst/>
                <a:ahLst/>
                <a:cxnLst/>
                <a:rect l="l" t="t" r="r" b="b"/>
                <a:pathLst>
                  <a:path w="807" h="665" extrusionOk="0">
                    <a:moveTo>
                      <a:pt x="390" y="0"/>
                    </a:moveTo>
                    <a:cubicBezTo>
                      <a:pt x="377" y="0"/>
                      <a:pt x="363" y="1"/>
                      <a:pt x="350" y="3"/>
                    </a:cubicBezTo>
                    <a:cubicBezTo>
                      <a:pt x="274" y="12"/>
                      <a:pt x="185" y="65"/>
                      <a:pt x="195" y="157"/>
                    </a:cubicBezTo>
                    <a:cubicBezTo>
                      <a:pt x="195" y="184"/>
                      <a:pt x="195" y="210"/>
                      <a:pt x="207" y="230"/>
                    </a:cubicBezTo>
                    <a:cubicBezTo>
                      <a:pt x="211" y="233"/>
                      <a:pt x="215" y="233"/>
                      <a:pt x="218" y="236"/>
                    </a:cubicBezTo>
                    <a:cubicBezTo>
                      <a:pt x="93" y="269"/>
                      <a:pt x="0" y="434"/>
                      <a:pt x="113" y="562"/>
                    </a:cubicBezTo>
                    <a:cubicBezTo>
                      <a:pt x="174" y="633"/>
                      <a:pt x="261" y="665"/>
                      <a:pt x="351" y="665"/>
                    </a:cubicBezTo>
                    <a:cubicBezTo>
                      <a:pt x="486" y="665"/>
                      <a:pt x="625" y="593"/>
                      <a:pt x="689" y="477"/>
                    </a:cubicBezTo>
                    <a:cubicBezTo>
                      <a:pt x="807" y="262"/>
                      <a:pt x="619" y="0"/>
                      <a:pt x="39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16"/>
              <p:cNvSpPr/>
              <p:nvPr/>
            </p:nvSpPr>
            <p:spPr>
              <a:xfrm>
                <a:off x="6079125" y="352650"/>
                <a:ext cx="42400" cy="35950"/>
              </a:xfrm>
              <a:custGeom>
                <a:avLst/>
                <a:gdLst/>
                <a:ahLst/>
                <a:cxnLst/>
                <a:rect l="l" t="t" r="r" b="b"/>
                <a:pathLst>
                  <a:path w="1696" h="1438" extrusionOk="0">
                    <a:moveTo>
                      <a:pt x="843" y="1"/>
                    </a:moveTo>
                    <a:cubicBezTo>
                      <a:pt x="402" y="1"/>
                      <a:pt x="0" y="403"/>
                      <a:pt x="82" y="872"/>
                    </a:cubicBezTo>
                    <a:cubicBezTo>
                      <a:pt x="133" y="1182"/>
                      <a:pt x="454" y="1437"/>
                      <a:pt x="759" y="1437"/>
                    </a:cubicBezTo>
                    <a:cubicBezTo>
                      <a:pt x="853" y="1437"/>
                      <a:pt x="945" y="1413"/>
                      <a:pt x="1027" y="1359"/>
                    </a:cubicBezTo>
                    <a:cubicBezTo>
                      <a:pt x="1162" y="1336"/>
                      <a:pt x="1287" y="1277"/>
                      <a:pt x="1386" y="1162"/>
                    </a:cubicBezTo>
                    <a:cubicBezTo>
                      <a:pt x="1695" y="793"/>
                      <a:pt x="1531" y="190"/>
                      <a:pt x="1073" y="39"/>
                    </a:cubicBezTo>
                    <a:cubicBezTo>
                      <a:pt x="997" y="13"/>
                      <a:pt x="919" y="1"/>
                      <a:pt x="843"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16"/>
              <p:cNvSpPr/>
              <p:nvPr/>
            </p:nvSpPr>
            <p:spPr>
              <a:xfrm>
                <a:off x="5896125" y="412450"/>
                <a:ext cx="71025" cy="92600"/>
              </a:xfrm>
              <a:custGeom>
                <a:avLst/>
                <a:gdLst/>
                <a:ahLst/>
                <a:cxnLst/>
                <a:rect l="l" t="t" r="r" b="b"/>
                <a:pathLst>
                  <a:path w="2841" h="3704" extrusionOk="0">
                    <a:moveTo>
                      <a:pt x="2087" y="1"/>
                    </a:moveTo>
                    <a:cubicBezTo>
                      <a:pt x="1941" y="1"/>
                      <a:pt x="1790" y="40"/>
                      <a:pt x="1650" y="83"/>
                    </a:cubicBezTo>
                    <a:cubicBezTo>
                      <a:pt x="1357" y="172"/>
                      <a:pt x="550" y="593"/>
                      <a:pt x="761" y="1005"/>
                    </a:cubicBezTo>
                    <a:cubicBezTo>
                      <a:pt x="718" y="1071"/>
                      <a:pt x="682" y="1140"/>
                      <a:pt x="652" y="1212"/>
                    </a:cubicBezTo>
                    <a:cubicBezTo>
                      <a:pt x="626" y="1282"/>
                      <a:pt x="589" y="1367"/>
                      <a:pt x="586" y="1449"/>
                    </a:cubicBezTo>
                    <a:cubicBezTo>
                      <a:pt x="415" y="1532"/>
                      <a:pt x="267" y="1663"/>
                      <a:pt x="148" y="1881"/>
                    </a:cubicBezTo>
                    <a:cubicBezTo>
                      <a:pt x="89" y="1983"/>
                      <a:pt x="129" y="2095"/>
                      <a:pt x="221" y="2160"/>
                    </a:cubicBezTo>
                    <a:cubicBezTo>
                      <a:pt x="221" y="2174"/>
                      <a:pt x="218" y="2187"/>
                      <a:pt x="218" y="2200"/>
                    </a:cubicBezTo>
                    <a:cubicBezTo>
                      <a:pt x="102" y="2243"/>
                      <a:pt x="1" y="2391"/>
                      <a:pt x="89" y="2513"/>
                    </a:cubicBezTo>
                    <a:cubicBezTo>
                      <a:pt x="181" y="2635"/>
                      <a:pt x="297" y="2714"/>
                      <a:pt x="428" y="2737"/>
                    </a:cubicBezTo>
                    <a:cubicBezTo>
                      <a:pt x="396" y="2846"/>
                      <a:pt x="445" y="2978"/>
                      <a:pt x="603" y="3000"/>
                    </a:cubicBezTo>
                    <a:cubicBezTo>
                      <a:pt x="599" y="3128"/>
                      <a:pt x="596" y="3260"/>
                      <a:pt x="616" y="3310"/>
                    </a:cubicBezTo>
                    <a:cubicBezTo>
                      <a:pt x="685" y="3481"/>
                      <a:pt x="846" y="3603"/>
                      <a:pt x="1018" y="3662"/>
                    </a:cubicBezTo>
                    <a:cubicBezTo>
                      <a:pt x="1102" y="3691"/>
                      <a:pt x="1186" y="3704"/>
                      <a:pt x="1270" y="3704"/>
                    </a:cubicBezTo>
                    <a:cubicBezTo>
                      <a:pt x="1658" y="3704"/>
                      <a:pt x="2038" y="3429"/>
                      <a:pt x="2358" y="3247"/>
                    </a:cubicBezTo>
                    <a:cubicBezTo>
                      <a:pt x="2426" y="3211"/>
                      <a:pt x="2453" y="3113"/>
                      <a:pt x="2411" y="3043"/>
                    </a:cubicBezTo>
                    <a:cubicBezTo>
                      <a:pt x="2325" y="2908"/>
                      <a:pt x="2302" y="2911"/>
                      <a:pt x="2147" y="2862"/>
                    </a:cubicBezTo>
                    <a:cubicBezTo>
                      <a:pt x="1801" y="2747"/>
                      <a:pt x="1376" y="2698"/>
                      <a:pt x="984" y="2638"/>
                    </a:cubicBezTo>
                    <a:cubicBezTo>
                      <a:pt x="988" y="2615"/>
                      <a:pt x="988" y="2595"/>
                      <a:pt x="988" y="2586"/>
                    </a:cubicBezTo>
                    <a:cubicBezTo>
                      <a:pt x="981" y="2520"/>
                      <a:pt x="978" y="2454"/>
                      <a:pt x="975" y="2385"/>
                    </a:cubicBezTo>
                    <a:cubicBezTo>
                      <a:pt x="1034" y="2194"/>
                      <a:pt x="991" y="1970"/>
                      <a:pt x="922" y="1769"/>
                    </a:cubicBezTo>
                    <a:cubicBezTo>
                      <a:pt x="1011" y="1746"/>
                      <a:pt x="1108" y="1737"/>
                      <a:pt x="1209" y="1737"/>
                    </a:cubicBezTo>
                    <a:cubicBezTo>
                      <a:pt x="1650" y="1737"/>
                      <a:pt x="2173" y="1916"/>
                      <a:pt x="2532" y="1923"/>
                    </a:cubicBezTo>
                    <a:cubicBezTo>
                      <a:pt x="2534" y="1923"/>
                      <a:pt x="2535" y="1923"/>
                      <a:pt x="2536" y="1923"/>
                    </a:cubicBezTo>
                    <a:cubicBezTo>
                      <a:pt x="2712" y="1923"/>
                      <a:pt x="2840" y="1670"/>
                      <a:pt x="2687" y="1548"/>
                    </a:cubicBezTo>
                    <a:cubicBezTo>
                      <a:pt x="2634" y="1499"/>
                      <a:pt x="2578" y="1456"/>
                      <a:pt x="2516" y="1420"/>
                    </a:cubicBezTo>
                    <a:lnTo>
                      <a:pt x="2516" y="1420"/>
                    </a:lnTo>
                    <a:cubicBezTo>
                      <a:pt x="2525" y="1421"/>
                      <a:pt x="2534" y="1422"/>
                      <a:pt x="2543" y="1422"/>
                    </a:cubicBezTo>
                    <a:cubicBezTo>
                      <a:pt x="2700" y="1422"/>
                      <a:pt x="2781" y="1235"/>
                      <a:pt x="2756" y="1104"/>
                    </a:cubicBezTo>
                    <a:cubicBezTo>
                      <a:pt x="2694" y="768"/>
                      <a:pt x="2769" y="353"/>
                      <a:pt x="2460" y="119"/>
                    </a:cubicBezTo>
                    <a:cubicBezTo>
                      <a:pt x="2346" y="32"/>
                      <a:pt x="2218" y="1"/>
                      <a:pt x="2087"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16"/>
              <p:cNvSpPr/>
              <p:nvPr/>
            </p:nvSpPr>
            <p:spPr>
              <a:xfrm>
                <a:off x="5984225" y="577775"/>
                <a:ext cx="36125" cy="24825"/>
              </a:xfrm>
              <a:custGeom>
                <a:avLst/>
                <a:gdLst/>
                <a:ahLst/>
                <a:cxnLst/>
                <a:rect l="l" t="t" r="r" b="b"/>
                <a:pathLst>
                  <a:path w="1445" h="993" extrusionOk="0">
                    <a:moveTo>
                      <a:pt x="1102" y="1"/>
                    </a:moveTo>
                    <a:cubicBezTo>
                      <a:pt x="820" y="1"/>
                      <a:pt x="553" y="91"/>
                      <a:pt x="332" y="286"/>
                    </a:cubicBezTo>
                    <a:cubicBezTo>
                      <a:pt x="309" y="309"/>
                      <a:pt x="299" y="332"/>
                      <a:pt x="299" y="358"/>
                    </a:cubicBezTo>
                    <a:cubicBezTo>
                      <a:pt x="217" y="444"/>
                      <a:pt x="141" y="546"/>
                      <a:pt x="82" y="644"/>
                    </a:cubicBezTo>
                    <a:cubicBezTo>
                      <a:pt x="1" y="777"/>
                      <a:pt x="117" y="915"/>
                      <a:pt x="249" y="915"/>
                    </a:cubicBezTo>
                    <a:cubicBezTo>
                      <a:pt x="261" y="915"/>
                      <a:pt x="273" y="914"/>
                      <a:pt x="285" y="911"/>
                    </a:cubicBezTo>
                    <a:cubicBezTo>
                      <a:pt x="315" y="908"/>
                      <a:pt x="338" y="898"/>
                      <a:pt x="364" y="892"/>
                    </a:cubicBezTo>
                    <a:cubicBezTo>
                      <a:pt x="459" y="960"/>
                      <a:pt x="586" y="993"/>
                      <a:pt x="712" y="993"/>
                    </a:cubicBezTo>
                    <a:cubicBezTo>
                      <a:pt x="854" y="993"/>
                      <a:pt x="994" y="951"/>
                      <a:pt x="1083" y="869"/>
                    </a:cubicBezTo>
                    <a:cubicBezTo>
                      <a:pt x="1211" y="750"/>
                      <a:pt x="1227" y="595"/>
                      <a:pt x="1178" y="457"/>
                    </a:cubicBezTo>
                    <a:cubicBezTo>
                      <a:pt x="1261" y="381"/>
                      <a:pt x="1336" y="293"/>
                      <a:pt x="1402" y="200"/>
                    </a:cubicBezTo>
                    <a:cubicBezTo>
                      <a:pt x="1445" y="141"/>
                      <a:pt x="1402" y="32"/>
                      <a:pt x="1329" y="19"/>
                    </a:cubicBezTo>
                    <a:cubicBezTo>
                      <a:pt x="1253" y="7"/>
                      <a:pt x="1177" y="1"/>
                      <a:pt x="1102"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6"/>
              <p:cNvSpPr/>
              <p:nvPr/>
            </p:nvSpPr>
            <p:spPr>
              <a:xfrm>
                <a:off x="5995625" y="414150"/>
                <a:ext cx="104175" cy="88275"/>
              </a:xfrm>
              <a:custGeom>
                <a:avLst/>
                <a:gdLst/>
                <a:ahLst/>
                <a:cxnLst/>
                <a:rect l="l" t="t" r="r" b="b"/>
                <a:pathLst>
                  <a:path w="4167" h="3531" extrusionOk="0">
                    <a:moveTo>
                      <a:pt x="2349" y="0"/>
                    </a:moveTo>
                    <a:cubicBezTo>
                      <a:pt x="1795" y="0"/>
                      <a:pt x="1168" y="210"/>
                      <a:pt x="1094" y="667"/>
                    </a:cubicBezTo>
                    <a:cubicBezTo>
                      <a:pt x="663" y="1089"/>
                      <a:pt x="1" y="1934"/>
                      <a:pt x="867" y="2188"/>
                    </a:cubicBezTo>
                    <a:cubicBezTo>
                      <a:pt x="1206" y="2287"/>
                      <a:pt x="1505" y="2303"/>
                      <a:pt x="1825" y="2495"/>
                    </a:cubicBezTo>
                    <a:cubicBezTo>
                      <a:pt x="2062" y="2636"/>
                      <a:pt x="2276" y="2820"/>
                      <a:pt x="2516" y="2962"/>
                    </a:cubicBezTo>
                    <a:cubicBezTo>
                      <a:pt x="2951" y="3218"/>
                      <a:pt x="3402" y="3407"/>
                      <a:pt x="3896" y="3525"/>
                    </a:cubicBezTo>
                    <a:cubicBezTo>
                      <a:pt x="3911" y="3529"/>
                      <a:pt x="3926" y="3530"/>
                      <a:pt x="3940" y="3530"/>
                    </a:cubicBezTo>
                    <a:cubicBezTo>
                      <a:pt x="4076" y="3530"/>
                      <a:pt x="4140" y="3366"/>
                      <a:pt x="4051" y="3258"/>
                    </a:cubicBezTo>
                    <a:lnTo>
                      <a:pt x="4077" y="2685"/>
                    </a:lnTo>
                    <a:cubicBezTo>
                      <a:pt x="4136" y="2619"/>
                      <a:pt x="4166" y="2504"/>
                      <a:pt x="4110" y="2425"/>
                    </a:cubicBezTo>
                    <a:cubicBezTo>
                      <a:pt x="3958" y="2211"/>
                      <a:pt x="3804" y="2092"/>
                      <a:pt x="3577" y="1958"/>
                    </a:cubicBezTo>
                    <a:cubicBezTo>
                      <a:pt x="3356" y="1829"/>
                      <a:pt x="3129" y="1556"/>
                      <a:pt x="3162" y="1263"/>
                    </a:cubicBezTo>
                    <a:lnTo>
                      <a:pt x="3162" y="1263"/>
                    </a:lnTo>
                    <a:cubicBezTo>
                      <a:pt x="3162" y="1264"/>
                      <a:pt x="3162" y="1264"/>
                      <a:pt x="3162" y="1264"/>
                    </a:cubicBezTo>
                    <a:cubicBezTo>
                      <a:pt x="3174" y="1264"/>
                      <a:pt x="3371" y="937"/>
                      <a:pt x="3373" y="937"/>
                    </a:cubicBezTo>
                    <a:cubicBezTo>
                      <a:pt x="3373" y="937"/>
                      <a:pt x="3373" y="937"/>
                      <a:pt x="3373" y="937"/>
                    </a:cubicBezTo>
                    <a:cubicBezTo>
                      <a:pt x="3481" y="595"/>
                      <a:pt x="3291" y="269"/>
                      <a:pt x="2978" y="117"/>
                    </a:cubicBezTo>
                    <a:cubicBezTo>
                      <a:pt x="2817" y="40"/>
                      <a:pt x="2590" y="0"/>
                      <a:pt x="2349"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1450" name="Google Shape;1450;p16"/>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1451" name="Google Shape;1451;p16"/>
          <p:cNvSpPr txBox="1">
            <a:spLocks noGrp="1"/>
          </p:cNvSpPr>
          <p:nvPr>
            <p:ph type="title" hasCustomPrompt="1"/>
          </p:nvPr>
        </p:nvSpPr>
        <p:spPr>
          <a:xfrm flipH="1">
            <a:off x="387000" y="2161025"/>
            <a:ext cx="2025600" cy="119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8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452" name="Google Shape;1452;p16"/>
          <p:cNvSpPr txBox="1">
            <a:spLocks noGrp="1"/>
          </p:cNvSpPr>
          <p:nvPr>
            <p:ph type="title" idx="2"/>
          </p:nvPr>
        </p:nvSpPr>
        <p:spPr>
          <a:xfrm>
            <a:off x="2206800" y="1284200"/>
            <a:ext cx="6487800" cy="1516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b="1">
                <a:latin typeface="Proxima Nova" panose="02000506030000020004"/>
                <a:ea typeface="Proxima Nova" panose="02000506030000020004"/>
                <a:cs typeface="Proxima Nova" panose="02000506030000020004"/>
                <a:sym typeface="Proxima Nova" panose="0200050603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53" name="Google Shape;1453;p16"/>
          <p:cNvSpPr txBox="1">
            <a:spLocks noGrp="1"/>
          </p:cNvSpPr>
          <p:nvPr>
            <p:ph type="subTitle" idx="1"/>
          </p:nvPr>
        </p:nvSpPr>
        <p:spPr>
          <a:xfrm>
            <a:off x="2206800" y="2920425"/>
            <a:ext cx="6290700" cy="38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CUSTOM_12">
    <p:spTree>
      <p:nvGrpSpPr>
        <p:cNvPr id="1" name="Shape 1454"/>
        <p:cNvGrpSpPr/>
        <p:nvPr/>
      </p:nvGrpSpPr>
      <p:grpSpPr>
        <a:xfrm>
          <a:off x="0" y="0"/>
          <a:ext cx="0" cy="0"/>
          <a:chOff x="0" y="0"/>
          <a:chExt cx="0" cy="0"/>
        </a:xfrm>
      </p:grpSpPr>
      <p:sp>
        <p:nvSpPr>
          <p:cNvPr id="1455" name="Google Shape;1455;p17"/>
          <p:cNvSpPr/>
          <p:nvPr/>
        </p:nvSpPr>
        <p:spPr>
          <a:xfrm rot="10800000">
            <a:off x="-29" y="-7"/>
            <a:ext cx="9144018" cy="5143428"/>
          </a:xfrm>
          <a:custGeom>
            <a:avLst/>
            <a:gdLst/>
            <a:ahLst/>
            <a:cxnLst/>
            <a:rect l="l" t="t" r="r" b="b"/>
            <a:pathLst>
              <a:path w="136948" h="79839" extrusionOk="0">
                <a:moveTo>
                  <a:pt x="61027" y="62371"/>
                </a:moveTo>
                <a:cubicBezTo>
                  <a:pt x="67465" y="62371"/>
                  <a:pt x="72069" y="67034"/>
                  <a:pt x="72069" y="67034"/>
                </a:cubicBezTo>
                <a:cubicBezTo>
                  <a:pt x="77624" y="73044"/>
                  <a:pt x="72223" y="75209"/>
                  <a:pt x="66190" y="75209"/>
                </a:cubicBezTo>
                <a:cubicBezTo>
                  <a:pt x="62405" y="75209"/>
                  <a:pt x="58372" y="74356"/>
                  <a:pt x="56642" y="73066"/>
                </a:cubicBezTo>
                <a:cubicBezTo>
                  <a:pt x="52154" y="69576"/>
                  <a:pt x="53231" y="62948"/>
                  <a:pt x="60133" y="62401"/>
                </a:cubicBezTo>
                <a:cubicBezTo>
                  <a:pt x="60435" y="62380"/>
                  <a:pt x="60733" y="62371"/>
                  <a:pt x="61027" y="62371"/>
                </a:cubicBezTo>
                <a:close/>
                <a:moveTo>
                  <a:pt x="39808" y="6321"/>
                </a:moveTo>
                <a:cubicBezTo>
                  <a:pt x="47778" y="6321"/>
                  <a:pt x="57540" y="8860"/>
                  <a:pt x="68771" y="13883"/>
                </a:cubicBezTo>
                <a:cubicBezTo>
                  <a:pt x="75979" y="17012"/>
                  <a:pt x="83771" y="18754"/>
                  <a:pt x="91633" y="18754"/>
                </a:cubicBezTo>
                <a:cubicBezTo>
                  <a:pt x="93352" y="18754"/>
                  <a:pt x="95074" y="18670"/>
                  <a:pt x="96795" y="18500"/>
                </a:cubicBezTo>
                <a:cubicBezTo>
                  <a:pt x="98420" y="18312"/>
                  <a:pt x="100133" y="18199"/>
                  <a:pt x="101933" y="18199"/>
                </a:cubicBezTo>
                <a:cubicBezTo>
                  <a:pt x="104586" y="18199"/>
                  <a:pt x="107430" y="18443"/>
                  <a:pt x="110468" y="19047"/>
                </a:cubicBezTo>
                <a:cubicBezTo>
                  <a:pt x="124142" y="21991"/>
                  <a:pt x="125075" y="36936"/>
                  <a:pt x="123064" y="54438"/>
                </a:cubicBezTo>
                <a:cubicBezTo>
                  <a:pt x="121562" y="67457"/>
                  <a:pt x="111157" y="75796"/>
                  <a:pt x="100120" y="75796"/>
                </a:cubicBezTo>
                <a:cubicBezTo>
                  <a:pt x="96387" y="75796"/>
                  <a:pt x="92582" y="74842"/>
                  <a:pt x="89025" y="72793"/>
                </a:cubicBezTo>
                <a:cubicBezTo>
                  <a:pt x="78664" y="66825"/>
                  <a:pt x="69968" y="59402"/>
                  <a:pt x="61210" y="59402"/>
                </a:cubicBezTo>
                <a:cubicBezTo>
                  <a:pt x="58070" y="59402"/>
                  <a:pt x="54922" y="60356"/>
                  <a:pt x="51687" y="62674"/>
                </a:cubicBezTo>
                <a:cubicBezTo>
                  <a:pt x="48983" y="64647"/>
                  <a:pt x="45700" y="65600"/>
                  <a:pt x="42232" y="65600"/>
                </a:cubicBezTo>
                <a:cubicBezTo>
                  <a:pt x="30145" y="65600"/>
                  <a:pt x="15823" y="54018"/>
                  <a:pt x="16023" y="33654"/>
                </a:cubicBezTo>
                <a:cubicBezTo>
                  <a:pt x="16159" y="15312"/>
                  <a:pt x="24809" y="6321"/>
                  <a:pt x="39808" y="6321"/>
                </a:cubicBezTo>
                <a:close/>
                <a:moveTo>
                  <a:pt x="0" y="0"/>
                </a:moveTo>
                <a:lnTo>
                  <a:pt x="0" y="79839"/>
                </a:lnTo>
                <a:lnTo>
                  <a:pt x="136947" y="79839"/>
                </a:lnTo>
                <a:lnTo>
                  <a:pt x="136947" y="0"/>
                </a:lnTo>
                <a:close/>
              </a:path>
            </a:pathLst>
          </a:custGeom>
          <a:gradFill>
            <a:gsLst>
              <a:gs pos="0">
                <a:srgbClr val="4949E7">
                  <a:alpha val="0"/>
                </a:srgbClr>
              </a:gs>
              <a:gs pos="28000">
                <a:srgbClr val="4949E7">
                  <a:alpha val="0"/>
                </a:srgbClr>
              </a:gs>
              <a:gs pos="57000">
                <a:schemeClr val="lt2"/>
              </a:gs>
              <a:gs pos="100000">
                <a:srgbClr val="050A10"/>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6" name="Google Shape;1456;p17"/>
          <p:cNvGrpSpPr/>
          <p:nvPr/>
        </p:nvGrpSpPr>
        <p:grpSpPr>
          <a:xfrm rot="8100000">
            <a:off x="1648473" y="4793033"/>
            <a:ext cx="39675" cy="191448"/>
            <a:chOff x="2785650" y="3828250"/>
            <a:chExt cx="39675" cy="191450"/>
          </a:xfrm>
        </p:grpSpPr>
        <p:sp>
          <p:nvSpPr>
            <p:cNvPr id="1457" name="Google Shape;1457;p17"/>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17"/>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17"/>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0" name="Google Shape;1460;p17"/>
          <p:cNvGrpSpPr/>
          <p:nvPr/>
        </p:nvGrpSpPr>
        <p:grpSpPr>
          <a:xfrm rot="10800000">
            <a:off x="217139" y="4019508"/>
            <a:ext cx="105325" cy="278500"/>
            <a:chOff x="2581525" y="3787700"/>
            <a:chExt cx="105325" cy="278500"/>
          </a:xfrm>
        </p:grpSpPr>
        <p:sp>
          <p:nvSpPr>
            <p:cNvPr id="1461" name="Google Shape;1461;p17"/>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17"/>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17"/>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17"/>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65" name="Google Shape;1465;p17"/>
          <p:cNvSpPr/>
          <p:nvPr/>
        </p:nvSpPr>
        <p:spPr>
          <a:xfrm rot="6299960">
            <a:off x="1342042" y="414614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66" name="Google Shape;1466;p17"/>
          <p:cNvGrpSpPr/>
          <p:nvPr/>
        </p:nvGrpSpPr>
        <p:grpSpPr>
          <a:xfrm rot="7941208">
            <a:off x="8758965" y="4480287"/>
            <a:ext cx="105325" cy="278499"/>
            <a:chOff x="2581525" y="3787700"/>
            <a:chExt cx="105325" cy="278500"/>
          </a:xfrm>
        </p:grpSpPr>
        <p:sp>
          <p:nvSpPr>
            <p:cNvPr id="1467" name="Google Shape;1467;p17"/>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17"/>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17"/>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17"/>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71" name="Google Shape;1471;p17"/>
          <p:cNvSpPr/>
          <p:nvPr/>
        </p:nvSpPr>
        <p:spPr>
          <a:xfrm rot="6299960">
            <a:off x="8250517" y="4152724"/>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2" name="Google Shape;1472;p17"/>
          <p:cNvGrpSpPr/>
          <p:nvPr/>
        </p:nvGrpSpPr>
        <p:grpSpPr>
          <a:xfrm rot="8100000">
            <a:off x="8596473" y="3403433"/>
            <a:ext cx="39675" cy="191448"/>
            <a:chOff x="2785650" y="3828250"/>
            <a:chExt cx="39675" cy="191450"/>
          </a:xfrm>
        </p:grpSpPr>
        <p:sp>
          <p:nvSpPr>
            <p:cNvPr id="1473" name="Google Shape;1473;p17"/>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17"/>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17"/>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76" name="Google Shape;1476;p17"/>
          <p:cNvSpPr/>
          <p:nvPr/>
        </p:nvSpPr>
        <p:spPr>
          <a:xfrm rot="6299960">
            <a:off x="2705292" y="4758624"/>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7"/>
          <p:cNvSpPr/>
          <p:nvPr/>
        </p:nvSpPr>
        <p:spPr>
          <a:xfrm rot="6299960">
            <a:off x="3798542" y="442274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8" name="Google Shape;1478;p17"/>
          <p:cNvGrpSpPr/>
          <p:nvPr/>
        </p:nvGrpSpPr>
        <p:grpSpPr>
          <a:xfrm rot="10800000">
            <a:off x="667339" y="436858"/>
            <a:ext cx="105325" cy="278500"/>
            <a:chOff x="2581525" y="3787700"/>
            <a:chExt cx="105325" cy="278500"/>
          </a:xfrm>
        </p:grpSpPr>
        <p:sp>
          <p:nvSpPr>
            <p:cNvPr id="1479" name="Google Shape;1479;p17"/>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17"/>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17"/>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17"/>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83" name="Google Shape;1483;p17"/>
          <p:cNvSpPr/>
          <p:nvPr/>
        </p:nvSpPr>
        <p:spPr>
          <a:xfrm rot="6299960">
            <a:off x="314542" y="1920724"/>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17"/>
          <p:cNvSpPr/>
          <p:nvPr/>
        </p:nvSpPr>
        <p:spPr>
          <a:xfrm rot="6299960">
            <a:off x="3930217" y="56349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5" name="Google Shape;1485;p17"/>
          <p:cNvGrpSpPr/>
          <p:nvPr/>
        </p:nvGrpSpPr>
        <p:grpSpPr>
          <a:xfrm rot="8100000">
            <a:off x="6568048" y="327858"/>
            <a:ext cx="39675" cy="191448"/>
            <a:chOff x="2785650" y="3828250"/>
            <a:chExt cx="39675" cy="191450"/>
          </a:xfrm>
        </p:grpSpPr>
        <p:sp>
          <p:nvSpPr>
            <p:cNvPr id="1486" name="Google Shape;1486;p17"/>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17"/>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17"/>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9" name="Google Shape;1489;p17"/>
          <p:cNvGrpSpPr/>
          <p:nvPr/>
        </p:nvGrpSpPr>
        <p:grpSpPr>
          <a:xfrm rot="-5673942">
            <a:off x="8673085" y="324800"/>
            <a:ext cx="105322" cy="278493"/>
            <a:chOff x="2581525" y="3787700"/>
            <a:chExt cx="105325" cy="278500"/>
          </a:xfrm>
        </p:grpSpPr>
        <p:sp>
          <p:nvSpPr>
            <p:cNvPr id="1490" name="Google Shape;1490;p17"/>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17"/>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17"/>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17"/>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94" name="Google Shape;1494;p17"/>
          <p:cNvSpPr/>
          <p:nvPr/>
        </p:nvSpPr>
        <p:spPr>
          <a:xfrm rot="6299960">
            <a:off x="8324717" y="109694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17"/>
          <p:cNvSpPr/>
          <p:nvPr/>
        </p:nvSpPr>
        <p:spPr>
          <a:xfrm rot="6299960">
            <a:off x="7447017" y="313224"/>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17"/>
          <p:cNvSpPr/>
          <p:nvPr/>
        </p:nvSpPr>
        <p:spPr>
          <a:xfrm rot="6299960">
            <a:off x="8355892" y="2117724"/>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17"/>
          <p:cNvSpPr/>
          <p:nvPr/>
        </p:nvSpPr>
        <p:spPr>
          <a:xfrm rot="6299960">
            <a:off x="552967" y="148034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17"/>
          <p:cNvSpPr/>
          <p:nvPr/>
        </p:nvSpPr>
        <p:spPr>
          <a:xfrm rot="6299960">
            <a:off x="5372542" y="488374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9" name="Google Shape;1499;p17"/>
          <p:cNvGrpSpPr/>
          <p:nvPr/>
        </p:nvGrpSpPr>
        <p:grpSpPr>
          <a:xfrm rot="-7200044">
            <a:off x="3057742" y="4108163"/>
            <a:ext cx="39674" cy="191446"/>
            <a:chOff x="2785650" y="3828250"/>
            <a:chExt cx="39675" cy="191450"/>
          </a:xfrm>
        </p:grpSpPr>
        <p:sp>
          <p:nvSpPr>
            <p:cNvPr id="1500" name="Google Shape;1500;p17"/>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17"/>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17"/>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3" name="Google Shape;1503;p17"/>
          <p:cNvSpPr/>
          <p:nvPr/>
        </p:nvSpPr>
        <p:spPr>
          <a:xfrm rot="6299960">
            <a:off x="6696292" y="4943024"/>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17"/>
          <p:cNvSpPr/>
          <p:nvPr/>
        </p:nvSpPr>
        <p:spPr>
          <a:xfrm rot="6299960">
            <a:off x="4852267" y="500229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17"/>
          <p:cNvSpPr/>
          <p:nvPr/>
        </p:nvSpPr>
        <p:spPr>
          <a:xfrm rot="6299960">
            <a:off x="439767" y="4816711"/>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1273EB">
              <a:alpha val="37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17"/>
          <p:cNvSpPr/>
          <p:nvPr/>
        </p:nvSpPr>
        <p:spPr>
          <a:xfrm rot="10800000">
            <a:off x="771957" y="353461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17"/>
          <p:cNvSpPr/>
          <p:nvPr/>
        </p:nvSpPr>
        <p:spPr>
          <a:xfrm rot="10800000">
            <a:off x="343332" y="311073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17"/>
          <p:cNvSpPr/>
          <p:nvPr/>
        </p:nvSpPr>
        <p:spPr>
          <a:xfrm rot="10800000">
            <a:off x="600507" y="238683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17"/>
          <p:cNvSpPr/>
          <p:nvPr/>
        </p:nvSpPr>
        <p:spPr>
          <a:xfrm rot="10800000">
            <a:off x="314757" y="22466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17"/>
          <p:cNvSpPr/>
          <p:nvPr/>
        </p:nvSpPr>
        <p:spPr>
          <a:xfrm rot="10800000">
            <a:off x="1348207" y="25801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17"/>
          <p:cNvSpPr/>
          <p:nvPr/>
        </p:nvSpPr>
        <p:spPr>
          <a:xfrm rot="10800000">
            <a:off x="3853282" y="21038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17"/>
          <p:cNvSpPr/>
          <p:nvPr/>
        </p:nvSpPr>
        <p:spPr>
          <a:xfrm rot="10800000">
            <a:off x="5872582" y="27228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17"/>
          <p:cNvSpPr/>
          <p:nvPr/>
        </p:nvSpPr>
        <p:spPr>
          <a:xfrm rot="10800000">
            <a:off x="8044282" y="56756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17"/>
          <p:cNvSpPr/>
          <p:nvPr/>
        </p:nvSpPr>
        <p:spPr>
          <a:xfrm rot="10800000">
            <a:off x="8787232" y="138671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17"/>
          <p:cNvSpPr/>
          <p:nvPr/>
        </p:nvSpPr>
        <p:spPr>
          <a:xfrm rot="10800000">
            <a:off x="8382407" y="264401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17"/>
          <p:cNvSpPr/>
          <p:nvPr/>
        </p:nvSpPr>
        <p:spPr>
          <a:xfrm rot="6299960">
            <a:off x="8808317" y="300354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17"/>
          <p:cNvSpPr/>
          <p:nvPr/>
        </p:nvSpPr>
        <p:spPr>
          <a:xfrm rot="10800000">
            <a:off x="7949032" y="477993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17"/>
          <p:cNvSpPr/>
          <p:nvPr/>
        </p:nvSpPr>
        <p:spPr>
          <a:xfrm rot="10800000">
            <a:off x="5972582" y="485613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17"/>
          <p:cNvSpPr/>
          <p:nvPr/>
        </p:nvSpPr>
        <p:spPr>
          <a:xfrm rot="6299960">
            <a:off x="8693442" y="484329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17"/>
          <p:cNvSpPr/>
          <p:nvPr/>
        </p:nvSpPr>
        <p:spPr>
          <a:xfrm rot="10800000">
            <a:off x="4529532" y="463706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17"/>
          <p:cNvSpPr/>
          <p:nvPr/>
        </p:nvSpPr>
        <p:spPr>
          <a:xfrm rot="10800000">
            <a:off x="3200782" y="450371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17"/>
          <p:cNvSpPr/>
          <p:nvPr/>
        </p:nvSpPr>
        <p:spPr>
          <a:xfrm rot="10800000">
            <a:off x="2005382" y="437988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17"/>
          <p:cNvSpPr/>
          <p:nvPr/>
        </p:nvSpPr>
        <p:spPr>
          <a:xfrm rot="10800000">
            <a:off x="786182" y="485138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17"/>
          <p:cNvSpPr/>
          <p:nvPr/>
        </p:nvSpPr>
        <p:spPr>
          <a:xfrm rot="6299960">
            <a:off x="2501917" y="4178536"/>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1273EB">
              <a:alpha val="37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17"/>
          <p:cNvSpPr/>
          <p:nvPr/>
        </p:nvSpPr>
        <p:spPr>
          <a:xfrm rot="6299960">
            <a:off x="3968767" y="4864336"/>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17"/>
          <p:cNvSpPr/>
          <p:nvPr/>
        </p:nvSpPr>
        <p:spPr>
          <a:xfrm rot="10800000">
            <a:off x="248082" y="113906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17"/>
          <p:cNvSpPr/>
          <p:nvPr/>
        </p:nvSpPr>
        <p:spPr>
          <a:xfrm rot="10800000">
            <a:off x="7768082" y="445318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17"/>
          <p:cNvSpPr/>
          <p:nvPr/>
        </p:nvSpPr>
        <p:spPr>
          <a:xfrm rot="10800000">
            <a:off x="8829957" y="3988610"/>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17"/>
          <p:cNvSpPr/>
          <p:nvPr/>
        </p:nvSpPr>
        <p:spPr>
          <a:xfrm rot="10800000">
            <a:off x="7900807" y="136043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17"/>
          <p:cNvSpPr/>
          <p:nvPr/>
        </p:nvSpPr>
        <p:spPr>
          <a:xfrm rot="10800000">
            <a:off x="7407132" y="84628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17"/>
          <p:cNvSpPr/>
          <p:nvPr/>
        </p:nvSpPr>
        <p:spPr>
          <a:xfrm rot="10800000">
            <a:off x="7811657" y="90518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17"/>
          <p:cNvSpPr/>
          <p:nvPr/>
        </p:nvSpPr>
        <p:spPr>
          <a:xfrm rot="6299960">
            <a:off x="8709667" y="89784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17"/>
          <p:cNvSpPr/>
          <p:nvPr/>
        </p:nvSpPr>
        <p:spPr>
          <a:xfrm rot="6299960">
            <a:off x="8190342" y="22029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17"/>
          <p:cNvSpPr/>
          <p:nvPr/>
        </p:nvSpPr>
        <p:spPr>
          <a:xfrm rot="10800000">
            <a:off x="8813782" y="2222935"/>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17"/>
          <p:cNvSpPr/>
          <p:nvPr/>
        </p:nvSpPr>
        <p:spPr>
          <a:xfrm rot="6299960">
            <a:off x="8687742" y="2701749"/>
            <a:ext cx="26424" cy="25199"/>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6" name="Google Shape;1536;p17"/>
          <p:cNvGrpSpPr/>
          <p:nvPr/>
        </p:nvGrpSpPr>
        <p:grpSpPr>
          <a:xfrm rot="10800000">
            <a:off x="724935" y="4279979"/>
            <a:ext cx="303461" cy="275166"/>
            <a:chOff x="4832775" y="4525200"/>
            <a:chExt cx="362125" cy="328400"/>
          </a:xfrm>
        </p:grpSpPr>
        <p:sp>
          <p:nvSpPr>
            <p:cNvPr id="1537" name="Google Shape;1537;p17"/>
            <p:cNvSpPr/>
            <p:nvPr/>
          </p:nvSpPr>
          <p:spPr>
            <a:xfrm>
              <a:off x="4832775" y="4525200"/>
              <a:ext cx="362125" cy="328400"/>
            </a:xfrm>
            <a:custGeom>
              <a:avLst/>
              <a:gdLst/>
              <a:ahLst/>
              <a:cxnLst/>
              <a:rect l="l" t="t" r="r" b="b"/>
              <a:pathLst>
                <a:path w="14485" h="13136" extrusionOk="0">
                  <a:moveTo>
                    <a:pt x="7242" y="0"/>
                  </a:moveTo>
                  <a:cubicBezTo>
                    <a:pt x="5597" y="0"/>
                    <a:pt x="3949" y="615"/>
                    <a:pt x="2674" y="1849"/>
                  </a:cubicBezTo>
                  <a:cubicBezTo>
                    <a:pt x="66" y="4375"/>
                    <a:pt x="1" y="8533"/>
                    <a:pt x="2526" y="11138"/>
                  </a:cubicBezTo>
                  <a:cubicBezTo>
                    <a:pt x="3813" y="12467"/>
                    <a:pt x="5527" y="13135"/>
                    <a:pt x="7243" y="13135"/>
                  </a:cubicBezTo>
                  <a:cubicBezTo>
                    <a:pt x="8889" y="13135"/>
                    <a:pt x="10536" y="12521"/>
                    <a:pt x="11811" y="11286"/>
                  </a:cubicBezTo>
                  <a:cubicBezTo>
                    <a:pt x="14418" y="8761"/>
                    <a:pt x="14485" y="4602"/>
                    <a:pt x="11959" y="1997"/>
                  </a:cubicBezTo>
                  <a:cubicBezTo>
                    <a:pt x="10672" y="668"/>
                    <a:pt x="8958" y="0"/>
                    <a:pt x="7242"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17"/>
            <p:cNvSpPr/>
            <p:nvPr/>
          </p:nvSpPr>
          <p:spPr>
            <a:xfrm>
              <a:off x="4832775" y="4543850"/>
              <a:ext cx="351275" cy="309750"/>
            </a:xfrm>
            <a:custGeom>
              <a:avLst/>
              <a:gdLst/>
              <a:ahLst/>
              <a:cxnLst/>
              <a:rect l="l" t="t" r="r" b="b"/>
              <a:pathLst>
                <a:path w="14051" h="12390" extrusionOk="0">
                  <a:moveTo>
                    <a:pt x="4202" y="0"/>
                  </a:moveTo>
                  <a:cubicBezTo>
                    <a:pt x="3656" y="287"/>
                    <a:pt x="3138" y="652"/>
                    <a:pt x="2674" y="1103"/>
                  </a:cubicBezTo>
                  <a:cubicBezTo>
                    <a:pt x="66" y="3629"/>
                    <a:pt x="1" y="7787"/>
                    <a:pt x="2526" y="10392"/>
                  </a:cubicBezTo>
                  <a:cubicBezTo>
                    <a:pt x="3813" y="11721"/>
                    <a:pt x="5527" y="12389"/>
                    <a:pt x="7243" y="12389"/>
                  </a:cubicBezTo>
                  <a:cubicBezTo>
                    <a:pt x="8889" y="12389"/>
                    <a:pt x="10536" y="11775"/>
                    <a:pt x="11811" y="10540"/>
                  </a:cubicBezTo>
                  <a:cubicBezTo>
                    <a:pt x="13411" y="8989"/>
                    <a:pt x="14050" y="6826"/>
                    <a:pt x="13724" y="4781"/>
                  </a:cubicBezTo>
                  <a:lnTo>
                    <a:pt x="13724" y="4781"/>
                  </a:lnTo>
                  <a:cubicBezTo>
                    <a:pt x="13731" y="6082"/>
                    <a:pt x="13401" y="7372"/>
                    <a:pt x="12124" y="7827"/>
                  </a:cubicBezTo>
                  <a:cubicBezTo>
                    <a:pt x="12106" y="7833"/>
                    <a:pt x="12088" y="7837"/>
                    <a:pt x="12070" y="7837"/>
                  </a:cubicBezTo>
                  <a:cubicBezTo>
                    <a:pt x="11958" y="7837"/>
                    <a:pt x="11860" y="7711"/>
                    <a:pt x="11897" y="7600"/>
                  </a:cubicBezTo>
                  <a:cubicBezTo>
                    <a:pt x="12087" y="7007"/>
                    <a:pt x="12002" y="6388"/>
                    <a:pt x="11607" y="5898"/>
                  </a:cubicBezTo>
                  <a:cubicBezTo>
                    <a:pt x="11081" y="5238"/>
                    <a:pt x="10304" y="5054"/>
                    <a:pt x="9510" y="5054"/>
                  </a:cubicBezTo>
                  <a:cubicBezTo>
                    <a:pt x="9440" y="5054"/>
                    <a:pt x="9369" y="5055"/>
                    <a:pt x="9299" y="5058"/>
                  </a:cubicBezTo>
                  <a:cubicBezTo>
                    <a:pt x="8861" y="5074"/>
                    <a:pt x="7853" y="5120"/>
                    <a:pt x="7622" y="5624"/>
                  </a:cubicBezTo>
                  <a:cubicBezTo>
                    <a:pt x="7667" y="5620"/>
                    <a:pt x="7712" y="5618"/>
                    <a:pt x="7756" y="5618"/>
                  </a:cubicBezTo>
                  <a:cubicBezTo>
                    <a:pt x="8010" y="5618"/>
                    <a:pt x="8258" y="5682"/>
                    <a:pt x="8502" y="5782"/>
                  </a:cubicBezTo>
                  <a:cubicBezTo>
                    <a:pt x="8831" y="5918"/>
                    <a:pt x="9160" y="6079"/>
                    <a:pt x="9430" y="6313"/>
                  </a:cubicBezTo>
                  <a:cubicBezTo>
                    <a:pt x="9815" y="6648"/>
                    <a:pt x="10052" y="7126"/>
                    <a:pt x="10086" y="7636"/>
                  </a:cubicBezTo>
                  <a:cubicBezTo>
                    <a:pt x="10161" y="8743"/>
                    <a:pt x="9295" y="9598"/>
                    <a:pt x="8239" y="9723"/>
                  </a:cubicBezTo>
                  <a:cubicBezTo>
                    <a:pt x="8233" y="9724"/>
                    <a:pt x="8227" y="9724"/>
                    <a:pt x="8221" y="9724"/>
                  </a:cubicBezTo>
                  <a:cubicBezTo>
                    <a:pt x="8089" y="9724"/>
                    <a:pt x="8011" y="9548"/>
                    <a:pt x="8077" y="9443"/>
                  </a:cubicBezTo>
                  <a:cubicBezTo>
                    <a:pt x="8397" y="8950"/>
                    <a:pt x="8061" y="8340"/>
                    <a:pt x="7705" y="7850"/>
                  </a:cubicBezTo>
                  <a:cubicBezTo>
                    <a:pt x="7675" y="8755"/>
                    <a:pt x="7238" y="9638"/>
                    <a:pt x="6263" y="9858"/>
                  </a:cubicBezTo>
                  <a:cubicBezTo>
                    <a:pt x="6153" y="9884"/>
                    <a:pt x="6046" y="9898"/>
                    <a:pt x="5945" y="9898"/>
                  </a:cubicBezTo>
                  <a:cubicBezTo>
                    <a:pt x="5618" y="9898"/>
                    <a:pt x="5355" y="9750"/>
                    <a:pt x="5242" y="9368"/>
                  </a:cubicBezTo>
                  <a:cubicBezTo>
                    <a:pt x="5101" y="8881"/>
                    <a:pt x="5150" y="8354"/>
                    <a:pt x="5098" y="7857"/>
                  </a:cubicBezTo>
                  <a:cubicBezTo>
                    <a:pt x="5028" y="7217"/>
                    <a:pt x="4745" y="6569"/>
                    <a:pt x="4455" y="6000"/>
                  </a:cubicBezTo>
                  <a:cubicBezTo>
                    <a:pt x="4156" y="5413"/>
                    <a:pt x="3764" y="4877"/>
                    <a:pt x="3513" y="4268"/>
                  </a:cubicBezTo>
                  <a:cubicBezTo>
                    <a:pt x="3063" y="3181"/>
                    <a:pt x="2951" y="1854"/>
                    <a:pt x="3557" y="804"/>
                  </a:cubicBezTo>
                  <a:cubicBezTo>
                    <a:pt x="3731" y="504"/>
                    <a:pt x="3955" y="237"/>
                    <a:pt x="4202"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17"/>
            <p:cNvSpPr/>
            <p:nvPr/>
          </p:nvSpPr>
          <p:spPr>
            <a:xfrm>
              <a:off x="4849650" y="4681075"/>
              <a:ext cx="13450" cy="37625"/>
            </a:xfrm>
            <a:custGeom>
              <a:avLst/>
              <a:gdLst/>
              <a:ahLst/>
              <a:cxnLst/>
              <a:rect l="l" t="t" r="r" b="b"/>
              <a:pathLst>
                <a:path w="538" h="1505" extrusionOk="0">
                  <a:moveTo>
                    <a:pt x="13" y="0"/>
                  </a:moveTo>
                  <a:cubicBezTo>
                    <a:pt x="10" y="69"/>
                    <a:pt x="4" y="138"/>
                    <a:pt x="1" y="207"/>
                  </a:cubicBezTo>
                  <a:cubicBezTo>
                    <a:pt x="109" y="286"/>
                    <a:pt x="201" y="382"/>
                    <a:pt x="247" y="543"/>
                  </a:cubicBezTo>
                  <a:cubicBezTo>
                    <a:pt x="326" y="827"/>
                    <a:pt x="231" y="1076"/>
                    <a:pt x="76" y="1301"/>
                  </a:cubicBezTo>
                  <a:cubicBezTo>
                    <a:pt x="86" y="1367"/>
                    <a:pt x="92" y="1436"/>
                    <a:pt x="106" y="1505"/>
                  </a:cubicBezTo>
                  <a:cubicBezTo>
                    <a:pt x="356" y="1192"/>
                    <a:pt x="537" y="827"/>
                    <a:pt x="402" y="418"/>
                  </a:cubicBezTo>
                  <a:cubicBezTo>
                    <a:pt x="317" y="161"/>
                    <a:pt x="178" y="108"/>
                    <a:pt x="1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17"/>
            <p:cNvSpPr/>
            <p:nvPr/>
          </p:nvSpPr>
          <p:spPr>
            <a:xfrm>
              <a:off x="5058975" y="4531925"/>
              <a:ext cx="93525" cy="69500"/>
            </a:xfrm>
            <a:custGeom>
              <a:avLst/>
              <a:gdLst/>
              <a:ahLst/>
              <a:cxnLst/>
              <a:rect l="l" t="t" r="r" b="b"/>
              <a:pathLst>
                <a:path w="3741" h="2780" extrusionOk="0">
                  <a:moveTo>
                    <a:pt x="47" y="0"/>
                  </a:moveTo>
                  <a:cubicBezTo>
                    <a:pt x="1" y="494"/>
                    <a:pt x="10" y="968"/>
                    <a:pt x="392" y="1327"/>
                  </a:cubicBezTo>
                  <a:cubicBezTo>
                    <a:pt x="827" y="1732"/>
                    <a:pt x="1548" y="1821"/>
                    <a:pt x="2088" y="1998"/>
                  </a:cubicBezTo>
                  <a:cubicBezTo>
                    <a:pt x="2688" y="2193"/>
                    <a:pt x="3237" y="2436"/>
                    <a:pt x="3741" y="2779"/>
                  </a:cubicBezTo>
                  <a:cubicBezTo>
                    <a:pt x="3566" y="2506"/>
                    <a:pt x="3362" y="2246"/>
                    <a:pt x="3145" y="1995"/>
                  </a:cubicBezTo>
                  <a:cubicBezTo>
                    <a:pt x="2618" y="1693"/>
                    <a:pt x="2045" y="1459"/>
                    <a:pt x="1472" y="1211"/>
                  </a:cubicBezTo>
                  <a:cubicBezTo>
                    <a:pt x="791" y="918"/>
                    <a:pt x="702" y="616"/>
                    <a:pt x="715" y="234"/>
                  </a:cubicBezTo>
                  <a:cubicBezTo>
                    <a:pt x="495" y="145"/>
                    <a:pt x="273" y="66"/>
                    <a:pt x="4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17"/>
            <p:cNvSpPr/>
            <p:nvPr/>
          </p:nvSpPr>
          <p:spPr>
            <a:xfrm>
              <a:off x="5110100" y="4597125"/>
              <a:ext cx="22575" cy="21200"/>
            </a:xfrm>
            <a:custGeom>
              <a:avLst/>
              <a:gdLst/>
              <a:ahLst/>
              <a:cxnLst/>
              <a:rect l="l" t="t" r="r" b="b"/>
              <a:pathLst>
                <a:path w="903" h="848" extrusionOk="0">
                  <a:moveTo>
                    <a:pt x="405" y="1"/>
                  </a:moveTo>
                  <a:cubicBezTo>
                    <a:pt x="316" y="1"/>
                    <a:pt x="226" y="17"/>
                    <a:pt x="149" y="49"/>
                  </a:cubicBezTo>
                  <a:cubicBezTo>
                    <a:pt x="59" y="85"/>
                    <a:pt x="0" y="223"/>
                    <a:pt x="33" y="313"/>
                  </a:cubicBezTo>
                  <a:cubicBezTo>
                    <a:pt x="93" y="477"/>
                    <a:pt x="175" y="619"/>
                    <a:pt x="307" y="724"/>
                  </a:cubicBezTo>
                  <a:cubicBezTo>
                    <a:pt x="310" y="731"/>
                    <a:pt x="310" y="740"/>
                    <a:pt x="316" y="744"/>
                  </a:cubicBezTo>
                  <a:cubicBezTo>
                    <a:pt x="377" y="817"/>
                    <a:pt x="447" y="847"/>
                    <a:pt x="517" y="847"/>
                  </a:cubicBezTo>
                  <a:cubicBezTo>
                    <a:pt x="710" y="847"/>
                    <a:pt x="903" y="619"/>
                    <a:pt x="903" y="421"/>
                  </a:cubicBezTo>
                  <a:cubicBezTo>
                    <a:pt x="903" y="128"/>
                    <a:pt x="653" y="1"/>
                    <a:pt x="405"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17"/>
            <p:cNvSpPr/>
            <p:nvPr/>
          </p:nvSpPr>
          <p:spPr>
            <a:xfrm>
              <a:off x="5153225" y="4658675"/>
              <a:ext cx="24625" cy="78075"/>
            </a:xfrm>
            <a:custGeom>
              <a:avLst/>
              <a:gdLst/>
              <a:ahLst/>
              <a:cxnLst/>
              <a:rect l="l" t="t" r="r" b="b"/>
              <a:pathLst>
                <a:path w="985" h="3123" extrusionOk="0">
                  <a:moveTo>
                    <a:pt x="873" y="1"/>
                  </a:moveTo>
                  <a:cubicBezTo>
                    <a:pt x="797" y="451"/>
                    <a:pt x="603" y="873"/>
                    <a:pt x="323" y="1281"/>
                  </a:cubicBezTo>
                  <a:cubicBezTo>
                    <a:pt x="149" y="1532"/>
                    <a:pt x="0" y="1749"/>
                    <a:pt x="14" y="2065"/>
                  </a:cubicBezTo>
                  <a:cubicBezTo>
                    <a:pt x="20" y="2279"/>
                    <a:pt x="356" y="2717"/>
                    <a:pt x="711" y="3122"/>
                  </a:cubicBezTo>
                  <a:cubicBezTo>
                    <a:pt x="767" y="2937"/>
                    <a:pt x="817" y="2756"/>
                    <a:pt x="854" y="2572"/>
                  </a:cubicBezTo>
                  <a:cubicBezTo>
                    <a:pt x="639" y="2293"/>
                    <a:pt x="550" y="1966"/>
                    <a:pt x="794" y="1505"/>
                  </a:cubicBezTo>
                  <a:cubicBezTo>
                    <a:pt x="863" y="1374"/>
                    <a:pt x="926" y="1245"/>
                    <a:pt x="985" y="1120"/>
                  </a:cubicBezTo>
                  <a:cubicBezTo>
                    <a:pt x="978" y="744"/>
                    <a:pt x="945" y="369"/>
                    <a:pt x="873"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17"/>
            <p:cNvSpPr/>
            <p:nvPr/>
          </p:nvSpPr>
          <p:spPr>
            <a:xfrm>
              <a:off x="5053450" y="4699325"/>
              <a:ext cx="110650" cy="104225"/>
            </a:xfrm>
            <a:custGeom>
              <a:avLst/>
              <a:gdLst/>
              <a:ahLst/>
              <a:cxnLst/>
              <a:rect l="l" t="t" r="r" b="b"/>
              <a:pathLst>
                <a:path w="4426" h="4169" extrusionOk="0">
                  <a:moveTo>
                    <a:pt x="2484" y="1"/>
                  </a:moveTo>
                  <a:cubicBezTo>
                    <a:pt x="2454" y="1"/>
                    <a:pt x="2429" y="33"/>
                    <a:pt x="2444" y="67"/>
                  </a:cubicBezTo>
                  <a:cubicBezTo>
                    <a:pt x="2615" y="436"/>
                    <a:pt x="2793" y="808"/>
                    <a:pt x="3010" y="1153"/>
                  </a:cubicBezTo>
                  <a:cubicBezTo>
                    <a:pt x="3284" y="1595"/>
                    <a:pt x="3550" y="1980"/>
                    <a:pt x="3116" y="2445"/>
                  </a:cubicBezTo>
                  <a:cubicBezTo>
                    <a:pt x="2784" y="2798"/>
                    <a:pt x="2261" y="2975"/>
                    <a:pt x="1752" y="2975"/>
                  </a:cubicBezTo>
                  <a:cubicBezTo>
                    <a:pt x="1432" y="2975"/>
                    <a:pt x="1118" y="2905"/>
                    <a:pt x="860" y="2767"/>
                  </a:cubicBezTo>
                  <a:cubicBezTo>
                    <a:pt x="852" y="2762"/>
                    <a:pt x="843" y="2761"/>
                    <a:pt x="836" y="2761"/>
                  </a:cubicBezTo>
                  <a:cubicBezTo>
                    <a:pt x="826" y="2761"/>
                    <a:pt x="817" y="2763"/>
                    <a:pt x="807" y="2767"/>
                  </a:cubicBezTo>
                  <a:cubicBezTo>
                    <a:pt x="639" y="2664"/>
                    <a:pt x="458" y="2595"/>
                    <a:pt x="259" y="2595"/>
                  </a:cubicBezTo>
                  <a:cubicBezTo>
                    <a:pt x="198" y="2595"/>
                    <a:pt x="135" y="2601"/>
                    <a:pt x="70" y="2615"/>
                  </a:cubicBezTo>
                  <a:cubicBezTo>
                    <a:pt x="1" y="2632"/>
                    <a:pt x="1" y="2734"/>
                    <a:pt x="67" y="2750"/>
                  </a:cubicBezTo>
                  <a:cubicBezTo>
                    <a:pt x="929" y="2971"/>
                    <a:pt x="1255" y="3910"/>
                    <a:pt x="2095" y="4124"/>
                  </a:cubicBezTo>
                  <a:cubicBezTo>
                    <a:pt x="2213" y="4154"/>
                    <a:pt x="2341" y="4169"/>
                    <a:pt x="2474" y="4169"/>
                  </a:cubicBezTo>
                  <a:cubicBezTo>
                    <a:pt x="2738" y="4169"/>
                    <a:pt x="3020" y="4111"/>
                    <a:pt x="3274" y="4008"/>
                  </a:cubicBezTo>
                  <a:cubicBezTo>
                    <a:pt x="3402" y="3870"/>
                    <a:pt x="3521" y="3729"/>
                    <a:pt x="3629" y="3583"/>
                  </a:cubicBezTo>
                  <a:lnTo>
                    <a:pt x="3629" y="3583"/>
                  </a:lnTo>
                  <a:cubicBezTo>
                    <a:pt x="3293" y="3734"/>
                    <a:pt x="2855" y="3884"/>
                    <a:pt x="2496" y="3884"/>
                  </a:cubicBezTo>
                  <a:cubicBezTo>
                    <a:pt x="2462" y="3884"/>
                    <a:pt x="2428" y="3882"/>
                    <a:pt x="2395" y="3880"/>
                  </a:cubicBezTo>
                  <a:cubicBezTo>
                    <a:pt x="1871" y="3840"/>
                    <a:pt x="1575" y="3442"/>
                    <a:pt x="1229" y="3109"/>
                  </a:cubicBezTo>
                  <a:cubicBezTo>
                    <a:pt x="1210" y="3089"/>
                    <a:pt x="1190" y="3073"/>
                    <a:pt x="1170" y="3053"/>
                  </a:cubicBezTo>
                  <a:lnTo>
                    <a:pt x="1170" y="3053"/>
                  </a:lnTo>
                  <a:cubicBezTo>
                    <a:pt x="1434" y="3157"/>
                    <a:pt x="1722" y="3210"/>
                    <a:pt x="2010" y="3210"/>
                  </a:cubicBezTo>
                  <a:cubicBezTo>
                    <a:pt x="2560" y="3210"/>
                    <a:pt x="3112" y="3019"/>
                    <a:pt x="3508" y="2635"/>
                  </a:cubicBezTo>
                  <a:cubicBezTo>
                    <a:pt x="4426" y="1743"/>
                    <a:pt x="3146" y="620"/>
                    <a:pt x="2517" y="15"/>
                  </a:cubicBezTo>
                  <a:cubicBezTo>
                    <a:pt x="2506" y="5"/>
                    <a:pt x="2495" y="1"/>
                    <a:pt x="24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17"/>
            <p:cNvSpPr/>
            <p:nvPr/>
          </p:nvSpPr>
          <p:spPr>
            <a:xfrm>
              <a:off x="4882625" y="4525350"/>
              <a:ext cx="235400" cy="290975"/>
            </a:xfrm>
            <a:custGeom>
              <a:avLst/>
              <a:gdLst/>
              <a:ahLst/>
              <a:cxnLst/>
              <a:rect l="l" t="t" r="r" b="b"/>
              <a:pathLst>
                <a:path w="9416" h="11639" extrusionOk="0">
                  <a:moveTo>
                    <a:pt x="5284" y="1"/>
                  </a:moveTo>
                  <a:cubicBezTo>
                    <a:pt x="5225" y="1"/>
                    <a:pt x="5165" y="2"/>
                    <a:pt x="5105" y="3"/>
                  </a:cubicBezTo>
                  <a:cubicBezTo>
                    <a:pt x="5362" y="642"/>
                    <a:pt x="5270" y="1003"/>
                    <a:pt x="4818" y="1086"/>
                  </a:cubicBezTo>
                  <a:cubicBezTo>
                    <a:pt x="4420" y="1313"/>
                    <a:pt x="4111" y="1228"/>
                    <a:pt x="3946" y="1708"/>
                  </a:cubicBezTo>
                  <a:cubicBezTo>
                    <a:pt x="3910" y="1813"/>
                    <a:pt x="3949" y="1939"/>
                    <a:pt x="4025" y="2015"/>
                  </a:cubicBezTo>
                  <a:cubicBezTo>
                    <a:pt x="4121" y="2117"/>
                    <a:pt x="4219" y="2166"/>
                    <a:pt x="4325" y="2202"/>
                  </a:cubicBezTo>
                  <a:cubicBezTo>
                    <a:pt x="3850" y="2360"/>
                    <a:pt x="3403" y="2608"/>
                    <a:pt x="2995" y="2900"/>
                  </a:cubicBezTo>
                  <a:cubicBezTo>
                    <a:pt x="2709" y="3111"/>
                    <a:pt x="2405" y="3339"/>
                    <a:pt x="2125" y="3591"/>
                  </a:cubicBezTo>
                  <a:lnTo>
                    <a:pt x="2125" y="3588"/>
                  </a:lnTo>
                  <a:cubicBezTo>
                    <a:pt x="2577" y="2529"/>
                    <a:pt x="3104" y="1448"/>
                    <a:pt x="4078" y="783"/>
                  </a:cubicBezTo>
                  <a:cubicBezTo>
                    <a:pt x="4147" y="738"/>
                    <a:pt x="4120" y="629"/>
                    <a:pt x="4042" y="629"/>
                  </a:cubicBezTo>
                  <a:cubicBezTo>
                    <a:pt x="4035" y="629"/>
                    <a:pt x="4027" y="630"/>
                    <a:pt x="4019" y="632"/>
                  </a:cubicBezTo>
                  <a:cubicBezTo>
                    <a:pt x="2712" y="918"/>
                    <a:pt x="1931" y="2499"/>
                    <a:pt x="1437" y="3605"/>
                  </a:cubicBezTo>
                  <a:cubicBezTo>
                    <a:pt x="1197" y="4145"/>
                    <a:pt x="828" y="4863"/>
                    <a:pt x="861" y="5478"/>
                  </a:cubicBezTo>
                  <a:cubicBezTo>
                    <a:pt x="867" y="5630"/>
                    <a:pt x="907" y="5765"/>
                    <a:pt x="966" y="5883"/>
                  </a:cubicBezTo>
                  <a:cubicBezTo>
                    <a:pt x="1013" y="7023"/>
                    <a:pt x="1753" y="8073"/>
                    <a:pt x="2603" y="8781"/>
                  </a:cubicBezTo>
                  <a:cubicBezTo>
                    <a:pt x="2619" y="8794"/>
                    <a:pt x="2639" y="8801"/>
                    <a:pt x="2656" y="8811"/>
                  </a:cubicBezTo>
                  <a:cubicBezTo>
                    <a:pt x="2527" y="8945"/>
                    <a:pt x="2349" y="9028"/>
                    <a:pt x="2053" y="9031"/>
                  </a:cubicBezTo>
                  <a:cubicBezTo>
                    <a:pt x="2051" y="9031"/>
                    <a:pt x="2049" y="9031"/>
                    <a:pt x="2047" y="9031"/>
                  </a:cubicBezTo>
                  <a:cubicBezTo>
                    <a:pt x="1445" y="9031"/>
                    <a:pt x="485" y="8499"/>
                    <a:pt x="341" y="7869"/>
                  </a:cubicBezTo>
                  <a:cubicBezTo>
                    <a:pt x="327" y="7811"/>
                    <a:pt x="284" y="7786"/>
                    <a:pt x="240" y="7786"/>
                  </a:cubicBezTo>
                  <a:cubicBezTo>
                    <a:pt x="201" y="7786"/>
                    <a:pt x="162" y="7805"/>
                    <a:pt x="140" y="7839"/>
                  </a:cubicBezTo>
                  <a:cubicBezTo>
                    <a:pt x="132" y="7837"/>
                    <a:pt x="123" y="7836"/>
                    <a:pt x="114" y="7836"/>
                  </a:cubicBezTo>
                  <a:cubicBezTo>
                    <a:pt x="56" y="7836"/>
                    <a:pt x="0" y="7881"/>
                    <a:pt x="15" y="7957"/>
                  </a:cubicBezTo>
                  <a:cubicBezTo>
                    <a:pt x="235" y="9110"/>
                    <a:pt x="1270" y="10236"/>
                    <a:pt x="2441" y="10556"/>
                  </a:cubicBezTo>
                  <a:cubicBezTo>
                    <a:pt x="2433" y="10555"/>
                    <a:pt x="2424" y="10555"/>
                    <a:pt x="2415" y="10555"/>
                  </a:cubicBezTo>
                  <a:cubicBezTo>
                    <a:pt x="2399" y="10555"/>
                    <a:pt x="2383" y="10555"/>
                    <a:pt x="2367" y="10555"/>
                  </a:cubicBezTo>
                  <a:cubicBezTo>
                    <a:pt x="2352" y="10555"/>
                    <a:pt x="2338" y="10555"/>
                    <a:pt x="2323" y="10553"/>
                  </a:cubicBezTo>
                  <a:cubicBezTo>
                    <a:pt x="1329" y="10394"/>
                    <a:pt x="726" y="9700"/>
                    <a:pt x="136" y="8955"/>
                  </a:cubicBezTo>
                  <a:cubicBezTo>
                    <a:pt x="127" y="8944"/>
                    <a:pt x="114" y="8939"/>
                    <a:pt x="101" y="8939"/>
                  </a:cubicBezTo>
                  <a:cubicBezTo>
                    <a:pt x="69" y="8939"/>
                    <a:pt x="35" y="8972"/>
                    <a:pt x="45" y="9008"/>
                  </a:cubicBezTo>
                  <a:cubicBezTo>
                    <a:pt x="311" y="10059"/>
                    <a:pt x="1431" y="10839"/>
                    <a:pt x="2487" y="10948"/>
                  </a:cubicBezTo>
                  <a:cubicBezTo>
                    <a:pt x="2542" y="10953"/>
                    <a:pt x="2599" y="10956"/>
                    <a:pt x="2656" y="10956"/>
                  </a:cubicBezTo>
                  <a:cubicBezTo>
                    <a:pt x="3188" y="10956"/>
                    <a:pt x="3792" y="10725"/>
                    <a:pt x="4289" y="10372"/>
                  </a:cubicBezTo>
                  <a:cubicBezTo>
                    <a:pt x="4378" y="10332"/>
                    <a:pt x="4467" y="10285"/>
                    <a:pt x="4552" y="10240"/>
                  </a:cubicBezTo>
                  <a:lnTo>
                    <a:pt x="4552" y="10240"/>
                  </a:lnTo>
                  <a:cubicBezTo>
                    <a:pt x="4549" y="10243"/>
                    <a:pt x="4549" y="10246"/>
                    <a:pt x="4546" y="10246"/>
                  </a:cubicBezTo>
                  <a:cubicBezTo>
                    <a:pt x="4182" y="10570"/>
                    <a:pt x="3429" y="11361"/>
                    <a:pt x="2878" y="11361"/>
                  </a:cubicBezTo>
                  <a:cubicBezTo>
                    <a:pt x="2840" y="11361"/>
                    <a:pt x="2803" y="11357"/>
                    <a:pt x="2768" y="11349"/>
                  </a:cubicBezTo>
                  <a:cubicBezTo>
                    <a:pt x="2762" y="11348"/>
                    <a:pt x="2756" y="11347"/>
                    <a:pt x="2750" y="11347"/>
                  </a:cubicBezTo>
                  <a:cubicBezTo>
                    <a:pt x="2686" y="11347"/>
                    <a:pt x="2641" y="11426"/>
                    <a:pt x="2692" y="11478"/>
                  </a:cubicBezTo>
                  <a:cubicBezTo>
                    <a:pt x="2809" y="11596"/>
                    <a:pt x="2936" y="11639"/>
                    <a:pt x="3069" y="11639"/>
                  </a:cubicBezTo>
                  <a:cubicBezTo>
                    <a:pt x="3295" y="11639"/>
                    <a:pt x="3536" y="11514"/>
                    <a:pt x="3768" y="11425"/>
                  </a:cubicBezTo>
                  <a:cubicBezTo>
                    <a:pt x="4305" y="11217"/>
                    <a:pt x="4842" y="10964"/>
                    <a:pt x="5250" y="10542"/>
                  </a:cubicBezTo>
                  <a:cubicBezTo>
                    <a:pt x="5613" y="10170"/>
                    <a:pt x="5692" y="9703"/>
                    <a:pt x="5586" y="9265"/>
                  </a:cubicBezTo>
                  <a:cubicBezTo>
                    <a:pt x="5774" y="8794"/>
                    <a:pt x="5586" y="8313"/>
                    <a:pt x="5438" y="7823"/>
                  </a:cubicBezTo>
                  <a:cubicBezTo>
                    <a:pt x="5418" y="7760"/>
                    <a:pt x="5379" y="7717"/>
                    <a:pt x="5332" y="7691"/>
                  </a:cubicBezTo>
                  <a:cubicBezTo>
                    <a:pt x="5336" y="7645"/>
                    <a:pt x="5336" y="7596"/>
                    <a:pt x="5336" y="7543"/>
                  </a:cubicBezTo>
                  <a:cubicBezTo>
                    <a:pt x="5332" y="7495"/>
                    <a:pt x="5292" y="7467"/>
                    <a:pt x="5253" y="7467"/>
                  </a:cubicBezTo>
                  <a:cubicBezTo>
                    <a:pt x="5223" y="7467"/>
                    <a:pt x="5193" y="7484"/>
                    <a:pt x="5181" y="7523"/>
                  </a:cubicBezTo>
                  <a:cubicBezTo>
                    <a:pt x="5161" y="7579"/>
                    <a:pt x="5139" y="7629"/>
                    <a:pt x="5112" y="7675"/>
                  </a:cubicBezTo>
                  <a:cubicBezTo>
                    <a:pt x="5059" y="7701"/>
                    <a:pt x="5013" y="7744"/>
                    <a:pt x="4993" y="7816"/>
                  </a:cubicBezTo>
                  <a:cubicBezTo>
                    <a:pt x="4990" y="7826"/>
                    <a:pt x="4990" y="7836"/>
                    <a:pt x="4987" y="7846"/>
                  </a:cubicBezTo>
                  <a:cubicBezTo>
                    <a:pt x="4879" y="7947"/>
                    <a:pt x="4746" y="7991"/>
                    <a:pt x="4598" y="7991"/>
                  </a:cubicBezTo>
                  <a:cubicBezTo>
                    <a:pt x="3738" y="7991"/>
                    <a:pt x="2376" y="6479"/>
                    <a:pt x="2649" y="5580"/>
                  </a:cubicBezTo>
                  <a:cubicBezTo>
                    <a:pt x="2837" y="4959"/>
                    <a:pt x="3432" y="4418"/>
                    <a:pt x="4025" y="4198"/>
                  </a:cubicBezTo>
                  <a:cubicBezTo>
                    <a:pt x="4170" y="4145"/>
                    <a:pt x="4305" y="4115"/>
                    <a:pt x="4437" y="4099"/>
                  </a:cubicBezTo>
                  <a:cubicBezTo>
                    <a:pt x="4888" y="4267"/>
                    <a:pt x="5309" y="4497"/>
                    <a:pt x="5662" y="4869"/>
                  </a:cubicBezTo>
                  <a:cubicBezTo>
                    <a:pt x="6399" y="5646"/>
                    <a:pt x="6383" y="6450"/>
                    <a:pt x="6547" y="7418"/>
                  </a:cubicBezTo>
                  <a:cubicBezTo>
                    <a:pt x="6686" y="8221"/>
                    <a:pt x="7219" y="8880"/>
                    <a:pt x="8052" y="9031"/>
                  </a:cubicBezTo>
                  <a:cubicBezTo>
                    <a:pt x="8154" y="9050"/>
                    <a:pt x="8246" y="9058"/>
                    <a:pt x="8329" y="9058"/>
                  </a:cubicBezTo>
                  <a:cubicBezTo>
                    <a:pt x="9416" y="9058"/>
                    <a:pt x="8911" y="7582"/>
                    <a:pt x="8234" y="7582"/>
                  </a:cubicBezTo>
                  <a:cubicBezTo>
                    <a:pt x="8099" y="7582"/>
                    <a:pt x="7958" y="7640"/>
                    <a:pt x="7821" y="7780"/>
                  </a:cubicBezTo>
                  <a:cubicBezTo>
                    <a:pt x="7788" y="7813"/>
                    <a:pt x="7817" y="7862"/>
                    <a:pt x="7856" y="7862"/>
                  </a:cubicBezTo>
                  <a:cubicBezTo>
                    <a:pt x="7864" y="7862"/>
                    <a:pt x="7872" y="7860"/>
                    <a:pt x="7881" y="7855"/>
                  </a:cubicBezTo>
                  <a:cubicBezTo>
                    <a:pt x="8138" y="8465"/>
                    <a:pt x="8168" y="8769"/>
                    <a:pt x="7973" y="8769"/>
                  </a:cubicBezTo>
                  <a:cubicBezTo>
                    <a:pt x="7883" y="8769"/>
                    <a:pt x="7746" y="8705"/>
                    <a:pt x="7561" y="8577"/>
                  </a:cubicBezTo>
                  <a:cubicBezTo>
                    <a:pt x="7219" y="8363"/>
                    <a:pt x="6992" y="8060"/>
                    <a:pt x="6873" y="7665"/>
                  </a:cubicBezTo>
                  <a:cubicBezTo>
                    <a:pt x="6771" y="7299"/>
                    <a:pt x="6841" y="6898"/>
                    <a:pt x="6801" y="6526"/>
                  </a:cubicBezTo>
                  <a:cubicBezTo>
                    <a:pt x="6739" y="5923"/>
                    <a:pt x="6554" y="5330"/>
                    <a:pt x="6201" y="4836"/>
                  </a:cubicBezTo>
                  <a:cubicBezTo>
                    <a:pt x="6166" y="4787"/>
                    <a:pt x="6122" y="4741"/>
                    <a:pt x="6087" y="4695"/>
                  </a:cubicBezTo>
                  <a:cubicBezTo>
                    <a:pt x="6152" y="4669"/>
                    <a:pt x="6198" y="4599"/>
                    <a:pt x="6156" y="4517"/>
                  </a:cubicBezTo>
                  <a:cubicBezTo>
                    <a:pt x="5912" y="4056"/>
                    <a:pt x="5543" y="3799"/>
                    <a:pt x="5128" y="3700"/>
                  </a:cubicBezTo>
                  <a:cubicBezTo>
                    <a:pt x="5275" y="3677"/>
                    <a:pt x="5422" y="3665"/>
                    <a:pt x="5568" y="3665"/>
                  </a:cubicBezTo>
                  <a:cubicBezTo>
                    <a:pt x="6285" y="3665"/>
                    <a:pt x="6979" y="3948"/>
                    <a:pt x="7545" y="4454"/>
                  </a:cubicBezTo>
                  <a:cubicBezTo>
                    <a:pt x="7552" y="4468"/>
                    <a:pt x="7558" y="4480"/>
                    <a:pt x="7564" y="4494"/>
                  </a:cubicBezTo>
                  <a:cubicBezTo>
                    <a:pt x="7588" y="4530"/>
                    <a:pt x="7621" y="4547"/>
                    <a:pt x="7657" y="4550"/>
                  </a:cubicBezTo>
                  <a:cubicBezTo>
                    <a:pt x="7660" y="4553"/>
                    <a:pt x="7663" y="4556"/>
                    <a:pt x="7667" y="4559"/>
                  </a:cubicBezTo>
                  <a:cubicBezTo>
                    <a:pt x="7683" y="4575"/>
                    <a:pt x="7701" y="4581"/>
                    <a:pt x="7720" y="4581"/>
                  </a:cubicBezTo>
                  <a:cubicBezTo>
                    <a:pt x="7772" y="4581"/>
                    <a:pt x="7824" y="4528"/>
                    <a:pt x="7792" y="4474"/>
                  </a:cubicBezTo>
                  <a:cubicBezTo>
                    <a:pt x="7792" y="4471"/>
                    <a:pt x="7795" y="4471"/>
                    <a:pt x="7798" y="4468"/>
                  </a:cubicBezTo>
                  <a:cubicBezTo>
                    <a:pt x="7868" y="4240"/>
                    <a:pt x="7798" y="4006"/>
                    <a:pt x="7716" y="3793"/>
                  </a:cubicBezTo>
                  <a:cubicBezTo>
                    <a:pt x="7703" y="3757"/>
                    <a:pt x="7687" y="3720"/>
                    <a:pt x="7670" y="3684"/>
                  </a:cubicBezTo>
                  <a:cubicBezTo>
                    <a:pt x="7519" y="2959"/>
                    <a:pt x="6906" y="2430"/>
                    <a:pt x="6201" y="2176"/>
                  </a:cubicBezTo>
                  <a:cubicBezTo>
                    <a:pt x="5981" y="2100"/>
                    <a:pt x="5764" y="2061"/>
                    <a:pt x="5546" y="2044"/>
                  </a:cubicBezTo>
                  <a:cubicBezTo>
                    <a:pt x="5329" y="1959"/>
                    <a:pt x="5023" y="1847"/>
                    <a:pt x="4822" y="1764"/>
                  </a:cubicBezTo>
                  <a:cubicBezTo>
                    <a:pt x="5218" y="1742"/>
                    <a:pt x="5971" y="1060"/>
                    <a:pt x="6060" y="842"/>
                  </a:cubicBezTo>
                  <a:cubicBezTo>
                    <a:pt x="6169" y="573"/>
                    <a:pt x="6136" y="289"/>
                    <a:pt x="6024" y="43"/>
                  </a:cubicBezTo>
                  <a:cubicBezTo>
                    <a:pt x="5777" y="13"/>
                    <a:pt x="5531" y="1"/>
                    <a:pt x="52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17"/>
            <p:cNvSpPr/>
            <p:nvPr/>
          </p:nvSpPr>
          <p:spPr>
            <a:xfrm>
              <a:off x="4949725" y="4541075"/>
              <a:ext cx="36600" cy="21575"/>
            </a:xfrm>
            <a:custGeom>
              <a:avLst/>
              <a:gdLst/>
              <a:ahLst/>
              <a:cxnLst/>
              <a:rect l="l" t="t" r="r" b="b"/>
              <a:pathLst>
                <a:path w="1464" h="863" extrusionOk="0">
                  <a:moveTo>
                    <a:pt x="1358" y="0"/>
                  </a:moveTo>
                  <a:cubicBezTo>
                    <a:pt x="1351" y="0"/>
                    <a:pt x="1343" y="1"/>
                    <a:pt x="1335" y="3"/>
                  </a:cubicBezTo>
                  <a:cubicBezTo>
                    <a:pt x="808" y="118"/>
                    <a:pt x="370" y="444"/>
                    <a:pt x="1" y="862"/>
                  </a:cubicBezTo>
                  <a:cubicBezTo>
                    <a:pt x="198" y="704"/>
                    <a:pt x="420" y="572"/>
                    <a:pt x="666" y="473"/>
                  </a:cubicBezTo>
                  <a:cubicBezTo>
                    <a:pt x="681" y="467"/>
                    <a:pt x="697" y="464"/>
                    <a:pt x="712" y="464"/>
                  </a:cubicBezTo>
                  <a:cubicBezTo>
                    <a:pt x="795" y="464"/>
                    <a:pt x="875" y="546"/>
                    <a:pt x="847" y="622"/>
                  </a:cubicBezTo>
                  <a:cubicBezTo>
                    <a:pt x="1016" y="450"/>
                    <a:pt x="1193" y="292"/>
                    <a:pt x="1394" y="154"/>
                  </a:cubicBezTo>
                  <a:cubicBezTo>
                    <a:pt x="1463" y="109"/>
                    <a:pt x="1436" y="0"/>
                    <a:pt x="1358"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17"/>
            <p:cNvSpPr/>
            <p:nvPr/>
          </p:nvSpPr>
          <p:spPr>
            <a:xfrm>
              <a:off x="4882625" y="4608475"/>
              <a:ext cx="127650" cy="205625"/>
            </a:xfrm>
            <a:custGeom>
              <a:avLst/>
              <a:gdLst/>
              <a:ahLst/>
              <a:cxnLst/>
              <a:rect l="l" t="t" r="r" b="b"/>
              <a:pathLst>
                <a:path w="5106" h="8225" extrusionOk="0">
                  <a:moveTo>
                    <a:pt x="1566" y="0"/>
                  </a:moveTo>
                  <a:lnTo>
                    <a:pt x="1566" y="0"/>
                  </a:lnTo>
                  <a:cubicBezTo>
                    <a:pt x="1519" y="96"/>
                    <a:pt x="1477" y="191"/>
                    <a:pt x="1437" y="280"/>
                  </a:cubicBezTo>
                  <a:cubicBezTo>
                    <a:pt x="1197" y="820"/>
                    <a:pt x="828" y="1538"/>
                    <a:pt x="861" y="2153"/>
                  </a:cubicBezTo>
                  <a:cubicBezTo>
                    <a:pt x="867" y="2305"/>
                    <a:pt x="907" y="2440"/>
                    <a:pt x="966" y="2558"/>
                  </a:cubicBezTo>
                  <a:cubicBezTo>
                    <a:pt x="1013" y="3698"/>
                    <a:pt x="1753" y="4748"/>
                    <a:pt x="2603" y="5456"/>
                  </a:cubicBezTo>
                  <a:cubicBezTo>
                    <a:pt x="2619" y="5469"/>
                    <a:pt x="2639" y="5476"/>
                    <a:pt x="2656" y="5486"/>
                  </a:cubicBezTo>
                  <a:cubicBezTo>
                    <a:pt x="2527" y="5620"/>
                    <a:pt x="2349" y="5703"/>
                    <a:pt x="2053" y="5706"/>
                  </a:cubicBezTo>
                  <a:cubicBezTo>
                    <a:pt x="2051" y="5706"/>
                    <a:pt x="2049" y="5706"/>
                    <a:pt x="2047" y="5706"/>
                  </a:cubicBezTo>
                  <a:cubicBezTo>
                    <a:pt x="1445" y="5706"/>
                    <a:pt x="485" y="5174"/>
                    <a:pt x="341" y="4544"/>
                  </a:cubicBezTo>
                  <a:cubicBezTo>
                    <a:pt x="327" y="4486"/>
                    <a:pt x="284" y="4461"/>
                    <a:pt x="240" y="4461"/>
                  </a:cubicBezTo>
                  <a:cubicBezTo>
                    <a:pt x="201" y="4461"/>
                    <a:pt x="162" y="4480"/>
                    <a:pt x="140" y="4514"/>
                  </a:cubicBezTo>
                  <a:cubicBezTo>
                    <a:pt x="132" y="4512"/>
                    <a:pt x="123" y="4511"/>
                    <a:pt x="114" y="4511"/>
                  </a:cubicBezTo>
                  <a:cubicBezTo>
                    <a:pt x="56" y="4511"/>
                    <a:pt x="0" y="4556"/>
                    <a:pt x="15" y="4632"/>
                  </a:cubicBezTo>
                  <a:cubicBezTo>
                    <a:pt x="235" y="5785"/>
                    <a:pt x="1270" y="6911"/>
                    <a:pt x="2441" y="7231"/>
                  </a:cubicBezTo>
                  <a:cubicBezTo>
                    <a:pt x="2433" y="7230"/>
                    <a:pt x="2424" y="7230"/>
                    <a:pt x="2415" y="7230"/>
                  </a:cubicBezTo>
                  <a:cubicBezTo>
                    <a:pt x="2399" y="7230"/>
                    <a:pt x="2383" y="7230"/>
                    <a:pt x="2367" y="7230"/>
                  </a:cubicBezTo>
                  <a:cubicBezTo>
                    <a:pt x="2352" y="7230"/>
                    <a:pt x="2338" y="7230"/>
                    <a:pt x="2323" y="7228"/>
                  </a:cubicBezTo>
                  <a:cubicBezTo>
                    <a:pt x="1329" y="7069"/>
                    <a:pt x="726" y="6375"/>
                    <a:pt x="136" y="5630"/>
                  </a:cubicBezTo>
                  <a:cubicBezTo>
                    <a:pt x="127" y="5619"/>
                    <a:pt x="114" y="5614"/>
                    <a:pt x="101" y="5614"/>
                  </a:cubicBezTo>
                  <a:cubicBezTo>
                    <a:pt x="69" y="5614"/>
                    <a:pt x="35" y="5647"/>
                    <a:pt x="45" y="5683"/>
                  </a:cubicBezTo>
                  <a:cubicBezTo>
                    <a:pt x="311" y="6734"/>
                    <a:pt x="1431" y="7514"/>
                    <a:pt x="2487" y="7623"/>
                  </a:cubicBezTo>
                  <a:cubicBezTo>
                    <a:pt x="2542" y="7628"/>
                    <a:pt x="2599" y="7631"/>
                    <a:pt x="2656" y="7631"/>
                  </a:cubicBezTo>
                  <a:cubicBezTo>
                    <a:pt x="3188" y="7631"/>
                    <a:pt x="3792" y="7400"/>
                    <a:pt x="4289" y="7047"/>
                  </a:cubicBezTo>
                  <a:cubicBezTo>
                    <a:pt x="4378" y="7007"/>
                    <a:pt x="4467" y="6960"/>
                    <a:pt x="4552" y="6915"/>
                  </a:cubicBezTo>
                  <a:lnTo>
                    <a:pt x="4552" y="6915"/>
                  </a:lnTo>
                  <a:cubicBezTo>
                    <a:pt x="4549" y="6918"/>
                    <a:pt x="4549" y="6921"/>
                    <a:pt x="4546" y="6921"/>
                  </a:cubicBezTo>
                  <a:cubicBezTo>
                    <a:pt x="4182" y="7245"/>
                    <a:pt x="3429" y="8036"/>
                    <a:pt x="2878" y="8036"/>
                  </a:cubicBezTo>
                  <a:cubicBezTo>
                    <a:pt x="2840" y="8036"/>
                    <a:pt x="2803" y="8032"/>
                    <a:pt x="2768" y="8024"/>
                  </a:cubicBezTo>
                  <a:cubicBezTo>
                    <a:pt x="2762" y="8023"/>
                    <a:pt x="2756" y="8022"/>
                    <a:pt x="2750" y="8022"/>
                  </a:cubicBezTo>
                  <a:cubicBezTo>
                    <a:pt x="2686" y="8022"/>
                    <a:pt x="2641" y="8101"/>
                    <a:pt x="2692" y="8153"/>
                  </a:cubicBezTo>
                  <a:cubicBezTo>
                    <a:pt x="2721" y="8182"/>
                    <a:pt x="2751" y="8202"/>
                    <a:pt x="2780" y="8225"/>
                  </a:cubicBezTo>
                  <a:cubicBezTo>
                    <a:pt x="3884" y="8103"/>
                    <a:pt x="4750" y="6928"/>
                    <a:pt x="5010" y="5920"/>
                  </a:cubicBezTo>
                  <a:cubicBezTo>
                    <a:pt x="5049" y="5778"/>
                    <a:pt x="5075" y="5634"/>
                    <a:pt x="5086" y="5486"/>
                  </a:cubicBezTo>
                  <a:cubicBezTo>
                    <a:pt x="5102" y="5368"/>
                    <a:pt x="5105" y="5310"/>
                    <a:pt x="5094" y="5310"/>
                  </a:cubicBezTo>
                  <a:cubicBezTo>
                    <a:pt x="5085" y="5310"/>
                    <a:pt x="5068" y="5342"/>
                    <a:pt x="5043" y="5407"/>
                  </a:cubicBezTo>
                  <a:cubicBezTo>
                    <a:pt x="5041" y="5407"/>
                    <a:pt x="5040" y="5407"/>
                    <a:pt x="5038" y="5407"/>
                  </a:cubicBezTo>
                  <a:cubicBezTo>
                    <a:pt x="4877" y="5407"/>
                    <a:pt x="4481" y="5750"/>
                    <a:pt x="4344" y="5818"/>
                  </a:cubicBezTo>
                  <a:cubicBezTo>
                    <a:pt x="3910" y="6022"/>
                    <a:pt x="3459" y="6134"/>
                    <a:pt x="2981" y="6170"/>
                  </a:cubicBezTo>
                  <a:cubicBezTo>
                    <a:pt x="2978" y="6171"/>
                    <a:pt x="2975" y="6171"/>
                    <a:pt x="2972" y="6171"/>
                  </a:cubicBezTo>
                  <a:cubicBezTo>
                    <a:pt x="2871" y="6171"/>
                    <a:pt x="2836" y="6008"/>
                    <a:pt x="2929" y="5966"/>
                  </a:cubicBezTo>
                  <a:cubicBezTo>
                    <a:pt x="3265" y="5811"/>
                    <a:pt x="3551" y="5617"/>
                    <a:pt x="3824" y="5380"/>
                  </a:cubicBezTo>
                  <a:cubicBezTo>
                    <a:pt x="1888" y="4764"/>
                    <a:pt x="1036" y="2058"/>
                    <a:pt x="156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17"/>
            <p:cNvSpPr/>
            <p:nvPr/>
          </p:nvSpPr>
          <p:spPr>
            <a:xfrm>
              <a:off x="4905700" y="4543850"/>
              <a:ext cx="32300" cy="29000"/>
            </a:xfrm>
            <a:custGeom>
              <a:avLst/>
              <a:gdLst/>
              <a:ahLst/>
              <a:cxnLst/>
              <a:rect l="l" t="t" r="r" b="b"/>
              <a:pathLst>
                <a:path w="1292" h="1160" extrusionOk="0">
                  <a:moveTo>
                    <a:pt x="1292" y="0"/>
                  </a:moveTo>
                  <a:lnTo>
                    <a:pt x="1292" y="0"/>
                  </a:lnTo>
                  <a:cubicBezTo>
                    <a:pt x="833" y="237"/>
                    <a:pt x="403" y="537"/>
                    <a:pt x="0" y="889"/>
                  </a:cubicBezTo>
                  <a:cubicBezTo>
                    <a:pt x="75" y="1049"/>
                    <a:pt x="241" y="1160"/>
                    <a:pt x="418" y="1160"/>
                  </a:cubicBezTo>
                  <a:cubicBezTo>
                    <a:pt x="516" y="1160"/>
                    <a:pt x="617" y="1126"/>
                    <a:pt x="708" y="1047"/>
                  </a:cubicBezTo>
                  <a:cubicBezTo>
                    <a:pt x="810" y="959"/>
                    <a:pt x="807" y="787"/>
                    <a:pt x="847" y="672"/>
                  </a:cubicBezTo>
                  <a:cubicBezTo>
                    <a:pt x="939" y="406"/>
                    <a:pt x="1097" y="198"/>
                    <a:pt x="1292"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17"/>
            <p:cNvSpPr/>
            <p:nvPr/>
          </p:nvSpPr>
          <p:spPr>
            <a:xfrm>
              <a:off x="5107275" y="4653350"/>
              <a:ext cx="55125" cy="33700"/>
            </a:xfrm>
            <a:custGeom>
              <a:avLst/>
              <a:gdLst/>
              <a:ahLst/>
              <a:cxnLst/>
              <a:rect l="l" t="t" r="r" b="b"/>
              <a:pathLst>
                <a:path w="2205" h="1348" extrusionOk="0">
                  <a:moveTo>
                    <a:pt x="851" y="0"/>
                  </a:moveTo>
                  <a:cubicBezTo>
                    <a:pt x="456" y="0"/>
                    <a:pt x="1" y="242"/>
                    <a:pt x="37" y="684"/>
                  </a:cubicBezTo>
                  <a:cubicBezTo>
                    <a:pt x="60" y="921"/>
                    <a:pt x="258" y="991"/>
                    <a:pt x="472" y="994"/>
                  </a:cubicBezTo>
                  <a:cubicBezTo>
                    <a:pt x="534" y="994"/>
                    <a:pt x="627" y="984"/>
                    <a:pt x="726" y="974"/>
                  </a:cubicBezTo>
                  <a:cubicBezTo>
                    <a:pt x="798" y="1017"/>
                    <a:pt x="877" y="1056"/>
                    <a:pt x="953" y="1083"/>
                  </a:cubicBezTo>
                  <a:cubicBezTo>
                    <a:pt x="1065" y="1165"/>
                    <a:pt x="1186" y="1231"/>
                    <a:pt x="1315" y="1277"/>
                  </a:cubicBezTo>
                  <a:cubicBezTo>
                    <a:pt x="1341" y="1287"/>
                    <a:pt x="1371" y="1293"/>
                    <a:pt x="1400" y="1304"/>
                  </a:cubicBezTo>
                  <a:cubicBezTo>
                    <a:pt x="1425" y="1333"/>
                    <a:pt x="1461" y="1347"/>
                    <a:pt x="1497" y="1347"/>
                  </a:cubicBezTo>
                  <a:cubicBezTo>
                    <a:pt x="1517" y="1347"/>
                    <a:pt x="1537" y="1343"/>
                    <a:pt x="1555" y="1333"/>
                  </a:cubicBezTo>
                  <a:cubicBezTo>
                    <a:pt x="1591" y="1337"/>
                    <a:pt x="1626" y="1340"/>
                    <a:pt x="1662" y="1340"/>
                  </a:cubicBezTo>
                  <a:cubicBezTo>
                    <a:pt x="1815" y="1340"/>
                    <a:pt x="1964" y="1294"/>
                    <a:pt x="2049" y="1152"/>
                  </a:cubicBezTo>
                  <a:cubicBezTo>
                    <a:pt x="2204" y="889"/>
                    <a:pt x="1934" y="641"/>
                    <a:pt x="1759" y="471"/>
                  </a:cubicBezTo>
                  <a:cubicBezTo>
                    <a:pt x="1558" y="269"/>
                    <a:pt x="1318" y="85"/>
                    <a:pt x="1035" y="19"/>
                  </a:cubicBezTo>
                  <a:cubicBezTo>
                    <a:pt x="977" y="7"/>
                    <a:pt x="915" y="0"/>
                    <a:pt x="851"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17"/>
            <p:cNvSpPr/>
            <p:nvPr/>
          </p:nvSpPr>
          <p:spPr>
            <a:xfrm>
              <a:off x="4854600" y="4594800"/>
              <a:ext cx="46025" cy="72625"/>
            </a:xfrm>
            <a:custGeom>
              <a:avLst/>
              <a:gdLst/>
              <a:ahLst/>
              <a:cxnLst/>
              <a:rect l="l" t="t" r="r" b="b"/>
              <a:pathLst>
                <a:path w="1841" h="2905" extrusionOk="0">
                  <a:moveTo>
                    <a:pt x="1005" y="0"/>
                  </a:moveTo>
                  <a:cubicBezTo>
                    <a:pt x="915" y="129"/>
                    <a:pt x="833" y="260"/>
                    <a:pt x="754" y="392"/>
                  </a:cubicBezTo>
                  <a:lnTo>
                    <a:pt x="754" y="395"/>
                  </a:lnTo>
                  <a:cubicBezTo>
                    <a:pt x="774" y="531"/>
                    <a:pt x="771" y="672"/>
                    <a:pt x="843" y="794"/>
                  </a:cubicBezTo>
                  <a:cubicBezTo>
                    <a:pt x="889" y="870"/>
                    <a:pt x="945" y="916"/>
                    <a:pt x="1008" y="949"/>
                  </a:cubicBezTo>
                  <a:cubicBezTo>
                    <a:pt x="1076" y="1284"/>
                    <a:pt x="899" y="1676"/>
                    <a:pt x="869" y="2019"/>
                  </a:cubicBezTo>
                  <a:cubicBezTo>
                    <a:pt x="869" y="2124"/>
                    <a:pt x="856" y="2226"/>
                    <a:pt x="833" y="2328"/>
                  </a:cubicBezTo>
                  <a:cubicBezTo>
                    <a:pt x="665" y="2371"/>
                    <a:pt x="497" y="2414"/>
                    <a:pt x="329" y="2457"/>
                  </a:cubicBezTo>
                  <a:cubicBezTo>
                    <a:pt x="260" y="2421"/>
                    <a:pt x="240" y="2150"/>
                    <a:pt x="224" y="2071"/>
                  </a:cubicBezTo>
                  <a:cubicBezTo>
                    <a:pt x="198" y="1940"/>
                    <a:pt x="178" y="1811"/>
                    <a:pt x="151" y="1683"/>
                  </a:cubicBezTo>
                  <a:cubicBezTo>
                    <a:pt x="92" y="1857"/>
                    <a:pt x="43" y="2035"/>
                    <a:pt x="0" y="2213"/>
                  </a:cubicBezTo>
                  <a:cubicBezTo>
                    <a:pt x="91" y="2572"/>
                    <a:pt x="255" y="2905"/>
                    <a:pt x="528" y="2905"/>
                  </a:cubicBezTo>
                  <a:cubicBezTo>
                    <a:pt x="621" y="2905"/>
                    <a:pt x="727" y="2866"/>
                    <a:pt x="846" y="2776"/>
                  </a:cubicBezTo>
                  <a:cubicBezTo>
                    <a:pt x="1222" y="2497"/>
                    <a:pt x="1070" y="1891"/>
                    <a:pt x="1324" y="1532"/>
                  </a:cubicBezTo>
                  <a:cubicBezTo>
                    <a:pt x="1577" y="1173"/>
                    <a:pt x="1841" y="949"/>
                    <a:pt x="1528" y="494"/>
                  </a:cubicBezTo>
                  <a:cubicBezTo>
                    <a:pt x="1457" y="394"/>
                    <a:pt x="1338" y="331"/>
                    <a:pt x="1223" y="331"/>
                  </a:cubicBezTo>
                  <a:cubicBezTo>
                    <a:pt x="1188" y="331"/>
                    <a:pt x="1152" y="337"/>
                    <a:pt x="1119" y="350"/>
                  </a:cubicBezTo>
                  <a:cubicBezTo>
                    <a:pt x="1087" y="228"/>
                    <a:pt x="1067" y="119"/>
                    <a:pt x="1005"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17"/>
            <p:cNvSpPr/>
            <p:nvPr/>
          </p:nvSpPr>
          <p:spPr>
            <a:xfrm>
              <a:off x="5020550" y="4770825"/>
              <a:ext cx="76875" cy="81400"/>
            </a:xfrm>
            <a:custGeom>
              <a:avLst/>
              <a:gdLst/>
              <a:ahLst/>
              <a:cxnLst/>
              <a:rect l="l" t="t" r="r" b="b"/>
              <a:pathLst>
                <a:path w="3075" h="3256" extrusionOk="0">
                  <a:moveTo>
                    <a:pt x="717" y="0"/>
                  </a:moveTo>
                  <a:cubicBezTo>
                    <a:pt x="669" y="0"/>
                    <a:pt x="623" y="22"/>
                    <a:pt x="599" y="74"/>
                  </a:cubicBezTo>
                  <a:cubicBezTo>
                    <a:pt x="546" y="197"/>
                    <a:pt x="517" y="322"/>
                    <a:pt x="500" y="447"/>
                  </a:cubicBezTo>
                  <a:cubicBezTo>
                    <a:pt x="0" y="1231"/>
                    <a:pt x="82" y="2353"/>
                    <a:pt x="537" y="3255"/>
                  </a:cubicBezTo>
                  <a:cubicBezTo>
                    <a:pt x="1419" y="3147"/>
                    <a:pt x="2285" y="2857"/>
                    <a:pt x="3075" y="2390"/>
                  </a:cubicBezTo>
                  <a:cubicBezTo>
                    <a:pt x="2857" y="2363"/>
                    <a:pt x="2644" y="2327"/>
                    <a:pt x="2433" y="2274"/>
                  </a:cubicBezTo>
                  <a:cubicBezTo>
                    <a:pt x="1277" y="1978"/>
                    <a:pt x="1132" y="1095"/>
                    <a:pt x="879" y="114"/>
                  </a:cubicBezTo>
                  <a:cubicBezTo>
                    <a:pt x="860" y="46"/>
                    <a:pt x="786" y="0"/>
                    <a:pt x="7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17"/>
            <p:cNvSpPr/>
            <p:nvPr/>
          </p:nvSpPr>
          <p:spPr>
            <a:xfrm>
              <a:off x="4958475" y="4807575"/>
              <a:ext cx="58200" cy="45550"/>
            </a:xfrm>
            <a:custGeom>
              <a:avLst/>
              <a:gdLst/>
              <a:ahLst/>
              <a:cxnLst/>
              <a:rect l="l" t="t" r="r" b="b"/>
              <a:pathLst>
                <a:path w="2328" h="1822" extrusionOk="0">
                  <a:moveTo>
                    <a:pt x="2065" y="1"/>
                  </a:moveTo>
                  <a:cubicBezTo>
                    <a:pt x="2064" y="1"/>
                    <a:pt x="2063" y="1"/>
                    <a:pt x="2061" y="1"/>
                  </a:cubicBezTo>
                  <a:cubicBezTo>
                    <a:pt x="1528" y="14"/>
                    <a:pt x="1307" y="537"/>
                    <a:pt x="869" y="768"/>
                  </a:cubicBezTo>
                  <a:cubicBezTo>
                    <a:pt x="564" y="926"/>
                    <a:pt x="109" y="1008"/>
                    <a:pt x="155" y="1420"/>
                  </a:cubicBezTo>
                  <a:cubicBezTo>
                    <a:pt x="105" y="1430"/>
                    <a:pt x="53" y="1440"/>
                    <a:pt x="0" y="1449"/>
                  </a:cubicBezTo>
                  <a:cubicBezTo>
                    <a:pt x="583" y="1657"/>
                    <a:pt x="1185" y="1782"/>
                    <a:pt x="1798" y="1821"/>
                  </a:cubicBezTo>
                  <a:cubicBezTo>
                    <a:pt x="2140" y="1463"/>
                    <a:pt x="2269" y="607"/>
                    <a:pt x="2312" y="261"/>
                  </a:cubicBezTo>
                  <a:cubicBezTo>
                    <a:pt x="2328" y="131"/>
                    <a:pt x="2190" y="1"/>
                    <a:pt x="206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2" name="Google Shape;1552;p17"/>
          <p:cNvSpPr/>
          <p:nvPr/>
        </p:nvSpPr>
        <p:spPr>
          <a:xfrm rot="10800000">
            <a:off x="-1063975" y="1170578"/>
            <a:ext cx="4910325" cy="4847025"/>
          </a:xfrm>
          <a:custGeom>
            <a:avLst/>
            <a:gdLst/>
            <a:ahLst/>
            <a:cxnLst/>
            <a:rect l="l" t="t" r="r" b="b"/>
            <a:pathLst>
              <a:path w="196413" h="193881" extrusionOk="0">
                <a:moveTo>
                  <a:pt x="19847" y="26883"/>
                </a:moveTo>
                <a:cubicBezTo>
                  <a:pt x="-9622" y="38504"/>
                  <a:pt x="-359" y="69171"/>
                  <a:pt x="10096" y="78733"/>
                </a:cubicBezTo>
                <a:cubicBezTo>
                  <a:pt x="20551" y="88296"/>
                  <a:pt x="64862" y="77799"/>
                  <a:pt x="82576" y="84258"/>
                </a:cubicBezTo>
                <a:cubicBezTo>
                  <a:pt x="100290" y="90717"/>
                  <a:pt x="109824" y="100325"/>
                  <a:pt x="116379" y="117488"/>
                </a:cubicBezTo>
                <a:cubicBezTo>
                  <a:pt x="122934" y="134652"/>
                  <a:pt x="112966" y="178346"/>
                  <a:pt x="121904" y="187239"/>
                </a:cubicBezTo>
                <a:cubicBezTo>
                  <a:pt x="130842" y="196132"/>
                  <a:pt x="159174" y="200552"/>
                  <a:pt x="170008" y="170846"/>
                </a:cubicBezTo>
                <a:cubicBezTo>
                  <a:pt x="180842" y="141141"/>
                  <a:pt x="211936" y="33000"/>
                  <a:pt x="186909" y="9006"/>
                </a:cubicBezTo>
                <a:cubicBezTo>
                  <a:pt x="161882" y="-14988"/>
                  <a:pt x="49316" y="15262"/>
                  <a:pt x="19847" y="26883"/>
                </a:cubicBezTo>
                <a:close/>
              </a:path>
            </a:pathLst>
          </a:custGeom>
          <a:gradFill>
            <a:gsLst>
              <a:gs pos="0">
                <a:schemeClr val="accent3"/>
              </a:gs>
              <a:gs pos="15000">
                <a:schemeClr val="accent6"/>
              </a:gs>
              <a:gs pos="34000">
                <a:schemeClr val="accent4"/>
              </a:gs>
              <a:gs pos="58999">
                <a:srgbClr val="FFD966">
                  <a:alpha val="10196"/>
                </a:srgbClr>
              </a:gs>
              <a:gs pos="65000">
                <a:srgbClr val="FFD966">
                  <a:alpha val="0"/>
                </a:srgbClr>
              </a:gs>
              <a:gs pos="100000">
                <a:srgbClr val="4949E7">
                  <a:alpha val="0"/>
                </a:srgbClr>
              </a:gs>
            </a:gsLst>
            <a:path path="circle">
              <a:fillToRect l="50000" t="50000" r="50000" b="50000"/>
            </a:path>
            <a:tileRect/>
          </a:gradFill>
          <a:ln>
            <a:noFill/>
          </a:ln>
        </p:spPr>
      </p:sp>
      <p:grpSp>
        <p:nvGrpSpPr>
          <p:cNvPr id="1553" name="Google Shape;1553;p17"/>
          <p:cNvGrpSpPr/>
          <p:nvPr/>
        </p:nvGrpSpPr>
        <p:grpSpPr>
          <a:xfrm rot="2154065">
            <a:off x="6938192" y="823939"/>
            <a:ext cx="1168575" cy="695873"/>
            <a:chOff x="3225675" y="238200"/>
            <a:chExt cx="725350" cy="431975"/>
          </a:xfrm>
        </p:grpSpPr>
        <p:sp>
          <p:nvSpPr>
            <p:cNvPr id="1554" name="Google Shape;1554;p17"/>
            <p:cNvSpPr/>
            <p:nvPr/>
          </p:nvSpPr>
          <p:spPr>
            <a:xfrm>
              <a:off x="3225675" y="238200"/>
              <a:ext cx="725350" cy="431975"/>
            </a:xfrm>
            <a:custGeom>
              <a:avLst/>
              <a:gdLst/>
              <a:ahLst/>
              <a:cxnLst/>
              <a:rect l="l" t="t" r="r" b="b"/>
              <a:pathLst>
                <a:path w="29014" h="17279" extrusionOk="0">
                  <a:moveTo>
                    <a:pt x="27636" y="1"/>
                  </a:moveTo>
                  <a:cubicBezTo>
                    <a:pt x="27510" y="1"/>
                    <a:pt x="27360" y="19"/>
                    <a:pt x="27184" y="59"/>
                  </a:cubicBezTo>
                  <a:cubicBezTo>
                    <a:pt x="24977" y="556"/>
                    <a:pt x="22906" y="1492"/>
                    <a:pt x="20888" y="2486"/>
                  </a:cubicBezTo>
                  <a:cubicBezTo>
                    <a:pt x="18803" y="3517"/>
                    <a:pt x="16835" y="4735"/>
                    <a:pt x="15103" y="6302"/>
                  </a:cubicBezTo>
                  <a:cubicBezTo>
                    <a:pt x="15019" y="6375"/>
                    <a:pt x="15099" y="6503"/>
                    <a:pt x="15191" y="6503"/>
                  </a:cubicBezTo>
                  <a:cubicBezTo>
                    <a:pt x="15211" y="6503"/>
                    <a:pt x="15232" y="6497"/>
                    <a:pt x="15251" y="6483"/>
                  </a:cubicBezTo>
                  <a:cubicBezTo>
                    <a:pt x="17098" y="5179"/>
                    <a:pt x="19077" y="4073"/>
                    <a:pt x="21086" y="3036"/>
                  </a:cubicBezTo>
                  <a:cubicBezTo>
                    <a:pt x="22103" y="2509"/>
                    <a:pt x="23134" y="1999"/>
                    <a:pt x="24157" y="1485"/>
                  </a:cubicBezTo>
                  <a:cubicBezTo>
                    <a:pt x="24535" y="1295"/>
                    <a:pt x="25442" y="771"/>
                    <a:pt x="26101" y="771"/>
                  </a:cubicBezTo>
                  <a:cubicBezTo>
                    <a:pt x="26333" y="771"/>
                    <a:pt x="26534" y="836"/>
                    <a:pt x="26670" y="1005"/>
                  </a:cubicBezTo>
                  <a:cubicBezTo>
                    <a:pt x="27052" y="1482"/>
                    <a:pt x="26242" y="2141"/>
                    <a:pt x="25952" y="2470"/>
                  </a:cubicBezTo>
                  <a:cubicBezTo>
                    <a:pt x="23140" y="5677"/>
                    <a:pt x="19545" y="7910"/>
                    <a:pt x="15876" y="10059"/>
                  </a:cubicBezTo>
                  <a:cubicBezTo>
                    <a:pt x="12726" y="11903"/>
                    <a:pt x="9483" y="13583"/>
                    <a:pt x="6157" y="15087"/>
                  </a:cubicBezTo>
                  <a:cubicBezTo>
                    <a:pt x="5795" y="15251"/>
                    <a:pt x="5433" y="15429"/>
                    <a:pt x="5058" y="15571"/>
                  </a:cubicBezTo>
                  <a:cubicBezTo>
                    <a:pt x="4718" y="15722"/>
                    <a:pt x="3598" y="16200"/>
                    <a:pt x="2836" y="16200"/>
                  </a:cubicBezTo>
                  <a:cubicBezTo>
                    <a:pt x="2320" y="16200"/>
                    <a:pt x="1969" y="15981"/>
                    <a:pt x="2134" y="15294"/>
                  </a:cubicBezTo>
                  <a:cubicBezTo>
                    <a:pt x="2239" y="14856"/>
                    <a:pt x="2614" y="14543"/>
                    <a:pt x="2967" y="14264"/>
                  </a:cubicBezTo>
                  <a:cubicBezTo>
                    <a:pt x="4116" y="13349"/>
                    <a:pt x="5268" y="12440"/>
                    <a:pt x="6414" y="11521"/>
                  </a:cubicBezTo>
                  <a:cubicBezTo>
                    <a:pt x="7477" y="10668"/>
                    <a:pt x="8574" y="9948"/>
                    <a:pt x="9746" y="9217"/>
                  </a:cubicBezTo>
                  <a:cubicBezTo>
                    <a:pt x="9878" y="9138"/>
                    <a:pt x="10009" y="9051"/>
                    <a:pt x="10091" y="8920"/>
                  </a:cubicBezTo>
                  <a:cubicBezTo>
                    <a:pt x="10247" y="8665"/>
                    <a:pt x="10102" y="8451"/>
                    <a:pt x="9864" y="8451"/>
                  </a:cubicBezTo>
                  <a:cubicBezTo>
                    <a:pt x="9819" y="8451"/>
                    <a:pt x="9770" y="8458"/>
                    <a:pt x="9720" y="8475"/>
                  </a:cubicBezTo>
                  <a:cubicBezTo>
                    <a:pt x="9585" y="8522"/>
                    <a:pt x="9469" y="8617"/>
                    <a:pt x="9357" y="8709"/>
                  </a:cubicBezTo>
                  <a:cubicBezTo>
                    <a:pt x="7517" y="10234"/>
                    <a:pt x="5673" y="11755"/>
                    <a:pt x="3829" y="13279"/>
                  </a:cubicBezTo>
                  <a:cubicBezTo>
                    <a:pt x="3174" y="13820"/>
                    <a:pt x="0" y="16078"/>
                    <a:pt x="1847" y="17072"/>
                  </a:cubicBezTo>
                  <a:cubicBezTo>
                    <a:pt x="2129" y="17225"/>
                    <a:pt x="2463" y="17278"/>
                    <a:pt x="2808" y="17278"/>
                  </a:cubicBezTo>
                  <a:cubicBezTo>
                    <a:pt x="3264" y="17278"/>
                    <a:pt x="3737" y="17185"/>
                    <a:pt x="4129" y="17109"/>
                  </a:cubicBezTo>
                  <a:cubicBezTo>
                    <a:pt x="5716" y="16796"/>
                    <a:pt x="7220" y="16167"/>
                    <a:pt x="8715" y="15564"/>
                  </a:cubicBezTo>
                  <a:cubicBezTo>
                    <a:pt x="14810" y="13108"/>
                    <a:pt x="20868" y="9562"/>
                    <a:pt x="25353" y="4689"/>
                  </a:cubicBezTo>
                  <a:cubicBezTo>
                    <a:pt x="25923" y="4070"/>
                    <a:pt x="26476" y="3421"/>
                    <a:pt x="27029" y="2793"/>
                  </a:cubicBezTo>
                  <a:cubicBezTo>
                    <a:pt x="27541" y="2214"/>
                    <a:pt x="29013" y="1"/>
                    <a:pt x="27636"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17"/>
            <p:cNvSpPr/>
            <p:nvPr/>
          </p:nvSpPr>
          <p:spPr>
            <a:xfrm>
              <a:off x="3371025" y="274975"/>
              <a:ext cx="392750" cy="344000"/>
            </a:xfrm>
            <a:custGeom>
              <a:avLst/>
              <a:gdLst/>
              <a:ahLst/>
              <a:cxnLst/>
              <a:rect l="l" t="t" r="r" b="b"/>
              <a:pathLst>
                <a:path w="15710" h="13760" extrusionOk="0">
                  <a:moveTo>
                    <a:pt x="7859" y="1"/>
                  </a:moveTo>
                  <a:cubicBezTo>
                    <a:pt x="5372" y="1"/>
                    <a:pt x="2972" y="1353"/>
                    <a:pt x="1749" y="3712"/>
                  </a:cubicBezTo>
                  <a:cubicBezTo>
                    <a:pt x="1" y="7083"/>
                    <a:pt x="1314" y="11235"/>
                    <a:pt x="4686" y="12984"/>
                  </a:cubicBezTo>
                  <a:cubicBezTo>
                    <a:pt x="5698" y="13510"/>
                    <a:pt x="6781" y="13759"/>
                    <a:pt x="7848" y="13759"/>
                  </a:cubicBezTo>
                  <a:cubicBezTo>
                    <a:pt x="10335" y="13759"/>
                    <a:pt x="12734" y="12406"/>
                    <a:pt x="13957" y="10047"/>
                  </a:cubicBezTo>
                  <a:cubicBezTo>
                    <a:pt x="15709" y="6676"/>
                    <a:pt x="14392" y="2523"/>
                    <a:pt x="11021" y="775"/>
                  </a:cubicBezTo>
                  <a:cubicBezTo>
                    <a:pt x="10009" y="250"/>
                    <a:pt x="8926" y="1"/>
                    <a:pt x="7859" y="1"/>
                  </a:cubicBezTo>
                  <a:close/>
                </a:path>
              </a:pathLst>
            </a:custGeom>
            <a:solidFill>
              <a:srgbClr val="FB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17"/>
            <p:cNvSpPr/>
            <p:nvPr/>
          </p:nvSpPr>
          <p:spPr>
            <a:xfrm>
              <a:off x="3431125" y="342825"/>
              <a:ext cx="320550" cy="276150"/>
            </a:xfrm>
            <a:custGeom>
              <a:avLst/>
              <a:gdLst/>
              <a:ahLst/>
              <a:cxnLst/>
              <a:rect l="l" t="t" r="r" b="b"/>
              <a:pathLst>
                <a:path w="12822" h="11046" extrusionOk="0">
                  <a:moveTo>
                    <a:pt x="10915" y="0"/>
                  </a:moveTo>
                  <a:cubicBezTo>
                    <a:pt x="10540" y="886"/>
                    <a:pt x="9865" y="1656"/>
                    <a:pt x="9301" y="2424"/>
                  </a:cubicBezTo>
                  <a:cubicBezTo>
                    <a:pt x="8271" y="3826"/>
                    <a:pt x="7079" y="4992"/>
                    <a:pt x="5581" y="5887"/>
                  </a:cubicBezTo>
                  <a:cubicBezTo>
                    <a:pt x="4494" y="6539"/>
                    <a:pt x="3546" y="7428"/>
                    <a:pt x="2397" y="7975"/>
                  </a:cubicBezTo>
                  <a:cubicBezTo>
                    <a:pt x="1803" y="8259"/>
                    <a:pt x="1201" y="8396"/>
                    <a:pt x="601" y="8396"/>
                  </a:cubicBezTo>
                  <a:cubicBezTo>
                    <a:pt x="400" y="8396"/>
                    <a:pt x="200" y="8381"/>
                    <a:pt x="0" y="8350"/>
                  </a:cubicBezTo>
                  <a:lnTo>
                    <a:pt x="0" y="8350"/>
                  </a:lnTo>
                  <a:cubicBezTo>
                    <a:pt x="596" y="9127"/>
                    <a:pt x="1360" y="9793"/>
                    <a:pt x="2282" y="10270"/>
                  </a:cubicBezTo>
                  <a:cubicBezTo>
                    <a:pt x="3294" y="10796"/>
                    <a:pt x="4377" y="11045"/>
                    <a:pt x="5444" y="11045"/>
                  </a:cubicBezTo>
                  <a:cubicBezTo>
                    <a:pt x="7931" y="11045"/>
                    <a:pt x="10330" y="9692"/>
                    <a:pt x="11553" y="7333"/>
                  </a:cubicBezTo>
                  <a:cubicBezTo>
                    <a:pt x="12822" y="4893"/>
                    <a:pt x="12476" y="2052"/>
                    <a:pt x="1091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17"/>
            <p:cNvSpPr/>
            <p:nvPr/>
          </p:nvSpPr>
          <p:spPr>
            <a:xfrm>
              <a:off x="3395800" y="421925"/>
              <a:ext cx="185425" cy="136825"/>
            </a:xfrm>
            <a:custGeom>
              <a:avLst/>
              <a:gdLst/>
              <a:ahLst/>
              <a:cxnLst/>
              <a:rect l="l" t="t" r="r" b="b"/>
              <a:pathLst>
                <a:path w="7417" h="5473" extrusionOk="0">
                  <a:moveTo>
                    <a:pt x="3797" y="0"/>
                  </a:moveTo>
                  <a:cubicBezTo>
                    <a:pt x="3536" y="0"/>
                    <a:pt x="3305" y="125"/>
                    <a:pt x="3096" y="339"/>
                  </a:cubicBezTo>
                  <a:cubicBezTo>
                    <a:pt x="2727" y="711"/>
                    <a:pt x="2799" y="1304"/>
                    <a:pt x="2543" y="1696"/>
                  </a:cubicBezTo>
                  <a:cubicBezTo>
                    <a:pt x="2470" y="1640"/>
                    <a:pt x="2385" y="1600"/>
                    <a:pt x="2269" y="1588"/>
                  </a:cubicBezTo>
                  <a:cubicBezTo>
                    <a:pt x="2255" y="1587"/>
                    <a:pt x="2242" y="1586"/>
                    <a:pt x="2229" y="1586"/>
                  </a:cubicBezTo>
                  <a:cubicBezTo>
                    <a:pt x="1882" y="1586"/>
                    <a:pt x="1698" y="1967"/>
                    <a:pt x="1390" y="1967"/>
                  </a:cubicBezTo>
                  <a:cubicBezTo>
                    <a:pt x="1309" y="1967"/>
                    <a:pt x="1220" y="1940"/>
                    <a:pt x="1117" y="1874"/>
                  </a:cubicBezTo>
                  <a:cubicBezTo>
                    <a:pt x="774" y="1653"/>
                    <a:pt x="788" y="1334"/>
                    <a:pt x="283" y="1311"/>
                  </a:cubicBezTo>
                  <a:cubicBezTo>
                    <a:pt x="271" y="1311"/>
                    <a:pt x="260" y="1311"/>
                    <a:pt x="248" y="1311"/>
                  </a:cubicBezTo>
                  <a:cubicBezTo>
                    <a:pt x="157" y="1311"/>
                    <a:pt x="73" y="1324"/>
                    <a:pt x="0" y="1351"/>
                  </a:cubicBezTo>
                  <a:cubicBezTo>
                    <a:pt x="79" y="2858"/>
                    <a:pt x="649" y="4314"/>
                    <a:pt x="1640" y="5473"/>
                  </a:cubicBezTo>
                  <a:cubicBezTo>
                    <a:pt x="1765" y="5387"/>
                    <a:pt x="1880" y="5285"/>
                    <a:pt x="1986" y="5160"/>
                  </a:cubicBezTo>
                  <a:cubicBezTo>
                    <a:pt x="2385" y="4696"/>
                    <a:pt x="2447" y="3646"/>
                    <a:pt x="2944" y="3326"/>
                  </a:cubicBezTo>
                  <a:cubicBezTo>
                    <a:pt x="3062" y="3252"/>
                    <a:pt x="3621" y="3229"/>
                    <a:pt x="4058" y="3229"/>
                  </a:cubicBezTo>
                  <a:cubicBezTo>
                    <a:pt x="4317" y="3229"/>
                    <a:pt x="4533" y="3237"/>
                    <a:pt x="4587" y="3247"/>
                  </a:cubicBezTo>
                  <a:cubicBezTo>
                    <a:pt x="4860" y="3294"/>
                    <a:pt x="5147" y="3326"/>
                    <a:pt x="5432" y="3326"/>
                  </a:cubicBezTo>
                  <a:cubicBezTo>
                    <a:pt x="6144" y="3326"/>
                    <a:pt x="6849" y="3133"/>
                    <a:pt x="7310" y="2512"/>
                  </a:cubicBezTo>
                  <a:cubicBezTo>
                    <a:pt x="7417" y="2370"/>
                    <a:pt x="7329" y="2183"/>
                    <a:pt x="7163" y="2183"/>
                  </a:cubicBezTo>
                  <a:cubicBezTo>
                    <a:pt x="7145" y="2183"/>
                    <a:pt x="7126" y="2185"/>
                    <a:pt x="7106" y="2190"/>
                  </a:cubicBezTo>
                  <a:cubicBezTo>
                    <a:pt x="6904" y="2239"/>
                    <a:pt x="6692" y="2283"/>
                    <a:pt x="6528" y="2283"/>
                  </a:cubicBezTo>
                  <a:cubicBezTo>
                    <a:pt x="6259" y="2283"/>
                    <a:pt x="6118" y="2165"/>
                    <a:pt x="6355" y="1758"/>
                  </a:cubicBezTo>
                  <a:cubicBezTo>
                    <a:pt x="6441" y="1614"/>
                    <a:pt x="6359" y="1442"/>
                    <a:pt x="6230" y="1363"/>
                  </a:cubicBezTo>
                  <a:cubicBezTo>
                    <a:pt x="6070" y="1264"/>
                    <a:pt x="5895" y="1200"/>
                    <a:pt x="5720" y="1200"/>
                  </a:cubicBezTo>
                  <a:cubicBezTo>
                    <a:pt x="5582" y="1200"/>
                    <a:pt x="5444" y="1240"/>
                    <a:pt x="5312" y="1334"/>
                  </a:cubicBezTo>
                  <a:cubicBezTo>
                    <a:pt x="5206" y="1413"/>
                    <a:pt x="5170" y="1544"/>
                    <a:pt x="5075" y="1627"/>
                  </a:cubicBezTo>
                  <a:cubicBezTo>
                    <a:pt x="4968" y="1721"/>
                    <a:pt x="4849" y="1761"/>
                    <a:pt x="4731" y="1761"/>
                  </a:cubicBezTo>
                  <a:cubicBezTo>
                    <a:pt x="4202" y="1761"/>
                    <a:pt x="3674" y="964"/>
                    <a:pt x="4199" y="547"/>
                  </a:cubicBezTo>
                  <a:cubicBezTo>
                    <a:pt x="4389" y="392"/>
                    <a:pt x="4340" y="135"/>
                    <a:pt x="4110" y="56"/>
                  </a:cubicBezTo>
                  <a:cubicBezTo>
                    <a:pt x="4001" y="18"/>
                    <a:pt x="3897" y="0"/>
                    <a:pt x="3797"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17"/>
            <p:cNvSpPr/>
            <p:nvPr/>
          </p:nvSpPr>
          <p:spPr>
            <a:xfrm>
              <a:off x="3699875" y="467375"/>
              <a:ext cx="37300" cy="64475"/>
            </a:xfrm>
            <a:custGeom>
              <a:avLst/>
              <a:gdLst/>
              <a:ahLst/>
              <a:cxnLst/>
              <a:rect l="l" t="t" r="r" b="b"/>
              <a:pathLst>
                <a:path w="1492" h="2579" extrusionOk="0">
                  <a:moveTo>
                    <a:pt x="693" y="1"/>
                  </a:moveTo>
                  <a:cubicBezTo>
                    <a:pt x="576" y="1"/>
                    <a:pt x="462" y="22"/>
                    <a:pt x="359" y="76"/>
                  </a:cubicBezTo>
                  <a:cubicBezTo>
                    <a:pt x="1" y="264"/>
                    <a:pt x="99" y="619"/>
                    <a:pt x="191" y="955"/>
                  </a:cubicBezTo>
                  <a:cubicBezTo>
                    <a:pt x="346" y="1515"/>
                    <a:pt x="574" y="2015"/>
                    <a:pt x="672" y="2578"/>
                  </a:cubicBezTo>
                  <a:cubicBezTo>
                    <a:pt x="715" y="2502"/>
                    <a:pt x="764" y="2430"/>
                    <a:pt x="803" y="2351"/>
                  </a:cubicBezTo>
                  <a:cubicBezTo>
                    <a:pt x="1011" y="1952"/>
                    <a:pt x="1172" y="1541"/>
                    <a:pt x="1297" y="1123"/>
                  </a:cubicBezTo>
                  <a:cubicBezTo>
                    <a:pt x="1291" y="1113"/>
                    <a:pt x="1285" y="1100"/>
                    <a:pt x="1278" y="1086"/>
                  </a:cubicBezTo>
                  <a:cubicBezTo>
                    <a:pt x="1282" y="1063"/>
                    <a:pt x="1288" y="1024"/>
                    <a:pt x="1297" y="965"/>
                  </a:cubicBezTo>
                  <a:lnTo>
                    <a:pt x="1341" y="965"/>
                  </a:lnTo>
                  <a:cubicBezTo>
                    <a:pt x="1406" y="724"/>
                    <a:pt x="1455" y="481"/>
                    <a:pt x="1492" y="237"/>
                  </a:cubicBezTo>
                  <a:cubicBezTo>
                    <a:pt x="1489" y="237"/>
                    <a:pt x="1489" y="234"/>
                    <a:pt x="1485" y="231"/>
                  </a:cubicBezTo>
                  <a:cubicBezTo>
                    <a:pt x="1266" y="120"/>
                    <a:pt x="969" y="1"/>
                    <a:pt x="693" y="1"/>
                  </a:cubicBez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17"/>
            <p:cNvSpPr/>
            <p:nvPr/>
          </p:nvSpPr>
          <p:spPr>
            <a:xfrm>
              <a:off x="3524875" y="275150"/>
              <a:ext cx="211575" cy="142525"/>
            </a:xfrm>
            <a:custGeom>
              <a:avLst/>
              <a:gdLst/>
              <a:ahLst/>
              <a:cxnLst/>
              <a:rect l="l" t="t" r="r" b="b"/>
              <a:pathLst>
                <a:path w="8463" h="5701" extrusionOk="0">
                  <a:moveTo>
                    <a:pt x="1719" y="0"/>
                  </a:moveTo>
                  <a:cubicBezTo>
                    <a:pt x="1353" y="0"/>
                    <a:pt x="988" y="29"/>
                    <a:pt x="629" y="86"/>
                  </a:cubicBezTo>
                  <a:cubicBezTo>
                    <a:pt x="642" y="96"/>
                    <a:pt x="656" y="103"/>
                    <a:pt x="669" y="113"/>
                  </a:cubicBezTo>
                  <a:cubicBezTo>
                    <a:pt x="340" y="449"/>
                    <a:pt x="138" y="834"/>
                    <a:pt x="36" y="1321"/>
                  </a:cubicBezTo>
                  <a:cubicBezTo>
                    <a:pt x="1" y="1497"/>
                    <a:pt x="145" y="1640"/>
                    <a:pt x="304" y="1640"/>
                  </a:cubicBezTo>
                  <a:cubicBezTo>
                    <a:pt x="350" y="1640"/>
                    <a:pt x="397" y="1628"/>
                    <a:pt x="442" y="1601"/>
                  </a:cubicBezTo>
                  <a:cubicBezTo>
                    <a:pt x="559" y="1531"/>
                    <a:pt x="681" y="1500"/>
                    <a:pt x="799" y="1500"/>
                  </a:cubicBezTo>
                  <a:cubicBezTo>
                    <a:pt x="1186" y="1500"/>
                    <a:pt x="1532" y="1836"/>
                    <a:pt x="1568" y="2250"/>
                  </a:cubicBezTo>
                  <a:cubicBezTo>
                    <a:pt x="1610" y="2763"/>
                    <a:pt x="1222" y="3172"/>
                    <a:pt x="834" y="3429"/>
                  </a:cubicBezTo>
                  <a:cubicBezTo>
                    <a:pt x="721" y="3504"/>
                    <a:pt x="708" y="3633"/>
                    <a:pt x="764" y="3748"/>
                  </a:cubicBezTo>
                  <a:cubicBezTo>
                    <a:pt x="804" y="3830"/>
                    <a:pt x="863" y="3893"/>
                    <a:pt x="925" y="3938"/>
                  </a:cubicBezTo>
                  <a:cubicBezTo>
                    <a:pt x="767" y="4377"/>
                    <a:pt x="1288" y="4729"/>
                    <a:pt x="1706" y="4788"/>
                  </a:cubicBezTo>
                  <a:cubicBezTo>
                    <a:pt x="1755" y="4795"/>
                    <a:pt x="1803" y="4798"/>
                    <a:pt x="1851" y="4798"/>
                  </a:cubicBezTo>
                  <a:cubicBezTo>
                    <a:pt x="2757" y="4798"/>
                    <a:pt x="3554" y="3664"/>
                    <a:pt x="4383" y="3664"/>
                  </a:cubicBezTo>
                  <a:cubicBezTo>
                    <a:pt x="4673" y="3664"/>
                    <a:pt x="4968" y="3804"/>
                    <a:pt x="5272" y="4179"/>
                  </a:cubicBezTo>
                  <a:cubicBezTo>
                    <a:pt x="5349" y="4274"/>
                    <a:pt x="5447" y="4322"/>
                    <a:pt x="5545" y="4322"/>
                  </a:cubicBezTo>
                  <a:cubicBezTo>
                    <a:pt x="5650" y="4322"/>
                    <a:pt x="5754" y="4266"/>
                    <a:pt x="5828" y="4153"/>
                  </a:cubicBezTo>
                  <a:cubicBezTo>
                    <a:pt x="5904" y="4039"/>
                    <a:pt x="6007" y="3995"/>
                    <a:pt x="6120" y="3995"/>
                  </a:cubicBezTo>
                  <a:cubicBezTo>
                    <a:pt x="6410" y="3995"/>
                    <a:pt x="6765" y="4283"/>
                    <a:pt x="6895" y="4429"/>
                  </a:cubicBezTo>
                  <a:cubicBezTo>
                    <a:pt x="7043" y="4594"/>
                    <a:pt x="7152" y="4785"/>
                    <a:pt x="7283" y="4962"/>
                  </a:cubicBezTo>
                  <a:cubicBezTo>
                    <a:pt x="7448" y="5183"/>
                    <a:pt x="7630" y="5440"/>
                    <a:pt x="7870" y="5578"/>
                  </a:cubicBezTo>
                  <a:cubicBezTo>
                    <a:pt x="8016" y="5662"/>
                    <a:pt x="8147" y="5701"/>
                    <a:pt x="8267" y="5701"/>
                  </a:cubicBezTo>
                  <a:cubicBezTo>
                    <a:pt x="8335" y="5701"/>
                    <a:pt x="8400" y="5688"/>
                    <a:pt x="8463" y="5664"/>
                  </a:cubicBezTo>
                  <a:cubicBezTo>
                    <a:pt x="8100" y="3636"/>
                    <a:pt x="6839" y="1792"/>
                    <a:pt x="4867" y="768"/>
                  </a:cubicBezTo>
                  <a:cubicBezTo>
                    <a:pt x="3858" y="244"/>
                    <a:pt x="2781" y="0"/>
                    <a:pt x="1719"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17"/>
            <p:cNvSpPr/>
            <p:nvPr/>
          </p:nvSpPr>
          <p:spPr>
            <a:xfrm>
              <a:off x="3524875" y="275150"/>
              <a:ext cx="176750" cy="119950"/>
            </a:xfrm>
            <a:custGeom>
              <a:avLst/>
              <a:gdLst/>
              <a:ahLst/>
              <a:cxnLst/>
              <a:rect l="l" t="t" r="r" b="b"/>
              <a:pathLst>
                <a:path w="7070" h="4798" extrusionOk="0">
                  <a:moveTo>
                    <a:pt x="1719" y="0"/>
                  </a:moveTo>
                  <a:cubicBezTo>
                    <a:pt x="1353" y="0"/>
                    <a:pt x="988" y="29"/>
                    <a:pt x="629" y="86"/>
                  </a:cubicBezTo>
                  <a:cubicBezTo>
                    <a:pt x="642" y="96"/>
                    <a:pt x="656" y="103"/>
                    <a:pt x="669" y="113"/>
                  </a:cubicBezTo>
                  <a:cubicBezTo>
                    <a:pt x="340" y="449"/>
                    <a:pt x="138" y="834"/>
                    <a:pt x="36" y="1321"/>
                  </a:cubicBezTo>
                  <a:cubicBezTo>
                    <a:pt x="1" y="1497"/>
                    <a:pt x="145" y="1640"/>
                    <a:pt x="304" y="1640"/>
                  </a:cubicBezTo>
                  <a:cubicBezTo>
                    <a:pt x="350" y="1640"/>
                    <a:pt x="397" y="1628"/>
                    <a:pt x="442" y="1601"/>
                  </a:cubicBezTo>
                  <a:cubicBezTo>
                    <a:pt x="559" y="1531"/>
                    <a:pt x="681" y="1500"/>
                    <a:pt x="799" y="1500"/>
                  </a:cubicBezTo>
                  <a:cubicBezTo>
                    <a:pt x="1186" y="1500"/>
                    <a:pt x="1532" y="1836"/>
                    <a:pt x="1568" y="2250"/>
                  </a:cubicBezTo>
                  <a:cubicBezTo>
                    <a:pt x="1610" y="2763"/>
                    <a:pt x="1222" y="3172"/>
                    <a:pt x="834" y="3429"/>
                  </a:cubicBezTo>
                  <a:cubicBezTo>
                    <a:pt x="721" y="3504"/>
                    <a:pt x="708" y="3633"/>
                    <a:pt x="764" y="3748"/>
                  </a:cubicBezTo>
                  <a:cubicBezTo>
                    <a:pt x="804" y="3830"/>
                    <a:pt x="863" y="3893"/>
                    <a:pt x="925" y="3938"/>
                  </a:cubicBezTo>
                  <a:cubicBezTo>
                    <a:pt x="767" y="4377"/>
                    <a:pt x="1288" y="4729"/>
                    <a:pt x="1706" y="4788"/>
                  </a:cubicBezTo>
                  <a:cubicBezTo>
                    <a:pt x="1755" y="4795"/>
                    <a:pt x="1803" y="4798"/>
                    <a:pt x="1851" y="4798"/>
                  </a:cubicBezTo>
                  <a:cubicBezTo>
                    <a:pt x="2757" y="4798"/>
                    <a:pt x="3554" y="3664"/>
                    <a:pt x="4383" y="3664"/>
                  </a:cubicBezTo>
                  <a:cubicBezTo>
                    <a:pt x="4673" y="3664"/>
                    <a:pt x="4968" y="3804"/>
                    <a:pt x="5272" y="4179"/>
                  </a:cubicBezTo>
                  <a:cubicBezTo>
                    <a:pt x="5349" y="4274"/>
                    <a:pt x="5447" y="4322"/>
                    <a:pt x="5545" y="4322"/>
                  </a:cubicBezTo>
                  <a:cubicBezTo>
                    <a:pt x="5650" y="4322"/>
                    <a:pt x="5754" y="4266"/>
                    <a:pt x="5828" y="4153"/>
                  </a:cubicBezTo>
                  <a:cubicBezTo>
                    <a:pt x="5905" y="4040"/>
                    <a:pt x="6008" y="3996"/>
                    <a:pt x="6121" y="3996"/>
                  </a:cubicBezTo>
                  <a:cubicBezTo>
                    <a:pt x="6196" y="3996"/>
                    <a:pt x="6276" y="4016"/>
                    <a:pt x="6355" y="4047"/>
                  </a:cubicBezTo>
                  <a:cubicBezTo>
                    <a:pt x="6519" y="3844"/>
                    <a:pt x="6688" y="3642"/>
                    <a:pt x="6796" y="3412"/>
                  </a:cubicBezTo>
                  <a:cubicBezTo>
                    <a:pt x="6922" y="3145"/>
                    <a:pt x="6997" y="2872"/>
                    <a:pt x="7069" y="2579"/>
                  </a:cubicBezTo>
                  <a:cubicBezTo>
                    <a:pt x="6490" y="1848"/>
                    <a:pt x="5749" y="1226"/>
                    <a:pt x="4867" y="768"/>
                  </a:cubicBezTo>
                  <a:cubicBezTo>
                    <a:pt x="3858" y="244"/>
                    <a:pt x="2781" y="0"/>
                    <a:pt x="1719" y="0"/>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17"/>
            <p:cNvSpPr/>
            <p:nvPr/>
          </p:nvSpPr>
          <p:spPr>
            <a:xfrm>
              <a:off x="3497875" y="352400"/>
              <a:ext cx="38125" cy="37275"/>
            </a:xfrm>
            <a:custGeom>
              <a:avLst/>
              <a:gdLst/>
              <a:ahLst/>
              <a:cxnLst/>
              <a:rect l="l" t="t" r="r" b="b"/>
              <a:pathLst>
                <a:path w="1525" h="1491" extrusionOk="0">
                  <a:moveTo>
                    <a:pt x="1276" y="1"/>
                  </a:moveTo>
                  <a:cubicBezTo>
                    <a:pt x="1267" y="1"/>
                    <a:pt x="1258" y="1"/>
                    <a:pt x="1248" y="3"/>
                  </a:cubicBezTo>
                  <a:cubicBezTo>
                    <a:pt x="870" y="52"/>
                    <a:pt x="438" y="134"/>
                    <a:pt x="195" y="460"/>
                  </a:cubicBezTo>
                  <a:cubicBezTo>
                    <a:pt x="1" y="720"/>
                    <a:pt x="33" y="1046"/>
                    <a:pt x="250" y="1283"/>
                  </a:cubicBezTo>
                  <a:cubicBezTo>
                    <a:pt x="361" y="1404"/>
                    <a:pt x="522" y="1490"/>
                    <a:pt x="681" y="1490"/>
                  </a:cubicBezTo>
                  <a:cubicBezTo>
                    <a:pt x="777" y="1490"/>
                    <a:pt x="873" y="1458"/>
                    <a:pt x="955" y="1382"/>
                  </a:cubicBezTo>
                  <a:cubicBezTo>
                    <a:pt x="965" y="1372"/>
                    <a:pt x="972" y="1362"/>
                    <a:pt x="978" y="1353"/>
                  </a:cubicBezTo>
                  <a:cubicBezTo>
                    <a:pt x="1014" y="1353"/>
                    <a:pt x="1051" y="1346"/>
                    <a:pt x="1084" y="1333"/>
                  </a:cubicBezTo>
                  <a:cubicBezTo>
                    <a:pt x="1443" y="1164"/>
                    <a:pt x="1525" y="559"/>
                    <a:pt x="1479" y="210"/>
                  </a:cubicBezTo>
                  <a:cubicBezTo>
                    <a:pt x="1467" y="110"/>
                    <a:pt x="1386" y="1"/>
                    <a:pt x="1276" y="1"/>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17"/>
            <p:cNvSpPr/>
            <p:nvPr/>
          </p:nvSpPr>
          <p:spPr>
            <a:xfrm>
              <a:off x="3225675" y="238200"/>
              <a:ext cx="725350" cy="431975"/>
            </a:xfrm>
            <a:custGeom>
              <a:avLst/>
              <a:gdLst/>
              <a:ahLst/>
              <a:cxnLst/>
              <a:rect l="l" t="t" r="r" b="b"/>
              <a:pathLst>
                <a:path w="29014" h="17279" extrusionOk="0">
                  <a:moveTo>
                    <a:pt x="27636" y="1"/>
                  </a:moveTo>
                  <a:cubicBezTo>
                    <a:pt x="27510" y="1"/>
                    <a:pt x="27360" y="19"/>
                    <a:pt x="27184" y="59"/>
                  </a:cubicBezTo>
                  <a:cubicBezTo>
                    <a:pt x="26861" y="132"/>
                    <a:pt x="26541" y="217"/>
                    <a:pt x="26225" y="307"/>
                  </a:cubicBezTo>
                  <a:cubicBezTo>
                    <a:pt x="26123" y="465"/>
                    <a:pt x="26021" y="623"/>
                    <a:pt x="25923" y="784"/>
                  </a:cubicBezTo>
                  <a:cubicBezTo>
                    <a:pt x="25984" y="777"/>
                    <a:pt x="26044" y="773"/>
                    <a:pt x="26102" y="773"/>
                  </a:cubicBezTo>
                  <a:cubicBezTo>
                    <a:pt x="26333" y="773"/>
                    <a:pt x="26533" y="836"/>
                    <a:pt x="26670" y="1005"/>
                  </a:cubicBezTo>
                  <a:cubicBezTo>
                    <a:pt x="27052" y="1482"/>
                    <a:pt x="26242" y="2141"/>
                    <a:pt x="25952" y="2470"/>
                  </a:cubicBezTo>
                  <a:cubicBezTo>
                    <a:pt x="23140" y="5677"/>
                    <a:pt x="19545" y="7910"/>
                    <a:pt x="15876" y="10059"/>
                  </a:cubicBezTo>
                  <a:cubicBezTo>
                    <a:pt x="12726" y="11903"/>
                    <a:pt x="9483" y="13583"/>
                    <a:pt x="6157" y="15087"/>
                  </a:cubicBezTo>
                  <a:cubicBezTo>
                    <a:pt x="5795" y="15251"/>
                    <a:pt x="5433" y="15429"/>
                    <a:pt x="5058" y="15571"/>
                  </a:cubicBezTo>
                  <a:cubicBezTo>
                    <a:pt x="4718" y="15722"/>
                    <a:pt x="3598" y="16200"/>
                    <a:pt x="2836" y="16200"/>
                  </a:cubicBezTo>
                  <a:cubicBezTo>
                    <a:pt x="2320" y="16200"/>
                    <a:pt x="1969" y="15981"/>
                    <a:pt x="2134" y="15294"/>
                  </a:cubicBezTo>
                  <a:cubicBezTo>
                    <a:pt x="2239" y="14856"/>
                    <a:pt x="2614" y="14543"/>
                    <a:pt x="2967" y="14264"/>
                  </a:cubicBezTo>
                  <a:cubicBezTo>
                    <a:pt x="3661" y="13711"/>
                    <a:pt x="4356" y="13157"/>
                    <a:pt x="5047" y="12607"/>
                  </a:cubicBezTo>
                  <a:lnTo>
                    <a:pt x="5047" y="12607"/>
                  </a:lnTo>
                  <a:cubicBezTo>
                    <a:pt x="4847" y="12664"/>
                    <a:pt x="4646" y="12720"/>
                    <a:pt x="4445" y="12769"/>
                  </a:cubicBezTo>
                  <a:cubicBezTo>
                    <a:pt x="4240" y="12940"/>
                    <a:pt x="4037" y="13108"/>
                    <a:pt x="3829" y="13279"/>
                  </a:cubicBezTo>
                  <a:cubicBezTo>
                    <a:pt x="3174" y="13820"/>
                    <a:pt x="0" y="16078"/>
                    <a:pt x="1847" y="17072"/>
                  </a:cubicBezTo>
                  <a:cubicBezTo>
                    <a:pt x="2129" y="17225"/>
                    <a:pt x="2463" y="17278"/>
                    <a:pt x="2808" y="17278"/>
                  </a:cubicBezTo>
                  <a:cubicBezTo>
                    <a:pt x="3264" y="17278"/>
                    <a:pt x="3737" y="17185"/>
                    <a:pt x="4129" y="17109"/>
                  </a:cubicBezTo>
                  <a:cubicBezTo>
                    <a:pt x="5716" y="16796"/>
                    <a:pt x="7220" y="16167"/>
                    <a:pt x="8715" y="15564"/>
                  </a:cubicBezTo>
                  <a:cubicBezTo>
                    <a:pt x="14810" y="13108"/>
                    <a:pt x="20868" y="9562"/>
                    <a:pt x="25353" y="4689"/>
                  </a:cubicBezTo>
                  <a:cubicBezTo>
                    <a:pt x="25923" y="4070"/>
                    <a:pt x="26476" y="3421"/>
                    <a:pt x="27029" y="2793"/>
                  </a:cubicBezTo>
                  <a:cubicBezTo>
                    <a:pt x="27541" y="2214"/>
                    <a:pt x="29013" y="1"/>
                    <a:pt x="2763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17"/>
            <p:cNvSpPr/>
            <p:nvPr/>
          </p:nvSpPr>
          <p:spPr>
            <a:xfrm>
              <a:off x="3300150" y="287525"/>
              <a:ext cx="589800" cy="363200"/>
            </a:xfrm>
            <a:custGeom>
              <a:avLst/>
              <a:gdLst/>
              <a:ahLst/>
              <a:cxnLst/>
              <a:rect l="l" t="t" r="r" b="b"/>
              <a:pathLst>
                <a:path w="23592" h="14528" extrusionOk="0">
                  <a:moveTo>
                    <a:pt x="23490" y="1"/>
                  </a:moveTo>
                  <a:cubicBezTo>
                    <a:pt x="23463" y="1"/>
                    <a:pt x="23437" y="14"/>
                    <a:pt x="23424" y="45"/>
                  </a:cubicBezTo>
                  <a:cubicBezTo>
                    <a:pt x="22989" y="1139"/>
                    <a:pt x="21897" y="1758"/>
                    <a:pt x="21093" y="2571"/>
                  </a:cubicBezTo>
                  <a:cubicBezTo>
                    <a:pt x="20326" y="3349"/>
                    <a:pt x="19631" y="4201"/>
                    <a:pt x="18818" y="4935"/>
                  </a:cubicBezTo>
                  <a:cubicBezTo>
                    <a:pt x="17056" y="6529"/>
                    <a:pt x="14785" y="7662"/>
                    <a:pt x="12762" y="8893"/>
                  </a:cubicBezTo>
                  <a:cubicBezTo>
                    <a:pt x="10744" y="10125"/>
                    <a:pt x="8700" y="11280"/>
                    <a:pt x="6533" y="12242"/>
                  </a:cubicBezTo>
                  <a:cubicBezTo>
                    <a:pt x="4495" y="13147"/>
                    <a:pt x="2316" y="14309"/>
                    <a:pt x="56" y="14418"/>
                  </a:cubicBezTo>
                  <a:cubicBezTo>
                    <a:pt x="10" y="14421"/>
                    <a:pt x="0" y="14497"/>
                    <a:pt x="50" y="14500"/>
                  </a:cubicBezTo>
                  <a:cubicBezTo>
                    <a:pt x="192" y="14519"/>
                    <a:pt x="334" y="14527"/>
                    <a:pt x="475" y="14527"/>
                  </a:cubicBezTo>
                  <a:cubicBezTo>
                    <a:pt x="1294" y="14527"/>
                    <a:pt x="2097" y="14242"/>
                    <a:pt x="2855" y="13947"/>
                  </a:cubicBezTo>
                  <a:cubicBezTo>
                    <a:pt x="4001" y="13496"/>
                    <a:pt x="5141" y="13022"/>
                    <a:pt x="6270" y="12528"/>
                  </a:cubicBezTo>
                  <a:cubicBezTo>
                    <a:pt x="8565" y="11531"/>
                    <a:pt x="10715" y="10329"/>
                    <a:pt x="12841" y="9018"/>
                  </a:cubicBezTo>
                  <a:cubicBezTo>
                    <a:pt x="14880" y="7764"/>
                    <a:pt x="17161" y="6657"/>
                    <a:pt x="18953" y="5060"/>
                  </a:cubicBezTo>
                  <a:cubicBezTo>
                    <a:pt x="19855" y="4260"/>
                    <a:pt x="20629" y="3332"/>
                    <a:pt x="21491" y="2492"/>
                  </a:cubicBezTo>
                  <a:cubicBezTo>
                    <a:pt x="22232" y="1771"/>
                    <a:pt x="23342" y="1171"/>
                    <a:pt x="23579" y="98"/>
                  </a:cubicBezTo>
                  <a:cubicBezTo>
                    <a:pt x="23592" y="43"/>
                    <a:pt x="23539" y="1"/>
                    <a:pt x="23490"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4" name="Google Shape;1564;p17"/>
          <p:cNvGrpSpPr/>
          <p:nvPr/>
        </p:nvGrpSpPr>
        <p:grpSpPr>
          <a:xfrm>
            <a:off x="1102328" y="3599988"/>
            <a:ext cx="874117" cy="751964"/>
            <a:chOff x="1131270" y="3652665"/>
            <a:chExt cx="722949" cy="621972"/>
          </a:xfrm>
        </p:grpSpPr>
        <p:grpSp>
          <p:nvGrpSpPr>
            <p:cNvPr id="1565" name="Google Shape;1565;p17"/>
            <p:cNvGrpSpPr/>
            <p:nvPr/>
          </p:nvGrpSpPr>
          <p:grpSpPr>
            <a:xfrm flipH="1">
              <a:off x="1131270" y="3715075"/>
              <a:ext cx="559486" cy="559562"/>
              <a:chOff x="5715100" y="2545000"/>
              <a:chExt cx="379750" cy="379750"/>
            </a:xfrm>
          </p:grpSpPr>
          <p:sp>
            <p:nvSpPr>
              <p:cNvPr id="1566" name="Google Shape;1566;p17"/>
              <p:cNvSpPr/>
              <p:nvPr/>
            </p:nvSpPr>
            <p:spPr>
              <a:xfrm>
                <a:off x="5715100" y="2545000"/>
                <a:ext cx="379750" cy="379750"/>
              </a:xfrm>
              <a:custGeom>
                <a:avLst/>
                <a:gdLst/>
                <a:ahLst/>
                <a:cxnLst/>
                <a:rect l="l" t="t" r="r" b="b"/>
                <a:pathLst>
                  <a:path w="15190" h="15190" extrusionOk="0">
                    <a:moveTo>
                      <a:pt x="7597" y="0"/>
                    </a:moveTo>
                    <a:cubicBezTo>
                      <a:pt x="3402" y="0"/>
                      <a:pt x="1" y="3398"/>
                      <a:pt x="1" y="7593"/>
                    </a:cubicBezTo>
                    <a:cubicBezTo>
                      <a:pt x="1" y="11788"/>
                      <a:pt x="3402" y="15189"/>
                      <a:pt x="7597" y="15189"/>
                    </a:cubicBezTo>
                    <a:cubicBezTo>
                      <a:pt x="11792" y="15189"/>
                      <a:pt x="15190" y="11788"/>
                      <a:pt x="15190" y="7593"/>
                    </a:cubicBezTo>
                    <a:cubicBezTo>
                      <a:pt x="15190" y="3398"/>
                      <a:pt x="11792" y="0"/>
                      <a:pt x="7597" y="0"/>
                    </a:cubicBezTo>
                    <a:close/>
                  </a:path>
                </a:pathLst>
              </a:custGeom>
              <a:solidFill>
                <a:srgbClr val="E4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17"/>
              <p:cNvSpPr/>
              <p:nvPr/>
            </p:nvSpPr>
            <p:spPr>
              <a:xfrm>
                <a:off x="5940900" y="2714025"/>
                <a:ext cx="147025" cy="111450"/>
              </a:xfrm>
              <a:custGeom>
                <a:avLst/>
                <a:gdLst/>
                <a:ahLst/>
                <a:cxnLst/>
                <a:rect l="l" t="t" r="r" b="b"/>
                <a:pathLst>
                  <a:path w="5881" h="4458" extrusionOk="0">
                    <a:moveTo>
                      <a:pt x="59" y="0"/>
                    </a:moveTo>
                    <a:cubicBezTo>
                      <a:pt x="0" y="0"/>
                      <a:pt x="11" y="66"/>
                      <a:pt x="109" y="140"/>
                    </a:cubicBezTo>
                    <a:cubicBezTo>
                      <a:pt x="395" y="358"/>
                      <a:pt x="666" y="585"/>
                      <a:pt x="936" y="822"/>
                    </a:cubicBezTo>
                    <a:cubicBezTo>
                      <a:pt x="1611" y="1418"/>
                      <a:pt x="2292" y="2004"/>
                      <a:pt x="2997" y="2561"/>
                    </a:cubicBezTo>
                    <a:cubicBezTo>
                      <a:pt x="3754" y="3157"/>
                      <a:pt x="4455" y="3865"/>
                      <a:pt x="5226" y="4457"/>
                    </a:cubicBezTo>
                    <a:cubicBezTo>
                      <a:pt x="5502" y="3953"/>
                      <a:pt x="5723" y="3417"/>
                      <a:pt x="5881" y="2850"/>
                    </a:cubicBezTo>
                    <a:cubicBezTo>
                      <a:pt x="4907" y="2449"/>
                      <a:pt x="3948" y="2011"/>
                      <a:pt x="3010" y="1533"/>
                    </a:cubicBezTo>
                    <a:cubicBezTo>
                      <a:pt x="2361" y="1201"/>
                      <a:pt x="1729" y="835"/>
                      <a:pt x="1084" y="496"/>
                    </a:cubicBezTo>
                    <a:cubicBezTo>
                      <a:pt x="774" y="332"/>
                      <a:pt x="458" y="180"/>
                      <a:pt x="142" y="25"/>
                    </a:cubicBezTo>
                    <a:cubicBezTo>
                      <a:pt x="107" y="8"/>
                      <a:pt x="79" y="0"/>
                      <a:pt x="5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17"/>
              <p:cNvSpPr/>
              <p:nvPr/>
            </p:nvSpPr>
            <p:spPr>
              <a:xfrm>
                <a:off x="5715100" y="2589675"/>
                <a:ext cx="322800" cy="335075"/>
              </a:xfrm>
              <a:custGeom>
                <a:avLst/>
                <a:gdLst/>
                <a:ahLst/>
                <a:cxnLst/>
                <a:rect l="l" t="t" r="r" b="b"/>
                <a:pathLst>
                  <a:path w="12912" h="13403" extrusionOk="0">
                    <a:moveTo>
                      <a:pt x="2704" y="1"/>
                    </a:moveTo>
                    <a:cubicBezTo>
                      <a:pt x="1054" y="1397"/>
                      <a:pt x="1" y="3478"/>
                      <a:pt x="1" y="5806"/>
                    </a:cubicBezTo>
                    <a:cubicBezTo>
                      <a:pt x="1" y="10001"/>
                      <a:pt x="3402" y="13402"/>
                      <a:pt x="7597" y="13402"/>
                    </a:cubicBezTo>
                    <a:cubicBezTo>
                      <a:pt x="7735" y="13402"/>
                      <a:pt x="7867" y="13392"/>
                      <a:pt x="8002" y="13382"/>
                    </a:cubicBezTo>
                    <a:cubicBezTo>
                      <a:pt x="7731" y="13227"/>
                      <a:pt x="7531" y="13010"/>
                      <a:pt x="7353" y="12727"/>
                    </a:cubicBezTo>
                    <a:cubicBezTo>
                      <a:pt x="7060" y="12259"/>
                      <a:pt x="6777" y="11792"/>
                      <a:pt x="6487" y="11325"/>
                    </a:cubicBezTo>
                    <a:cubicBezTo>
                      <a:pt x="6194" y="10851"/>
                      <a:pt x="5904" y="10380"/>
                      <a:pt x="5608" y="9909"/>
                    </a:cubicBezTo>
                    <a:cubicBezTo>
                      <a:pt x="5328" y="9468"/>
                      <a:pt x="5058" y="9016"/>
                      <a:pt x="4910" y="8512"/>
                    </a:cubicBezTo>
                    <a:cubicBezTo>
                      <a:pt x="4710" y="7848"/>
                      <a:pt x="4623" y="7565"/>
                      <a:pt x="4651" y="7565"/>
                    </a:cubicBezTo>
                    <a:lnTo>
                      <a:pt x="4651" y="7565"/>
                    </a:lnTo>
                    <a:cubicBezTo>
                      <a:pt x="4661" y="7565"/>
                      <a:pt x="4686" y="7600"/>
                      <a:pt x="4725" y="7666"/>
                    </a:cubicBezTo>
                    <a:cubicBezTo>
                      <a:pt x="5140" y="8368"/>
                      <a:pt x="6181" y="9658"/>
                      <a:pt x="6669" y="10310"/>
                    </a:cubicBezTo>
                    <a:cubicBezTo>
                      <a:pt x="7189" y="11009"/>
                      <a:pt x="8430" y="13056"/>
                      <a:pt x="8439" y="13307"/>
                    </a:cubicBezTo>
                    <a:cubicBezTo>
                      <a:pt x="8439" y="13323"/>
                      <a:pt x="8433" y="13336"/>
                      <a:pt x="8430" y="13349"/>
                    </a:cubicBezTo>
                    <a:cubicBezTo>
                      <a:pt x="8980" y="13287"/>
                      <a:pt x="9517" y="13168"/>
                      <a:pt x="10023" y="12997"/>
                    </a:cubicBezTo>
                    <a:cubicBezTo>
                      <a:pt x="9849" y="12605"/>
                      <a:pt x="9698" y="12200"/>
                      <a:pt x="9566" y="11788"/>
                    </a:cubicBezTo>
                    <a:cubicBezTo>
                      <a:pt x="9365" y="11159"/>
                      <a:pt x="9154" y="10534"/>
                      <a:pt x="8947" y="9909"/>
                    </a:cubicBezTo>
                    <a:cubicBezTo>
                      <a:pt x="8903" y="9782"/>
                      <a:pt x="8750" y="9373"/>
                      <a:pt x="8853" y="9373"/>
                    </a:cubicBezTo>
                    <a:cubicBezTo>
                      <a:pt x="8857" y="9373"/>
                      <a:pt x="8862" y="9373"/>
                      <a:pt x="8868" y="9375"/>
                    </a:cubicBezTo>
                    <a:cubicBezTo>
                      <a:pt x="9207" y="9480"/>
                      <a:pt x="9766" y="10030"/>
                      <a:pt x="10053" y="10225"/>
                    </a:cubicBezTo>
                    <a:cubicBezTo>
                      <a:pt x="10398" y="10465"/>
                      <a:pt x="10761" y="10682"/>
                      <a:pt x="11117" y="10910"/>
                    </a:cubicBezTo>
                    <a:cubicBezTo>
                      <a:pt x="11479" y="11140"/>
                      <a:pt x="11841" y="11374"/>
                      <a:pt x="12206" y="11597"/>
                    </a:cubicBezTo>
                    <a:cubicBezTo>
                      <a:pt x="12263" y="11634"/>
                      <a:pt x="12319" y="11670"/>
                      <a:pt x="12371" y="11706"/>
                    </a:cubicBezTo>
                    <a:cubicBezTo>
                      <a:pt x="12559" y="11555"/>
                      <a:pt x="12740" y="11397"/>
                      <a:pt x="12911" y="11226"/>
                    </a:cubicBezTo>
                    <a:cubicBezTo>
                      <a:pt x="12710" y="11021"/>
                      <a:pt x="12506" y="10820"/>
                      <a:pt x="12299" y="10620"/>
                    </a:cubicBezTo>
                    <a:cubicBezTo>
                      <a:pt x="11841" y="10182"/>
                      <a:pt x="11393" y="9731"/>
                      <a:pt x="10929" y="9299"/>
                    </a:cubicBezTo>
                    <a:cubicBezTo>
                      <a:pt x="10099" y="8532"/>
                      <a:pt x="9269" y="7788"/>
                      <a:pt x="8541" y="6919"/>
                    </a:cubicBezTo>
                    <a:cubicBezTo>
                      <a:pt x="7821" y="6056"/>
                      <a:pt x="7096" y="5193"/>
                      <a:pt x="6481" y="4252"/>
                    </a:cubicBezTo>
                    <a:cubicBezTo>
                      <a:pt x="6006" y="3534"/>
                      <a:pt x="5565" y="2974"/>
                      <a:pt x="5309" y="2707"/>
                    </a:cubicBezTo>
                    <a:cubicBezTo>
                      <a:pt x="5245" y="2642"/>
                      <a:pt x="5203" y="2613"/>
                      <a:pt x="5179" y="2613"/>
                    </a:cubicBezTo>
                    <a:cubicBezTo>
                      <a:pt x="4999" y="2613"/>
                      <a:pt x="5824" y="4265"/>
                      <a:pt x="6062" y="4904"/>
                    </a:cubicBezTo>
                    <a:cubicBezTo>
                      <a:pt x="6092" y="4979"/>
                      <a:pt x="6748" y="6056"/>
                      <a:pt x="7034" y="6520"/>
                    </a:cubicBezTo>
                    <a:cubicBezTo>
                      <a:pt x="7264" y="6892"/>
                      <a:pt x="7482" y="7268"/>
                      <a:pt x="7719" y="7634"/>
                    </a:cubicBezTo>
                    <a:cubicBezTo>
                      <a:pt x="7965" y="8012"/>
                      <a:pt x="8222" y="8384"/>
                      <a:pt x="8439" y="8779"/>
                    </a:cubicBezTo>
                    <a:cubicBezTo>
                      <a:pt x="8513" y="8912"/>
                      <a:pt x="8389" y="9067"/>
                      <a:pt x="8265" y="9067"/>
                    </a:cubicBezTo>
                    <a:cubicBezTo>
                      <a:pt x="8223" y="9067"/>
                      <a:pt x="8181" y="9049"/>
                      <a:pt x="8146" y="9006"/>
                    </a:cubicBezTo>
                    <a:cubicBezTo>
                      <a:pt x="7623" y="8338"/>
                      <a:pt x="7116" y="7660"/>
                      <a:pt x="6672" y="6935"/>
                    </a:cubicBezTo>
                    <a:cubicBezTo>
                      <a:pt x="6353" y="6415"/>
                      <a:pt x="5411" y="4640"/>
                      <a:pt x="5207" y="4301"/>
                    </a:cubicBezTo>
                    <a:cubicBezTo>
                      <a:pt x="4716" y="3478"/>
                      <a:pt x="4219" y="2655"/>
                      <a:pt x="3721" y="1835"/>
                    </a:cubicBezTo>
                    <a:cubicBezTo>
                      <a:pt x="3356" y="1230"/>
                      <a:pt x="3007" y="633"/>
                      <a:pt x="270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17"/>
              <p:cNvSpPr/>
              <p:nvPr/>
            </p:nvSpPr>
            <p:spPr>
              <a:xfrm>
                <a:off x="5879000" y="2612050"/>
                <a:ext cx="80450" cy="63225"/>
              </a:xfrm>
              <a:custGeom>
                <a:avLst/>
                <a:gdLst/>
                <a:ahLst/>
                <a:cxnLst/>
                <a:rect l="l" t="t" r="r" b="b"/>
                <a:pathLst>
                  <a:path w="3218" h="2529" extrusionOk="0">
                    <a:moveTo>
                      <a:pt x="780" y="0"/>
                    </a:moveTo>
                    <a:cubicBezTo>
                      <a:pt x="763" y="0"/>
                      <a:pt x="746" y="1"/>
                      <a:pt x="728" y="2"/>
                    </a:cubicBezTo>
                    <a:cubicBezTo>
                      <a:pt x="0" y="41"/>
                      <a:pt x="56" y="1032"/>
                      <a:pt x="323" y="1490"/>
                    </a:cubicBezTo>
                    <a:cubicBezTo>
                      <a:pt x="547" y="1882"/>
                      <a:pt x="938" y="2155"/>
                      <a:pt x="1360" y="2323"/>
                    </a:cubicBezTo>
                    <a:cubicBezTo>
                      <a:pt x="1706" y="2460"/>
                      <a:pt x="2080" y="2528"/>
                      <a:pt x="2452" y="2528"/>
                    </a:cubicBezTo>
                    <a:cubicBezTo>
                      <a:pt x="2509" y="2528"/>
                      <a:pt x="2565" y="2527"/>
                      <a:pt x="2622" y="2523"/>
                    </a:cubicBezTo>
                    <a:cubicBezTo>
                      <a:pt x="2763" y="2514"/>
                      <a:pt x="2911" y="2491"/>
                      <a:pt x="3020" y="2405"/>
                    </a:cubicBezTo>
                    <a:cubicBezTo>
                      <a:pt x="3198" y="2260"/>
                      <a:pt x="3217" y="1997"/>
                      <a:pt x="3171" y="1777"/>
                    </a:cubicBezTo>
                    <a:cubicBezTo>
                      <a:pt x="3082" y="1329"/>
                      <a:pt x="2792" y="937"/>
                      <a:pt x="2430" y="660"/>
                    </a:cubicBezTo>
                    <a:cubicBezTo>
                      <a:pt x="2196" y="479"/>
                      <a:pt x="1933" y="341"/>
                      <a:pt x="1657" y="232"/>
                    </a:cubicBezTo>
                    <a:cubicBezTo>
                      <a:pt x="1508" y="173"/>
                      <a:pt x="1353" y="120"/>
                      <a:pt x="1202" y="78"/>
                    </a:cubicBezTo>
                    <a:cubicBezTo>
                      <a:pt x="1064" y="36"/>
                      <a:pt x="924" y="0"/>
                      <a:pt x="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17"/>
              <p:cNvSpPr/>
              <p:nvPr/>
            </p:nvSpPr>
            <p:spPr>
              <a:xfrm>
                <a:off x="5959625" y="2577100"/>
                <a:ext cx="26400" cy="18825"/>
              </a:xfrm>
              <a:custGeom>
                <a:avLst/>
                <a:gdLst/>
                <a:ahLst/>
                <a:cxnLst/>
                <a:rect l="l" t="t" r="r" b="b"/>
                <a:pathLst>
                  <a:path w="1056" h="753" extrusionOk="0">
                    <a:moveTo>
                      <a:pt x="505" y="0"/>
                    </a:moveTo>
                    <a:cubicBezTo>
                      <a:pt x="412" y="0"/>
                      <a:pt x="319" y="25"/>
                      <a:pt x="236" y="79"/>
                    </a:cubicBezTo>
                    <a:cubicBezTo>
                      <a:pt x="0" y="234"/>
                      <a:pt x="135" y="541"/>
                      <a:pt x="380" y="541"/>
                    </a:cubicBezTo>
                    <a:cubicBezTo>
                      <a:pt x="395" y="541"/>
                      <a:pt x="411" y="539"/>
                      <a:pt x="427" y="537"/>
                    </a:cubicBezTo>
                    <a:cubicBezTo>
                      <a:pt x="459" y="534"/>
                      <a:pt x="486" y="523"/>
                      <a:pt x="512" y="514"/>
                    </a:cubicBezTo>
                    <a:lnTo>
                      <a:pt x="516" y="517"/>
                    </a:lnTo>
                    <a:cubicBezTo>
                      <a:pt x="532" y="537"/>
                      <a:pt x="555" y="554"/>
                      <a:pt x="565" y="580"/>
                    </a:cubicBezTo>
                    <a:cubicBezTo>
                      <a:pt x="610" y="694"/>
                      <a:pt x="719" y="753"/>
                      <a:pt x="823" y="753"/>
                    </a:cubicBezTo>
                    <a:cubicBezTo>
                      <a:pt x="943" y="753"/>
                      <a:pt x="1056" y="675"/>
                      <a:pt x="1052" y="514"/>
                    </a:cubicBezTo>
                    <a:cubicBezTo>
                      <a:pt x="1047" y="218"/>
                      <a:pt x="779" y="0"/>
                      <a:pt x="505"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17"/>
              <p:cNvSpPr/>
              <p:nvPr/>
            </p:nvSpPr>
            <p:spPr>
              <a:xfrm>
                <a:off x="6005475" y="2641775"/>
                <a:ext cx="52075" cy="61725"/>
              </a:xfrm>
              <a:custGeom>
                <a:avLst/>
                <a:gdLst/>
                <a:ahLst/>
                <a:cxnLst/>
                <a:rect l="l" t="t" r="r" b="b"/>
                <a:pathLst>
                  <a:path w="2083" h="2469" extrusionOk="0">
                    <a:moveTo>
                      <a:pt x="358" y="1"/>
                    </a:moveTo>
                    <a:cubicBezTo>
                      <a:pt x="0" y="1"/>
                      <a:pt x="51" y="559"/>
                      <a:pt x="111" y="792"/>
                    </a:cubicBezTo>
                    <a:cubicBezTo>
                      <a:pt x="282" y="1480"/>
                      <a:pt x="766" y="2082"/>
                      <a:pt x="1398" y="2398"/>
                    </a:cubicBezTo>
                    <a:cubicBezTo>
                      <a:pt x="1470" y="2435"/>
                      <a:pt x="1552" y="2469"/>
                      <a:pt x="1630" y="2469"/>
                    </a:cubicBezTo>
                    <a:cubicBezTo>
                      <a:pt x="1664" y="2469"/>
                      <a:pt x="1696" y="2463"/>
                      <a:pt x="1727" y="2448"/>
                    </a:cubicBezTo>
                    <a:cubicBezTo>
                      <a:pt x="1803" y="2412"/>
                      <a:pt x="1853" y="2332"/>
                      <a:pt x="1892" y="2260"/>
                    </a:cubicBezTo>
                    <a:cubicBezTo>
                      <a:pt x="1988" y="2099"/>
                      <a:pt x="2083" y="1921"/>
                      <a:pt x="2073" y="1734"/>
                    </a:cubicBezTo>
                    <a:cubicBezTo>
                      <a:pt x="2063" y="1579"/>
                      <a:pt x="1984" y="1440"/>
                      <a:pt x="1899" y="1312"/>
                    </a:cubicBezTo>
                    <a:cubicBezTo>
                      <a:pt x="1780" y="1134"/>
                      <a:pt x="1648" y="966"/>
                      <a:pt x="1503" y="811"/>
                    </a:cubicBezTo>
                    <a:cubicBezTo>
                      <a:pt x="1260" y="544"/>
                      <a:pt x="976" y="307"/>
                      <a:pt x="671" y="117"/>
                    </a:cubicBezTo>
                    <a:cubicBezTo>
                      <a:pt x="588" y="64"/>
                      <a:pt x="506" y="18"/>
                      <a:pt x="411" y="4"/>
                    </a:cubicBezTo>
                    <a:cubicBezTo>
                      <a:pt x="392" y="2"/>
                      <a:pt x="375" y="1"/>
                      <a:pt x="358"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17"/>
              <p:cNvSpPr/>
              <p:nvPr/>
            </p:nvSpPr>
            <p:spPr>
              <a:xfrm>
                <a:off x="6014600" y="2603350"/>
                <a:ext cx="30775" cy="20850"/>
              </a:xfrm>
              <a:custGeom>
                <a:avLst/>
                <a:gdLst/>
                <a:ahLst/>
                <a:cxnLst/>
                <a:rect l="l" t="t" r="r" b="b"/>
                <a:pathLst>
                  <a:path w="1231" h="834" extrusionOk="0">
                    <a:moveTo>
                      <a:pt x="549" y="0"/>
                    </a:moveTo>
                    <a:cubicBezTo>
                      <a:pt x="493" y="0"/>
                      <a:pt x="437" y="25"/>
                      <a:pt x="391" y="63"/>
                    </a:cubicBezTo>
                    <a:cubicBezTo>
                      <a:pt x="1" y="395"/>
                      <a:pt x="433" y="833"/>
                      <a:pt x="816" y="833"/>
                    </a:cubicBezTo>
                    <a:cubicBezTo>
                      <a:pt x="949" y="833"/>
                      <a:pt x="1077" y="780"/>
                      <a:pt x="1161" y="649"/>
                    </a:cubicBezTo>
                    <a:cubicBezTo>
                      <a:pt x="1231" y="544"/>
                      <a:pt x="1178" y="412"/>
                      <a:pt x="1082" y="347"/>
                    </a:cubicBezTo>
                    <a:cubicBezTo>
                      <a:pt x="1013" y="301"/>
                      <a:pt x="918" y="288"/>
                      <a:pt x="829" y="288"/>
                    </a:cubicBezTo>
                    <a:cubicBezTo>
                      <a:pt x="803" y="288"/>
                      <a:pt x="778" y="289"/>
                      <a:pt x="754" y="291"/>
                    </a:cubicBezTo>
                    <a:cubicBezTo>
                      <a:pt x="757" y="287"/>
                      <a:pt x="763" y="283"/>
                      <a:pt x="769" y="280"/>
                    </a:cubicBezTo>
                    <a:cubicBezTo>
                      <a:pt x="809" y="264"/>
                      <a:pt x="829" y="201"/>
                      <a:pt x="819" y="162"/>
                    </a:cubicBezTo>
                    <a:cubicBezTo>
                      <a:pt x="813" y="149"/>
                      <a:pt x="809" y="136"/>
                      <a:pt x="806" y="122"/>
                    </a:cubicBezTo>
                    <a:cubicBezTo>
                      <a:pt x="789" y="73"/>
                      <a:pt x="750" y="23"/>
                      <a:pt x="697" y="14"/>
                    </a:cubicBezTo>
                    <a:cubicBezTo>
                      <a:pt x="673" y="9"/>
                      <a:pt x="649" y="6"/>
                      <a:pt x="624" y="6"/>
                    </a:cubicBezTo>
                    <a:cubicBezTo>
                      <a:pt x="616" y="6"/>
                      <a:pt x="607" y="6"/>
                      <a:pt x="599" y="7"/>
                    </a:cubicBezTo>
                    <a:cubicBezTo>
                      <a:pt x="582" y="2"/>
                      <a:pt x="566" y="0"/>
                      <a:pt x="54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17"/>
              <p:cNvSpPr/>
              <p:nvPr/>
            </p:nvSpPr>
            <p:spPr>
              <a:xfrm>
                <a:off x="5982875" y="2757825"/>
                <a:ext cx="76250" cy="66250"/>
              </a:xfrm>
              <a:custGeom>
                <a:avLst/>
                <a:gdLst/>
                <a:ahLst/>
                <a:cxnLst/>
                <a:rect l="l" t="t" r="r" b="b"/>
                <a:pathLst>
                  <a:path w="3050" h="2650" extrusionOk="0">
                    <a:moveTo>
                      <a:pt x="1816" y="1"/>
                    </a:moveTo>
                    <a:cubicBezTo>
                      <a:pt x="923" y="1"/>
                      <a:pt x="45" y="761"/>
                      <a:pt x="7" y="1675"/>
                    </a:cubicBezTo>
                    <a:cubicBezTo>
                      <a:pt x="4" y="1687"/>
                      <a:pt x="4" y="1698"/>
                      <a:pt x="4" y="1707"/>
                    </a:cubicBezTo>
                    <a:cubicBezTo>
                      <a:pt x="0" y="2066"/>
                      <a:pt x="185" y="2448"/>
                      <a:pt x="517" y="2587"/>
                    </a:cubicBezTo>
                    <a:cubicBezTo>
                      <a:pt x="628" y="2632"/>
                      <a:pt x="745" y="2650"/>
                      <a:pt x="864" y="2650"/>
                    </a:cubicBezTo>
                    <a:cubicBezTo>
                      <a:pt x="969" y="2650"/>
                      <a:pt x="1074" y="2636"/>
                      <a:pt x="1176" y="2616"/>
                    </a:cubicBezTo>
                    <a:cubicBezTo>
                      <a:pt x="1742" y="2508"/>
                      <a:pt x="2269" y="2195"/>
                      <a:pt x="2638" y="1750"/>
                    </a:cubicBezTo>
                    <a:cubicBezTo>
                      <a:pt x="2872" y="1470"/>
                      <a:pt x="3050" y="1108"/>
                      <a:pt x="2967" y="753"/>
                    </a:cubicBezTo>
                    <a:cubicBezTo>
                      <a:pt x="2868" y="327"/>
                      <a:pt x="2427" y="61"/>
                      <a:pt x="1996" y="11"/>
                    </a:cubicBezTo>
                    <a:cubicBezTo>
                      <a:pt x="1936" y="4"/>
                      <a:pt x="1876" y="1"/>
                      <a:pt x="181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17"/>
              <p:cNvSpPr/>
              <p:nvPr/>
            </p:nvSpPr>
            <p:spPr>
              <a:xfrm>
                <a:off x="5913900" y="2778325"/>
                <a:ext cx="26925" cy="25775"/>
              </a:xfrm>
              <a:custGeom>
                <a:avLst/>
                <a:gdLst/>
                <a:ahLst/>
                <a:cxnLst/>
                <a:rect l="l" t="t" r="r" b="b"/>
                <a:pathLst>
                  <a:path w="1077" h="1031" extrusionOk="0">
                    <a:moveTo>
                      <a:pt x="501" y="1"/>
                    </a:moveTo>
                    <a:cubicBezTo>
                      <a:pt x="412" y="1"/>
                      <a:pt x="323" y="21"/>
                      <a:pt x="244" y="61"/>
                    </a:cubicBezTo>
                    <a:cubicBezTo>
                      <a:pt x="168" y="104"/>
                      <a:pt x="99" y="163"/>
                      <a:pt x="60" y="238"/>
                    </a:cubicBezTo>
                    <a:cubicBezTo>
                      <a:pt x="1" y="347"/>
                      <a:pt x="4" y="483"/>
                      <a:pt x="47" y="598"/>
                    </a:cubicBezTo>
                    <a:cubicBezTo>
                      <a:pt x="92" y="713"/>
                      <a:pt x="175" y="808"/>
                      <a:pt x="273" y="884"/>
                    </a:cubicBezTo>
                    <a:cubicBezTo>
                      <a:pt x="380" y="968"/>
                      <a:pt x="514" y="1030"/>
                      <a:pt x="647" y="1030"/>
                    </a:cubicBezTo>
                    <a:cubicBezTo>
                      <a:pt x="687" y="1030"/>
                      <a:pt x="726" y="1025"/>
                      <a:pt x="764" y="1013"/>
                    </a:cubicBezTo>
                    <a:cubicBezTo>
                      <a:pt x="890" y="969"/>
                      <a:pt x="985" y="861"/>
                      <a:pt x="1024" y="736"/>
                    </a:cubicBezTo>
                    <a:cubicBezTo>
                      <a:pt x="1077" y="574"/>
                      <a:pt x="1048" y="400"/>
                      <a:pt x="962" y="262"/>
                    </a:cubicBezTo>
                    <a:cubicBezTo>
                      <a:pt x="896" y="156"/>
                      <a:pt x="797" y="71"/>
                      <a:pt x="676" y="28"/>
                    </a:cubicBezTo>
                    <a:cubicBezTo>
                      <a:pt x="619" y="10"/>
                      <a:pt x="560" y="1"/>
                      <a:pt x="501"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17"/>
              <p:cNvSpPr/>
              <p:nvPr/>
            </p:nvSpPr>
            <p:spPr>
              <a:xfrm>
                <a:off x="5833075" y="2618625"/>
                <a:ext cx="15400" cy="14750"/>
              </a:xfrm>
              <a:custGeom>
                <a:avLst/>
                <a:gdLst/>
                <a:ahLst/>
                <a:cxnLst/>
                <a:rect l="l" t="t" r="r" b="b"/>
                <a:pathLst>
                  <a:path w="616" h="590" extrusionOk="0">
                    <a:moveTo>
                      <a:pt x="282" y="0"/>
                    </a:moveTo>
                    <a:cubicBezTo>
                      <a:pt x="233" y="0"/>
                      <a:pt x="183" y="12"/>
                      <a:pt x="138" y="35"/>
                    </a:cubicBezTo>
                    <a:cubicBezTo>
                      <a:pt x="96" y="58"/>
                      <a:pt x="56" y="94"/>
                      <a:pt x="33" y="137"/>
                    </a:cubicBezTo>
                    <a:cubicBezTo>
                      <a:pt x="0" y="200"/>
                      <a:pt x="0" y="275"/>
                      <a:pt x="26" y="341"/>
                    </a:cubicBezTo>
                    <a:cubicBezTo>
                      <a:pt x="53" y="407"/>
                      <a:pt x="99" y="463"/>
                      <a:pt x="155" y="506"/>
                    </a:cubicBezTo>
                    <a:cubicBezTo>
                      <a:pt x="215" y="554"/>
                      <a:pt x="290" y="590"/>
                      <a:pt x="365" y="590"/>
                    </a:cubicBezTo>
                    <a:cubicBezTo>
                      <a:pt x="388" y="590"/>
                      <a:pt x="412" y="586"/>
                      <a:pt x="435" y="578"/>
                    </a:cubicBezTo>
                    <a:cubicBezTo>
                      <a:pt x="507" y="555"/>
                      <a:pt x="563" y="493"/>
                      <a:pt x="586" y="420"/>
                    </a:cubicBezTo>
                    <a:cubicBezTo>
                      <a:pt x="616" y="328"/>
                      <a:pt x="599" y="230"/>
                      <a:pt x="550" y="151"/>
                    </a:cubicBezTo>
                    <a:cubicBezTo>
                      <a:pt x="511" y="91"/>
                      <a:pt x="454" y="41"/>
                      <a:pt x="385" y="19"/>
                    </a:cubicBezTo>
                    <a:cubicBezTo>
                      <a:pt x="352" y="6"/>
                      <a:pt x="317" y="0"/>
                      <a:pt x="282"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17"/>
              <p:cNvSpPr/>
              <p:nvPr/>
            </p:nvSpPr>
            <p:spPr>
              <a:xfrm>
                <a:off x="5844500" y="2725150"/>
                <a:ext cx="35850" cy="24875"/>
              </a:xfrm>
              <a:custGeom>
                <a:avLst/>
                <a:gdLst/>
                <a:ahLst/>
                <a:cxnLst/>
                <a:rect l="l" t="t" r="r" b="b"/>
                <a:pathLst>
                  <a:path w="1434" h="995" extrusionOk="0">
                    <a:moveTo>
                      <a:pt x="614" y="0"/>
                    </a:moveTo>
                    <a:cubicBezTo>
                      <a:pt x="521" y="0"/>
                      <a:pt x="428" y="10"/>
                      <a:pt x="359" y="15"/>
                    </a:cubicBezTo>
                    <a:cubicBezTo>
                      <a:pt x="231" y="22"/>
                      <a:pt x="152" y="94"/>
                      <a:pt x="106" y="206"/>
                    </a:cubicBezTo>
                    <a:cubicBezTo>
                      <a:pt x="1" y="456"/>
                      <a:pt x="133" y="753"/>
                      <a:pt x="353" y="897"/>
                    </a:cubicBezTo>
                    <a:cubicBezTo>
                      <a:pt x="462" y="968"/>
                      <a:pt x="580" y="994"/>
                      <a:pt x="700" y="994"/>
                    </a:cubicBezTo>
                    <a:cubicBezTo>
                      <a:pt x="880" y="994"/>
                      <a:pt x="1067" y="936"/>
                      <a:pt x="1239" y="884"/>
                    </a:cubicBezTo>
                    <a:cubicBezTo>
                      <a:pt x="1434" y="825"/>
                      <a:pt x="1367" y="561"/>
                      <a:pt x="1185" y="561"/>
                    </a:cubicBezTo>
                    <a:cubicBezTo>
                      <a:pt x="1173" y="561"/>
                      <a:pt x="1162" y="562"/>
                      <a:pt x="1150" y="565"/>
                    </a:cubicBezTo>
                    <a:cubicBezTo>
                      <a:pt x="1077" y="578"/>
                      <a:pt x="1000" y="591"/>
                      <a:pt x="924" y="591"/>
                    </a:cubicBezTo>
                    <a:cubicBezTo>
                      <a:pt x="846" y="591"/>
                      <a:pt x="769" y="577"/>
                      <a:pt x="698" y="535"/>
                    </a:cubicBezTo>
                    <a:cubicBezTo>
                      <a:pt x="695" y="535"/>
                      <a:pt x="692" y="532"/>
                      <a:pt x="689" y="528"/>
                    </a:cubicBezTo>
                    <a:cubicBezTo>
                      <a:pt x="758" y="519"/>
                      <a:pt x="824" y="505"/>
                      <a:pt x="886" y="466"/>
                    </a:cubicBezTo>
                    <a:cubicBezTo>
                      <a:pt x="959" y="426"/>
                      <a:pt x="1008" y="344"/>
                      <a:pt x="1005" y="262"/>
                    </a:cubicBezTo>
                    <a:cubicBezTo>
                      <a:pt x="1001" y="42"/>
                      <a:pt x="806" y="0"/>
                      <a:pt x="61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17"/>
              <p:cNvSpPr/>
              <p:nvPr/>
            </p:nvSpPr>
            <p:spPr>
              <a:xfrm>
                <a:off x="5962100" y="2689825"/>
                <a:ext cx="17350" cy="17050"/>
              </a:xfrm>
              <a:custGeom>
                <a:avLst/>
                <a:gdLst/>
                <a:ahLst/>
                <a:cxnLst/>
                <a:rect l="l" t="t" r="r" b="b"/>
                <a:pathLst>
                  <a:path w="694" h="682" extrusionOk="0">
                    <a:moveTo>
                      <a:pt x="386" y="1"/>
                    </a:moveTo>
                    <a:cubicBezTo>
                      <a:pt x="377" y="1"/>
                      <a:pt x="367" y="1"/>
                      <a:pt x="357" y="2"/>
                    </a:cubicBezTo>
                    <a:cubicBezTo>
                      <a:pt x="350" y="4"/>
                      <a:pt x="272" y="22"/>
                      <a:pt x="272" y="22"/>
                    </a:cubicBezTo>
                    <a:cubicBezTo>
                      <a:pt x="272" y="22"/>
                      <a:pt x="275" y="22"/>
                      <a:pt x="283" y="20"/>
                    </a:cubicBezTo>
                    <a:lnTo>
                      <a:pt x="283" y="20"/>
                    </a:lnTo>
                    <a:cubicBezTo>
                      <a:pt x="178" y="45"/>
                      <a:pt x="128" y="162"/>
                      <a:pt x="147" y="262"/>
                    </a:cubicBezTo>
                    <a:cubicBezTo>
                      <a:pt x="143" y="262"/>
                      <a:pt x="143" y="262"/>
                      <a:pt x="140" y="266"/>
                    </a:cubicBezTo>
                    <a:cubicBezTo>
                      <a:pt x="1" y="395"/>
                      <a:pt x="90" y="682"/>
                      <a:pt x="289" y="682"/>
                    </a:cubicBezTo>
                    <a:cubicBezTo>
                      <a:pt x="296" y="682"/>
                      <a:pt x="304" y="682"/>
                      <a:pt x="311" y="681"/>
                    </a:cubicBezTo>
                    <a:cubicBezTo>
                      <a:pt x="562" y="654"/>
                      <a:pt x="693" y="430"/>
                      <a:pt x="647" y="190"/>
                    </a:cubicBezTo>
                    <a:cubicBezTo>
                      <a:pt x="631" y="104"/>
                      <a:pt x="552" y="35"/>
                      <a:pt x="469" y="12"/>
                    </a:cubicBezTo>
                    <a:cubicBezTo>
                      <a:pt x="442" y="4"/>
                      <a:pt x="415" y="1"/>
                      <a:pt x="38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17"/>
              <p:cNvSpPr/>
              <p:nvPr/>
            </p:nvSpPr>
            <p:spPr>
              <a:xfrm>
                <a:off x="5789525" y="2627625"/>
                <a:ext cx="20700" cy="18425"/>
              </a:xfrm>
              <a:custGeom>
                <a:avLst/>
                <a:gdLst/>
                <a:ahLst/>
                <a:cxnLst/>
                <a:rect l="l" t="t" r="r" b="b"/>
                <a:pathLst>
                  <a:path w="828" h="737" extrusionOk="0">
                    <a:moveTo>
                      <a:pt x="407" y="1"/>
                    </a:moveTo>
                    <a:cubicBezTo>
                      <a:pt x="224" y="1"/>
                      <a:pt x="44" y="48"/>
                      <a:pt x="20" y="274"/>
                    </a:cubicBezTo>
                    <a:cubicBezTo>
                      <a:pt x="0" y="438"/>
                      <a:pt x="118" y="591"/>
                      <a:pt x="279" y="591"/>
                    </a:cubicBezTo>
                    <a:cubicBezTo>
                      <a:pt x="303" y="591"/>
                      <a:pt x="328" y="588"/>
                      <a:pt x="353" y="581"/>
                    </a:cubicBezTo>
                    <a:cubicBezTo>
                      <a:pt x="353" y="581"/>
                      <a:pt x="356" y="581"/>
                      <a:pt x="359" y="577"/>
                    </a:cubicBezTo>
                    <a:cubicBezTo>
                      <a:pt x="379" y="620"/>
                      <a:pt x="405" y="656"/>
                      <a:pt x="445" y="689"/>
                    </a:cubicBezTo>
                    <a:cubicBezTo>
                      <a:pt x="481" y="719"/>
                      <a:pt x="527" y="736"/>
                      <a:pt x="572" y="736"/>
                    </a:cubicBezTo>
                    <a:cubicBezTo>
                      <a:pt x="612" y="736"/>
                      <a:pt x="652" y="722"/>
                      <a:pt x="685" y="689"/>
                    </a:cubicBezTo>
                    <a:cubicBezTo>
                      <a:pt x="827" y="541"/>
                      <a:pt x="797" y="347"/>
                      <a:pt x="751" y="162"/>
                    </a:cubicBezTo>
                    <a:cubicBezTo>
                      <a:pt x="724" y="67"/>
                      <a:pt x="639" y="17"/>
                      <a:pt x="543" y="8"/>
                    </a:cubicBezTo>
                    <a:cubicBezTo>
                      <a:pt x="499" y="4"/>
                      <a:pt x="453" y="1"/>
                      <a:pt x="40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17"/>
              <p:cNvSpPr/>
              <p:nvPr/>
            </p:nvSpPr>
            <p:spPr>
              <a:xfrm>
                <a:off x="5873075" y="2564675"/>
                <a:ext cx="43975" cy="31175"/>
              </a:xfrm>
              <a:custGeom>
                <a:avLst/>
                <a:gdLst/>
                <a:ahLst/>
                <a:cxnLst/>
                <a:rect l="l" t="t" r="r" b="b"/>
                <a:pathLst>
                  <a:path w="1759" h="1247" extrusionOk="0">
                    <a:moveTo>
                      <a:pt x="633" y="0"/>
                    </a:moveTo>
                    <a:cubicBezTo>
                      <a:pt x="629" y="0"/>
                      <a:pt x="624" y="0"/>
                      <a:pt x="619" y="0"/>
                    </a:cubicBezTo>
                    <a:cubicBezTo>
                      <a:pt x="83" y="10"/>
                      <a:pt x="0" y="701"/>
                      <a:pt x="165" y="1093"/>
                    </a:cubicBezTo>
                    <a:cubicBezTo>
                      <a:pt x="192" y="1156"/>
                      <a:pt x="231" y="1222"/>
                      <a:pt x="293" y="1242"/>
                    </a:cubicBezTo>
                    <a:cubicBezTo>
                      <a:pt x="306" y="1245"/>
                      <a:pt x="318" y="1247"/>
                      <a:pt x="330" y="1247"/>
                    </a:cubicBezTo>
                    <a:cubicBezTo>
                      <a:pt x="423" y="1247"/>
                      <a:pt x="501" y="1151"/>
                      <a:pt x="534" y="1057"/>
                    </a:cubicBezTo>
                    <a:cubicBezTo>
                      <a:pt x="540" y="1034"/>
                      <a:pt x="550" y="1008"/>
                      <a:pt x="570" y="991"/>
                    </a:cubicBezTo>
                    <a:cubicBezTo>
                      <a:pt x="581" y="983"/>
                      <a:pt x="594" y="981"/>
                      <a:pt x="608" y="981"/>
                    </a:cubicBezTo>
                    <a:cubicBezTo>
                      <a:pt x="623" y="981"/>
                      <a:pt x="640" y="984"/>
                      <a:pt x="655" y="988"/>
                    </a:cubicBezTo>
                    <a:cubicBezTo>
                      <a:pt x="807" y="1015"/>
                      <a:pt x="962" y="1037"/>
                      <a:pt x="1116" y="1037"/>
                    </a:cubicBezTo>
                    <a:cubicBezTo>
                      <a:pt x="1257" y="1037"/>
                      <a:pt x="1397" y="1019"/>
                      <a:pt x="1531" y="968"/>
                    </a:cubicBezTo>
                    <a:cubicBezTo>
                      <a:pt x="1640" y="929"/>
                      <a:pt x="1759" y="840"/>
                      <a:pt x="1748" y="721"/>
                    </a:cubicBezTo>
                    <a:cubicBezTo>
                      <a:pt x="1742" y="659"/>
                      <a:pt x="1702" y="610"/>
                      <a:pt x="1660" y="563"/>
                    </a:cubicBezTo>
                    <a:cubicBezTo>
                      <a:pt x="1653" y="557"/>
                      <a:pt x="1646" y="546"/>
                      <a:pt x="1637" y="540"/>
                    </a:cubicBezTo>
                    <a:cubicBezTo>
                      <a:pt x="1469" y="356"/>
                      <a:pt x="1262" y="204"/>
                      <a:pt x="1031" y="102"/>
                    </a:cubicBezTo>
                    <a:cubicBezTo>
                      <a:pt x="907" y="45"/>
                      <a:pt x="773" y="0"/>
                      <a:pt x="63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17"/>
              <p:cNvSpPr/>
              <p:nvPr/>
            </p:nvSpPr>
            <p:spPr>
              <a:xfrm>
                <a:off x="5922600" y="2571600"/>
                <a:ext cx="14300" cy="14850"/>
              </a:xfrm>
              <a:custGeom>
                <a:avLst/>
                <a:gdLst/>
                <a:ahLst/>
                <a:cxnLst/>
                <a:rect l="l" t="t" r="r" b="b"/>
                <a:pathLst>
                  <a:path w="572" h="594" extrusionOk="0">
                    <a:moveTo>
                      <a:pt x="304" y="0"/>
                    </a:moveTo>
                    <a:cubicBezTo>
                      <a:pt x="150" y="0"/>
                      <a:pt x="0" y="148"/>
                      <a:pt x="107" y="325"/>
                    </a:cubicBezTo>
                    <a:cubicBezTo>
                      <a:pt x="166" y="421"/>
                      <a:pt x="241" y="491"/>
                      <a:pt x="328" y="559"/>
                    </a:cubicBezTo>
                    <a:cubicBezTo>
                      <a:pt x="357" y="583"/>
                      <a:pt x="394" y="594"/>
                      <a:pt x="431" y="594"/>
                    </a:cubicBezTo>
                    <a:cubicBezTo>
                      <a:pt x="503" y="594"/>
                      <a:pt x="572" y="549"/>
                      <a:pt x="568" y="461"/>
                    </a:cubicBezTo>
                    <a:cubicBezTo>
                      <a:pt x="565" y="355"/>
                      <a:pt x="558" y="250"/>
                      <a:pt x="518" y="151"/>
                    </a:cubicBezTo>
                    <a:cubicBezTo>
                      <a:pt x="473" y="44"/>
                      <a:pt x="388" y="0"/>
                      <a:pt x="30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17"/>
              <p:cNvSpPr/>
              <p:nvPr/>
            </p:nvSpPr>
            <p:spPr>
              <a:xfrm>
                <a:off x="5955175" y="2604225"/>
                <a:ext cx="35475" cy="31250"/>
              </a:xfrm>
              <a:custGeom>
                <a:avLst/>
                <a:gdLst/>
                <a:ahLst/>
                <a:cxnLst/>
                <a:rect l="l" t="t" r="r" b="b"/>
                <a:pathLst>
                  <a:path w="1419" h="1250" extrusionOk="0">
                    <a:moveTo>
                      <a:pt x="250" y="0"/>
                    </a:moveTo>
                    <a:cubicBezTo>
                      <a:pt x="124" y="0"/>
                      <a:pt x="0" y="102"/>
                      <a:pt x="9" y="236"/>
                    </a:cubicBezTo>
                    <a:cubicBezTo>
                      <a:pt x="22" y="509"/>
                      <a:pt x="137" y="776"/>
                      <a:pt x="325" y="970"/>
                    </a:cubicBezTo>
                    <a:cubicBezTo>
                      <a:pt x="335" y="993"/>
                      <a:pt x="348" y="1016"/>
                      <a:pt x="368" y="1036"/>
                    </a:cubicBezTo>
                    <a:cubicBezTo>
                      <a:pt x="496" y="1164"/>
                      <a:pt x="651" y="1230"/>
                      <a:pt x="809" y="1240"/>
                    </a:cubicBezTo>
                    <a:cubicBezTo>
                      <a:pt x="819" y="1243"/>
                      <a:pt x="829" y="1247"/>
                      <a:pt x="839" y="1247"/>
                    </a:cubicBezTo>
                    <a:cubicBezTo>
                      <a:pt x="847" y="1248"/>
                      <a:pt x="855" y="1249"/>
                      <a:pt x="862" y="1249"/>
                    </a:cubicBezTo>
                    <a:cubicBezTo>
                      <a:pt x="882" y="1249"/>
                      <a:pt x="901" y="1244"/>
                      <a:pt x="918" y="1236"/>
                    </a:cubicBezTo>
                    <a:cubicBezTo>
                      <a:pt x="1059" y="1224"/>
                      <a:pt x="1201" y="1171"/>
                      <a:pt x="1323" y="1075"/>
                    </a:cubicBezTo>
                    <a:cubicBezTo>
                      <a:pt x="1405" y="1013"/>
                      <a:pt x="1418" y="855"/>
                      <a:pt x="1362" y="772"/>
                    </a:cubicBezTo>
                    <a:cubicBezTo>
                      <a:pt x="1108" y="400"/>
                      <a:pt x="746" y="127"/>
                      <a:pt x="309" y="8"/>
                    </a:cubicBezTo>
                    <a:cubicBezTo>
                      <a:pt x="289" y="3"/>
                      <a:pt x="269" y="0"/>
                      <a:pt x="25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17"/>
              <p:cNvSpPr/>
              <p:nvPr/>
            </p:nvSpPr>
            <p:spPr>
              <a:xfrm>
                <a:off x="5865650" y="2677875"/>
                <a:ext cx="59725" cy="36825"/>
              </a:xfrm>
              <a:custGeom>
                <a:avLst/>
                <a:gdLst/>
                <a:ahLst/>
                <a:cxnLst/>
                <a:rect l="l" t="t" r="r" b="b"/>
                <a:pathLst>
                  <a:path w="2389" h="1473" extrusionOk="0">
                    <a:moveTo>
                      <a:pt x="754" y="0"/>
                    </a:moveTo>
                    <a:cubicBezTo>
                      <a:pt x="730" y="0"/>
                      <a:pt x="706" y="1"/>
                      <a:pt x="682" y="3"/>
                    </a:cubicBezTo>
                    <a:cubicBezTo>
                      <a:pt x="340" y="29"/>
                      <a:pt x="1" y="309"/>
                      <a:pt x="120" y="681"/>
                    </a:cubicBezTo>
                    <a:cubicBezTo>
                      <a:pt x="172" y="836"/>
                      <a:pt x="284" y="961"/>
                      <a:pt x="410" y="1066"/>
                    </a:cubicBezTo>
                    <a:cubicBezTo>
                      <a:pt x="727" y="1331"/>
                      <a:pt x="1140" y="1473"/>
                      <a:pt x="1552" y="1473"/>
                    </a:cubicBezTo>
                    <a:cubicBezTo>
                      <a:pt x="1734" y="1473"/>
                      <a:pt x="1915" y="1445"/>
                      <a:pt x="2089" y="1389"/>
                    </a:cubicBezTo>
                    <a:cubicBezTo>
                      <a:pt x="2174" y="1359"/>
                      <a:pt x="2263" y="1320"/>
                      <a:pt x="2312" y="1244"/>
                    </a:cubicBezTo>
                    <a:cubicBezTo>
                      <a:pt x="2388" y="1132"/>
                      <a:pt x="2349" y="977"/>
                      <a:pt x="2282" y="858"/>
                    </a:cubicBezTo>
                    <a:cubicBezTo>
                      <a:pt x="2115" y="536"/>
                      <a:pt x="1805" y="316"/>
                      <a:pt x="1463" y="171"/>
                    </a:cubicBezTo>
                    <a:cubicBezTo>
                      <a:pt x="1381" y="135"/>
                      <a:pt x="1291" y="105"/>
                      <a:pt x="1206" y="79"/>
                    </a:cubicBezTo>
                    <a:cubicBezTo>
                      <a:pt x="1060" y="35"/>
                      <a:pt x="907" y="0"/>
                      <a:pt x="754"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17"/>
              <p:cNvSpPr/>
              <p:nvPr/>
            </p:nvSpPr>
            <p:spPr>
              <a:xfrm>
                <a:off x="5898500" y="2737825"/>
                <a:ext cx="36250" cy="31150"/>
              </a:xfrm>
              <a:custGeom>
                <a:avLst/>
                <a:gdLst/>
                <a:ahLst/>
                <a:cxnLst/>
                <a:rect l="l" t="t" r="r" b="b"/>
                <a:pathLst>
                  <a:path w="1450" h="1246" extrusionOk="0">
                    <a:moveTo>
                      <a:pt x="625" y="1"/>
                    </a:moveTo>
                    <a:cubicBezTo>
                      <a:pt x="294" y="1"/>
                      <a:pt x="0" y="297"/>
                      <a:pt x="86" y="644"/>
                    </a:cubicBezTo>
                    <a:cubicBezTo>
                      <a:pt x="126" y="802"/>
                      <a:pt x="228" y="934"/>
                      <a:pt x="356" y="1033"/>
                    </a:cubicBezTo>
                    <a:cubicBezTo>
                      <a:pt x="531" y="1171"/>
                      <a:pt x="754" y="1246"/>
                      <a:pt x="977" y="1246"/>
                    </a:cubicBezTo>
                    <a:cubicBezTo>
                      <a:pt x="1052" y="1246"/>
                      <a:pt x="1126" y="1237"/>
                      <a:pt x="1199" y="1220"/>
                    </a:cubicBezTo>
                    <a:cubicBezTo>
                      <a:pt x="1301" y="1197"/>
                      <a:pt x="1410" y="1144"/>
                      <a:pt x="1436" y="1045"/>
                    </a:cubicBezTo>
                    <a:cubicBezTo>
                      <a:pt x="1450" y="999"/>
                      <a:pt x="1442" y="947"/>
                      <a:pt x="1433" y="898"/>
                    </a:cubicBezTo>
                    <a:cubicBezTo>
                      <a:pt x="1433" y="894"/>
                      <a:pt x="1430" y="887"/>
                      <a:pt x="1430" y="884"/>
                    </a:cubicBezTo>
                    <a:cubicBezTo>
                      <a:pt x="1390" y="693"/>
                      <a:pt x="1324" y="506"/>
                      <a:pt x="1213" y="344"/>
                    </a:cubicBezTo>
                    <a:cubicBezTo>
                      <a:pt x="1100" y="179"/>
                      <a:pt x="929" y="48"/>
                      <a:pt x="735" y="12"/>
                    </a:cubicBezTo>
                    <a:cubicBezTo>
                      <a:pt x="698" y="4"/>
                      <a:pt x="661" y="1"/>
                      <a:pt x="62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17"/>
              <p:cNvSpPr/>
              <p:nvPr/>
            </p:nvSpPr>
            <p:spPr>
              <a:xfrm>
                <a:off x="5754850" y="2677550"/>
                <a:ext cx="33700" cy="27425"/>
              </a:xfrm>
              <a:custGeom>
                <a:avLst/>
                <a:gdLst/>
                <a:ahLst/>
                <a:cxnLst/>
                <a:rect l="l" t="t" r="r" b="b"/>
                <a:pathLst>
                  <a:path w="1348" h="1097" extrusionOk="0">
                    <a:moveTo>
                      <a:pt x="616" y="341"/>
                    </a:moveTo>
                    <a:cubicBezTo>
                      <a:pt x="745" y="341"/>
                      <a:pt x="957" y="462"/>
                      <a:pt x="880" y="602"/>
                    </a:cubicBezTo>
                    <a:cubicBezTo>
                      <a:pt x="858" y="640"/>
                      <a:pt x="813" y="654"/>
                      <a:pt x="768" y="654"/>
                    </a:cubicBezTo>
                    <a:cubicBezTo>
                      <a:pt x="731" y="654"/>
                      <a:pt x="694" y="645"/>
                      <a:pt x="669" y="631"/>
                    </a:cubicBezTo>
                    <a:cubicBezTo>
                      <a:pt x="586" y="590"/>
                      <a:pt x="526" y="532"/>
                      <a:pt x="455" y="532"/>
                    </a:cubicBezTo>
                    <a:cubicBezTo>
                      <a:pt x="419" y="532"/>
                      <a:pt x="380" y="547"/>
                      <a:pt x="333" y="585"/>
                    </a:cubicBezTo>
                    <a:cubicBezTo>
                      <a:pt x="318" y="599"/>
                      <a:pt x="314" y="622"/>
                      <a:pt x="304" y="638"/>
                    </a:cubicBezTo>
                    <a:cubicBezTo>
                      <a:pt x="347" y="506"/>
                      <a:pt x="436" y="378"/>
                      <a:pt x="577" y="345"/>
                    </a:cubicBezTo>
                    <a:cubicBezTo>
                      <a:pt x="589" y="342"/>
                      <a:pt x="602" y="341"/>
                      <a:pt x="616" y="341"/>
                    </a:cubicBezTo>
                    <a:close/>
                    <a:moveTo>
                      <a:pt x="660" y="0"/>
                    </a:moveTo>
                    <a:cubicBezTo>
                      <a:pt x="604" y="0"/>
                      <a:pt x="547" y="8"/>
                      <a:pt x="491" y="26"/>
                    </a:cubicBezTo>
                    <a:cubicBezTo>
                      <a:pt x="192" y="118"/>
                      <a:pt x="21" y="414"/>
                      <a:pt x="5" y="710"/>
                    </a:cubicBezTo>
                    <a:cubicBezTo>
                      <a:pt x="1" y="795"/>
                      <a:pt x="79" y="845"/>
                      <a:pt x="153" y="845"/>
                    </a:cubicBezTo>
                    <a:cubicBezTo>
                      <a:pt x="211" y="845"/>
                      <a:pt x="266" y="815"/>
                      <a:pt x="278" y="747"/>
                    </a:cubicBezTo>
                    <a:cubicBezTo>
                      <a:pt x="278" y="737"/>
                      <a:pt x="281" y="727"/>
                      <a:pt x="284" y="713"/>
                    </a:cubicBezTo>
                    <a:lnTo>
                      <a:pt x="284" y="713"/>
                    </a:lnTo>
                    <a:cubicBezTo>
                      <a:pt x="284" y="733"/>
                      <a:pt x="281" y="757"/>
                      <a:pt x="284" y="773"/>
                    </a:cubicBezTo>
                    <a:cubicBezTo>
                      <a:pt x="325" y="993"/>
                      <a:pt x="535" y="1097"/>
                      <a:pt x="740" y="1097"/>
                    </a:cubicBezTo>
                    <a:cubicBezTo>
                      <a:pt x="802" y="1097"/>
                      <a:pt x="863" y="1087"/>
                      <a:pt x="920" y="1069"/>
                    </a:cubicBezTo>
                    <a:cubicBezTo>
                      <a:pt x="1213" y="974"/>
                      <a:pt x="1348" y="661"/>
                      <a:pt x="1226" y="378"/>
                    </a:cubicBezTo>
                    <a:cubicBezTo>
                      <a:pt x="1130" y="151"/>
                      <a:pt x="900" y="0"/>
                      <a:pt x="66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17"/>
              <p:cNvSpPr/>
              <p:nvPr/>
            </p:nvSpPr>
            <p:spPr>
              <a:xfrm>
                <a:off x="5794225" y="2774000"/>
                <a:ext cx="17200" cy="14725"/>
              </a:xfrm>
              <a:custGeom>
                <a:avLst/>
                <a:gdLst/>
                <a:ahLst/>
                <a:cxnLst/>
                <a:rect l="l" t="t" r="r" b="b"/>
                <a:pathLst>
                  <a:path w="688" h="589" extrusionOk="0">
                    <a:moveTo>
                      <a:pt x="366" y="1"/>
                    </a:moveTo>
                    <a:cubicBezTo>
                      <a:pt x="289" y="1"/>
                      <a:pt x="213" y="26"/>
                      <a:pt x="158" y="80"/>
                    </a:cubicBezTo>
                    <a:cubicBezTo>
                      <a:pt x="0" y="237"/>
                      <a:pt x="93" y="588"/>
                      <a:pt x="336" y="588"/>
                    </a:cubicBezTo>
                    <a:cubicBezTo>
                      <a:pt x="347" y="588"/>
                      <a:pt x="358" y="587"/>
                      <a:pt x="369" y="586"/>
                    </a:cubicBezTo>
                    <a:cubicBezTo>
                      <a:pt x="411" y="580"/>
                      <a:pt x="451" y="573"/>
                      <a:pt x="494" y="569"/>
                    </a:cubicBezTo>
                    <a:cubicBezTo>
                      <a:pt x="586" y="557"/>
                      <a:pt x="639" y="507"/>
                      <a:pt x="649" y="411"/>
                    </a:cubicBezTo>
                    <a:cubicBezTo>
                      <a:pt x="655" y="372"/>
                      <a:pt x="662" y="329"/>
                      <a:pt x="665" y="290"/>
                    </a:cubicBezTo>
                    <a:cubicBezTo>
                      <a:pt x="687" y="108"/>
                      <a:pt x="526" y="1"/>
                      <a:pt x="36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17"/>
              <p:cNvSpPr/>
              <p:nvPr/>
            </p:nvSpPr>
            <p:spPr>
              <a:xfrm>
                <a:off x="5772725" y="2744575"/>
                <a:ext cx="17775" cy="17025"/>
              </a:xfrm>
              <a:custGeom>
                <a:avLst/>
                <a:gdLst/>
                <a:ahLst/>
                <a:cxnLst/>
                <a:rect l="l" t="t" r="r" b="b"/>
                <a:pathLst>
                  <a:path w="711" h="681" extrusionOk="0">
                    <a:moveTo>
                      <a:pt x="385" y="1"/>
                    </a:moveTo>
                    <a:cubicBezTo>
                      <a:pt x="375" y="1"/>
                      <a:pt x="364" y="4"/>
                      <a:pt x="353" y="12"/>
                    </a:cubicBezTo>
                    <a:cubicBezTo>
                      <a:pt x="310" y="44"/>
                      <a:pt x="264" y="67"/>
                      <a:pt x="221" y="100"/>
                    </a:cubicBezTo>
                    <a:cubicBezTo>
                      <a:pt x="205" y="116"/>
                      <a:pt x="151" y="183"/>
                      <a:pt x="155" y="183"/>
                    </a:cubicBezTo>
                    <a:cubicBezTo>
                      <a:pt x="155" y="183"/>
                      <a:pt x="155" y="183"/>
                      <a:pt x="155" y="183"/>
                    </a:cubicBezTo>
                    <a:lnTo>
                      <a:pt x="155" y="183"/>
                    </a:lnTo>
                    <a:cubicBezTo>
                      <a:pt x="49" y="240"/>
                      <a:pt x="1" y="403"/>
                      <a:pt x="70" y="502"/>
                    </a:cubicBezTo>
                    <a:cubicBezTo>
                      <a:pt x="152" y="618"/>
                      <a:pt x="280" y="680"/>
                      <a:pt x="398" y="680"/>
                    </a:cubicBezTo>
                    <a:cubicBezTo>
                      <a:pt x="539" y="680"/>
                      <a:pt x="667" y="593"/>
                      <a:pt x="692" y="403"/>
                    </a:cubicBezTo>
                    <a:cubicBezTo>
                      <a:pt x="710" y="270"/>
                      <a:pt x="588" y="200"/>
                      <a:pt x="472" y="200"/>
                    </a:cubicBezTo>
                    <a:cubicBezTo>
                      <a:pt x="460" y="200"/>
                      <a:pt x="447" y="201"/>
                      <a:pt x="435" y="202"/>
                    </a:cubicBezTo>
                    <a:cubicBezTo>
                      <a:pt x="439" y="201"/>
                      <a:pt x="438" y="200"/>
                      <a:pt x="434" y="200"/>
                    </a:cubicBezTo>
                    <a:cubicBezTo>
                      <a:pt x="430" y="200"/>
                      <a:pt x="422" y="201"/>
                      <a:pt x="412" y="202"/>
                    </a:cubicBezTo>
                    <a:cubicBezTo>
                      <a:pt x="416" y="170"/>
                      <a:pt x="422" y="134"/>
                      <a:pt x="442" y="100"/>
                    </a:cubicBezTo>
                    <a:cubicBezTo>
                      <a:pt x="460" y="58"/>
                      <a:pt x="427" y="1"/>
                      <a:pt x="385"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17"/>
              <p:cNvSpPr/>
              <p:nvPr/>
            </p:nvSpPr>
            <p:spPr>
              <a:xfrm>
                <a:off x="5881200" y="2828400"/>
                <a:ext cx="26950" cy="20725"/>
              </a:xfrm>
              <a:custGeom>
                <a:avLst/>
                <a:gdLst/>
                <a:ahLst/>
                <a:cxnLst/>
                <a:rect l="l" t="t" r="r" b="b"/>
                <a:pathLst>
                  <a:path w="1078" h="829" extrusionOk="0">
                    <a:moveTo>
                      <a:pt x="547" y="1"/>
                    </a:moveTo>
                    <a:cubicBezTo>
                      <a:pt x="462" y="1"/>
                      <a:pt x="375" y="23"/>
                      <a:pt x="294" y="73"/>
                    </a:cubicBezTo>
                    <a:cubicBezTo>
                      <a:pt x="44" y="228"/>
                      <a:pt x="1" y="531"/>
                      <a:pt x="146" y="768"/>
                    </a:cubicBezTo>
                    <a:cubicBezTo>
                      <a:pt x="171" y="810"/>
                      <a:pt x="211" y="828"/>
                      <a:pt x="251" y="828"/>
                    </a:cubicBezTo>
                    <a:cubicBezTo>
                      <a:pt x="328" y="828"/>
                      <a:pt x="406" y="762"/>
                      <a:pt x="380" y="669"/>
                    </a:cubicBezTo>
                    <a:cubicBezTo>
                      <a:pt x="376" y="662"/>
                      <a:pt x="376" y="656"/>
                      <a:pt x="376" y="650"/>
                    </a:cubicBezTo>
                    <a:lnTo>
                      <a:pt x="376" y="650"/>
                    </a:lnTo>
                    <a:cubicBezTo>
                      <a:pt x="435" y="676"/>
                      <a:pt x="497" y="687"/>
                      <a:pt x="559" y="687"/>
                    </a:cubicBezTo>
                    <a:cubicBezTo>
                      <a:pt x="717" y="687"/>
                      <a:pt x="879" y="614"/>
                      <a:pt x="999" y="507"/>
                    </a:cubicBezTo>
                    <a:cubicBezTo>
                      <a:pt x="1058" y="452"/>
                      <a:pt x="1078" y="330"/>
                      <a:pt x="1028" y="264"/>
                    </a:cubicBezTo>
                    <a:cubicBezTo>
                      <a:pt x="916" y="106"/>
                      <a:pt x="733" y="1"/>
                      <a:pt x="547"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17"/>
              <p:cNvSpPr/>
              <p:nvPr/>
            </p:nvSpPr>
            <p:spPr>
              <a:xfrm>
                <a:off x="5940975" y="2854775"/>
                <a:ext cx="11775" cy="10000"/>
              </a:xfrm>
              <a:custGeom>
                <a:avLst/>
                <a:gdLst/>
                <a:ahLst/>
                <a:cxnLst/>
                <a:rect l="l" t="t" r="r" b="b"/>
                <a:pathLst>
                  <a:path w="471" h="400" extrusionOk="0">
                    <a:moveTo>
                      <a:pt x="239" y="0"/>
                    </a:moveTo>
                    <a:cubicBezTo>
                      <a:pt x="206" y="0"/>
                      <a:pt x="172" y="7"/>
                      <a:pt x="139" y="22"/>
                    </a:cubicBezTo>
                    <a:cubicBezTo>
                      <a:pt x="103" y="36"/>
                      <a:pt x="79" y="62"/>
                      <a:pt x="64" y="95"/>
                    </a:cubicBezTo>
                    <a:cubicBezTo>
                      <a:pt x="1" y="241"/>
                      <a:pt x="89" y="400"/>
                      <a:pt x="243" y="400"/>
                    </a:cubicBezTo>
                    <a:cubicBezTo>
                      <a:pt x="259" y="400"/>
                      <a:pt x="276" y="398"/>
                      <a:pt x="293" y="394"/>
                    </a:cubicBezTo>
                    <a:lnTo>
                      <a:pt x="353" y="381"/>
                    </a:lnTo>
                    <a:cubicBezTo>
                      <a:pt x="386" y="375"/>
                      <a:pt x="419" y="341"/>
                      <a:pt x="425" y="309"/>
                    </a:cubicBezTo>
                    <a:lnTo>
                      <a:pt x="439" y="253"/>
                    </a:lnTo>
                    <a:cubicBezTo>
                      <a:pt x="470" y="103"/>
                      <a:pt x="365" y="0"/>
                      <a:pt x="239"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17"/>
              <p:cNvSpPr/>
              <p:nvPr/>
            </p:nvSpPr>
            <p:spPr>
              <a:xfrm>
                <a:off x="5799725" y="2817725"/>
                <a:ext cx="30250" cy="27150"/>
              </a:xfrm>
              <a:custGeom>
                <a:avLst/>
                <a:gdLst/>
                <a:ahLst/>
                <a:cxnLst/>
                <a:rect l="l" t="t" r="r" b="b"/>
                <a:pathLst>
                  <a:path w="1210" h="1086" extrusionOk="0">
                    <a:moveTo>
                      <a:pt x="561" y="0"/>
                    </a:moveTo>
                    <a:cubicBezTo>
                      <a:pt x="1" y="0"/>
                      <a:pt x="278" y="1085"/>
                      <a:pt x="691" y="1085"/>
                    </a:cubicBezTo>
                    <a:cubicBezTo>
                      <a:pt x="775" y="1085"/>
                      <a:pt x="864" y="1041"/>
                      <a:pt x="952" y="934"/>
                    </a:cubicBezTo>
                    <a:cubicBezTo>
                      <a:pt x="1209" y="632"/>
                      <a:pt x="1137" y="138"/>
                      <a:pt x="711" y="22"/>
                    </a:cubicBezTo>
                    <a:cubicBezTo>
                      <a:pt x="656" y="7"/>
                      <a:pt x="605" y="0"/>
                      <a:pt x="56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17"/>
              <p:cNvSpPr/>
              <p:nvPr/>
            </p:nvSpPr>
            <p:spPr>
              <a:xfrm>
                <a:off x="5841150" y="2850725"/>
                <a:ext cx="16875" cy="14125"/>
              </a:xfrm>
              <a:custGeom>
                <a:avLst/>
                <a:gdLst/>
                <a:ahLst/>
                <a:cxnLst/>
                <a:rect l="l" t="t" r="r" b="b"/>
                <a:pathLst>
                  <a:path w="675" h="565" extrusionOk="0">
                    <a:moveTo>
                      <a:pt x="352" y="1"/>
                    </a:moveTo>
                    <a:cubicBezTo>
                      <a:pt x="169" y="1"/>
                      <a:pt x="0" y="174"/>
                      <a:pt x="13" y="369"/>
                    </a:cubicBezTo>
                    <a:cubicBezTo>
                      <a:pt x="16" y="444"/>
                      <a:pt x="59" y="497"/>
                      <a:pt x="128" y="523"/>
                    </a:cubicBezTo>
                    <a:cubicBezTo>
                      <a:pt x="131" y="527"/>
                      <a:pt x="135" y="530"/>
                      <a:pt x="135" y="533"/>
                    </a:cubicBezTo>
                    <a:cubicBezTo>
                      <a:pt x="153" y="555"/>
                      <a:pt x="175" y="565"/>
                      <a:pt x="197" y="565"/>
                    </a:cubicBezTo>
                    <a:cubicBezTo>
                      <a:pt x="252" y="565"/>
                      <a:pt x="306" y="509"/>
                      <a:pt x="299" y="451"/>
                    </a:cubicBezTo>
                    <a:cubicBezTo>
                      <a:pt x="331" y="413"/>
                      <a:pt x="363" y="365"/>
                      <a:pt x="374" y="365"/>
                    </a:cubicBezTo>
                    <a:cubicBezTo>
                      <a:pt x="374" y="365"/>
                      <a:pt x="375" y="365"/>
                      <a:pt x="375" y="365"/>
                    </a:cubicBezTo>
                    <a:cubicBezTo>
                      <a:pt x="385" y="366"/>
                      <a:pt x="395" y="367"/>
                      <a:pt x="404" y="367"/>
                    </a:cubicBezTo>
                    <a:cubicBezTo>
                      <a:pt x="572" y="367"/>
                      <a:pt x="675" y="155"/>
                      <a:pt x="507" y="46"/>
                    </a:cubicBezTo>
                    <a:cubicBezTo>
                      <a:pt x="457" y="15"/>
                      <a:pt x="404" y="1"/>
                      <a:pt x="352"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17"/>
              <p:cNvSpPr/>
              <p:nvPr/>
            </p:nvSpPr>
            <p:spPr>
              <a:xfrm>
                <a:off x="5967775" y="2879700"/>
                <a:ext cx="17025" cy="13475"/>
              </a:xfrm>
              <a:custGeom>
                <a:avLst/>
                <a:gdLst/>
                <a:ahLst/>
                <a:cxnLst/>
                <a:rect l="l" t="t" r="r" b="b"/>
                <a:pathLst>
                  <a:path w="681" h="539" extrusionOk="0">
                    <a:moveTo>
                      <a:pt x="491" y="0"/>
                    </a:moveTo>
                    <a:cubicBezTo>
                      <a:pt x="466" y="0"/>
                      <a:pt x="440" y="6"/>
                      <a:pt x="414" y="20"/>
                    </a:cubicBezTo>
                    <a:cubicBezTo>
                      <a:pt x="403" y="19"/>
                      <a:pt x="393" y="18"/>
                      <a:pt x="382" y="18"/>
                    </a:cubicBezTo>
                    <a:cubicBezTo>
                      <a:pt x="161" y="18"/>
                      <a:pt x="0" y="281"/>
                      <a:pt x="180" y="461"/>
                    </a:cubicBezTo>
                    <a:cubicBezTo>
                      <a:pt x="234" y="515"/>
                      <a:pt x="296" y="538"/>
                      <a:pt x="356" y="538"/>
                    </a:cubicBezTo>
                    <a:cubicBezTo>
                      <a:pt x="504" y="538"/>
                      <a:pt x="640" y="398"/>
                      <a:pt x="621" y="227"/>
                    </a:cubicBezTo>
                    <a:cubicBezTo>
                      <a:pt x="680" y="115"/>
                      <a:pt x="598" y="0"/>
                      <a:pt x="4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2" name="Google Shape;1592;p17"/>
            <p:cNvGrpSpPr/>
            <p:nvPr/>
          </p:nvGrpSpPr>
          <p:grpSpPr>
            <a:xfrm flipH="1">
              <a:off x="1690795" y="3652665"/>
              <a:ext cx="163423" cy="163415"/>
              <a:chOff x="5242300" y="323400"/>
              <a:chExt cx="228500" cy="228425"/>
            </a:xfrm>
          </p:grpSpPr>
          <p:sp>
            <p:nvSpPr>
              <p:cNvPr id="1593" name="Google Shape;1593;p17"/>
              <p:cNvSpPr/>
              <p:nvPr/>
            </p:nvSpPr>
            <p:spPr>
              <a:xfrm>
                <a:off x="5242300" y="323400"/>
                <a:ext cx="228500" cy="228425"/>
              </a:xfrm>
              <a:custGeom>
                <a:avLst/>
                <a:gdLst/>
                <a:ahLst/>
                <a:cxnLst/>
                <a:rect l="l" t="t" r="r" b="b"/>
                <a:pathLst>
                  <a:path w="9140" h="9137" extrusionOk="0">
                    <a:moveTo>
                      <a:pt x="4570" y="0"/>
                    </a:moveTo>
                    <a:cubicBezTo>
                      <a:pt x="2045" y="0"/>
                      <a:pt x="0" y="2045"/>
                      <a:pt x="0" y="4570"/>
                    </a:cubicBezTo>
                    <a:cubicBezTo>
                      <a:pt x="0" y="7093"/>
                      <a:pt x="2045" y="9137"/>
                      <a:pt x="4570" y="9137"/>
                    </a:cubicBezTo>
                    <a:cubicBezTo>
                      <a:pt x="7096" y="9137"/>
                      <a:pt x="9140" y="7093"/>
                      <a:pt x="9140" y="4570"/>
                    </a:cubicBezTo>
                    <a:cubicBezTo>
                      <a:pt x="9140" y="2045"/>
                      <a:pt x="7096" y="0"/>
                      <a:pt x="4570" y="0"/>
                    </a:cubicBezTo>
                    <a:close/>
                  </a:path>
                </a:pathLst>
              </a:custGeom>
              <a:solidFill>
                <a:srgbClr val="FC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17"/>
              <p:cNvSpPr/>
              <p:nvPr/>
            </p:nvSpPr>
            <p:spPr>
              <a:xfrm>
                <a:off x="5276300" y="431100"/>
                <a:ext cx="164150" cy="118800"/>
              </a:xfrm>
              <a:custGeom>
                <a:avLst/>
                <a:gdLst/>
                <a:ahLst/>
                <a:cxnLst/>
                <a:rect l="l" t="t" r="r" b="b"/>
                <a:pathLst>
                  <a:path w="6566" h="4752" extrusionOk="0">
                    <a:moveTo>
                      <a:pt x="5031" y="431"/>
                    </a:moveTo>
                    <a:cubicBezTo>
                      <a:pt x="5113" y="598"/>
                      <a:pt x="5394" y="513"/>
                      <a:pt x="5397" y="671"/>
                    </a:cubicBezTo>
                    <a:cubicBezTo>
                      <a:pt x="5207" y="846"/>
                      <a:pt x="5082" y="901"/>
                      <a:pt x="4985" y="901"/>
                    </a:cubicBezTo>
                    <a:cubicBezTo>
                      <a:pt x="4860" y="901"/>
                      <a:pt x="4784" y="808"/>
                      <a:pt x="4682" y="759"/>
                    </a:cubicBezTo>
                    <a:cubicBezTo>
                      <a:pt x="4797" y="634"/>
                      <a:pt x="4900" y="490"/>
                      <a:pt x="5031" y="431"/>
                    </a:cubicBezTo>
                    <a:close/>
                    <a:moveTo>
                      <a:pt x="3275" y="2311"/>
                    </a:moveTo>
                    <a:cubicBezTo>
                      <a:pt x="3335" y="2311"/>
                      <a:pt x="3392" y="2350"/>
                      <a:pt x="3447" y="2376"/>
                    </a:cubicBezTo>
                    <a:cubicBezTo>
                      <a:pt x="3509" y="2407"/>
                      <a:pt x="3580" y="2423"/>
                      <a:pt x="3649" y="2423"/>
                    </a:cubicBezTo>
                    <a:cubicBezTo>
                      <a:pt x="3675" y="2423"/>
                      <a:pt x="3702" y="2420"/>
                      <a:pt x="3727" y="2416"/>
                    </a:cubicBezTo>
                    <a:cubicBezTo>
                      <a:pt x="3752" y="2410"/>
                      <a:pt x="3779" y="2404"/>
                      <a:pt x="3804" y="2404"/>
                    </a:cubicBezTo>
                    <a:cubicBezTo>
                      <a:pt x="3826" y="2404"/>
                      <a:pt x="3845" y="2409"/>
                      <a:pt x="3862" y="2422"/>
                    </a:cubicBezTo>
                    <a:cubicBezTo>
                      <a:pt x="3888" y="2442"/>
                      <a:pt x="3895" y="2481"/>
                      <a:pt x="3885" y="2514"/>
                    </a:cubicBezTo>
                    <a:cubicBezTo>
                      <a:pt x="3872" y="2548"/>
                      <a:pt x="3849" y="2571"/>
                      <a:pt x="3819" y="2590"/>
                    </a:cubicBezTo>
                    <a:cubicBezTo>
                      <a:pt x="3816" y="2593"/>
                      <a:pt x="3809" y="2597"/>
                      <a:pt x="3806" y="2600"/>
                    </a:cubicBezTo>
                    <a:cubicBezTo>
                      <a:pt x="3750" y="2630"/>
                      <a:pt x="3684" y="2639"/>
                      <a:pt x="3622" y="2643"/>
                    </a:cubicBezTo>
                    <a:cubicBezTo>
                      <a:pt x="3612" y="2644"/>
                      <a:pt x="3601" y="2644"/>
                      <a:pt x="3591" y="2644"/>
                    </a:cubicBezTo>
                    <a:cubicBezTo>
                      <a:pt x="3441" y="2644"/>
                      <a:pt x="3293" y="2608"/>
                      <a:pt x="3144" y="2608"/>
                    </a:cubicBezTo>
                    <a:cubicBezTo>
                      <a:pt x="3123" y="2608"/>
                      <a:pt x="3103" y="2608"/>
                      <a:pt x="3082" y="2610"/>
                    </a:cubicBezTo>
                    <a:cubicBezTo>
                      <a:pt x="3039" y="2614"/>
                      <a:pt x="2994" y="2622"/>
                      <a:pt x="2949" y="2622"/>
                    </a:cubicBezTo>
                    <a:cubicBezTo>
                      <a:pt x="2922" y="2622"/>
                      <a:pt x="2894" y="2619"/>
                      <a:pt x="2868" y="2610"/>
                    </a:cubicBezTo>
                    <a:cubicBezTo>
                      <a:pt x="2740" y="2573"/>
                      <a:pt x="2733" y="2399"/>
                      <a:pt x="2863" y="2399"/>
                    </a:cubicBezTo>
                    <a:cubicBezTo>
                      <a:pt x="2874" y="2399"/>
                      <a:pt x="2885" y="2400"/>
                      <a:pt x="2897" y="2402"/>
                    </a:cubicBezTo>
                    <a:cubicBezTo>
                      <a:pt x="2939" y="2413"/>
                      <a:pt x="2980" y="2431"/>
                      <a:pt x="3021" y="2431"/>
                    </a:cubicBezTo>
                    <a:cubicBezTo>
                      <a:pt x="3029" y="2431"/>
                      <a:pt x="3038" y="2431"/>
                      <a:pt x="3046" y="2429"/>
                    </a:cubicBezTo>
                    <a:cubicBezTo>
                      <a:pt x="3125" y="2416"/>
                      <a:pt x="3171" y="2327"/>
                      <a:pt x="3250" y="2314"/>
                    </a:cubicBezTo>
                    <a:cubicBezTo>
                      <a:pt x="3258" y="2312"/>
                      <a:pt x="3266" y="2311"/>
                      <a:pt x="3275" y="2311"/>
                    </a:cubicBezTo>
                    <a:close/>
                    <a:moveTo>
                      <a:pt x="6338" y="3061"/>
                    </a:moveTo>
                    <a:cubicBezTo>
                      <a:pt x="6342" y="3061"/>
                      <a:pt x="6345" y="3061"/>
                      <a:pt x="6348" y="3061"/>
                    </a:cubicBezTo>
                    <a:cubicBezTo>
                      <a:pt x="6365" y="3113"/>
                      <a:pt x="6223" y="3209"/>
                      <a:pt x="6256" y="3256"/>
                    </a:cubicBezTo>
                    <a:cubicBezTo>
                      <a:pt x="6236" y="3263"/>
                      <a:pt x="6220" y="3267"/>
                      <a:pt x="6208" y="3267"/>
                    </a:cubicBezTo>
                    <a:cubicBezTo>
                      <a:pt x="6110" y="3267"/>
                      <a:pt x="6219" y="3061"/>
                      <a:pt x="6338" y="3061"/>
                    </a:cubicBezTo>
                    <a:close/>
                    <a:moveTo>
                      <a:pt x="4991" y="0"/>
                    </a:moveTo>
                    <a:cubicBezTo>
                      <a:pt x="4682" y="0"/>
                      <a:pt x="4371" y="85"/>
                      <a:pt x="4105" y="246"/>
                    </a:cubicBezTo>
                    <a:cubicBezTo>
                      <a:pt x="4139" y="318"/>
                      <a:pt x="4119" y="414"/>
                      <a:pt x="4056" y="470"/>
                    </a:cubicBezTo>
                    <a:cubicBezTo>
                      <a:pt x="4172" y="446"/>
                      <a:pt x="4287" y="427"/>
                      <a:pt x="4402" y="407"/>
                    </a:cubicBezTo>
                    <a:lnTo>
                      <a:pt x="4402" y="407"/>
                    </a:lnTo>
                    <a:cubicBezTo>
                      <a:pt x="4192" y="624"/>
                      <a:pt x="3882" y="707"/>
                      <a:pt x="3592" y="802"/>
                    </a:cubicBezTo>
                    <a:cubicBezTo>
                      <a:pt x="3306" y="898"/>
                      <a:pt x="3003" y="1033"/>
                      <a:pt x="2861" y="1303"/>
                    </a:cubicBezTo>
                    <a:cubicBezTo>
                      <a:pt x="2996" y="1233"/>
                      <a:pt x="3131" y="1165"/>
                      <a:pt x="3266" y="1095"/>
                    </a:cubicBezTo>
                    <a:lnTo>
                      <a:pt x="3266" y="1095"/>
                    </a:lnTo>
                    <a:cubicBezTo>
                      <a:pt x="3220" y="1290"/>
                      <a:pt x="3095" y="1464"/>
                      <a:pt x="2927" y="1569"/>
                    </a:cubicBezTo>
                    <a:cubicBezTo>
                      <a:pt x="2821" y="1632"/>
                      <a:pt x="2707" y="1668"/>
                      <a:pt x="2604" y="1730"/>
                    </a:cubicBezTo>
                    <a:cubicBezTo>
                      <a:pt x="2502" y="1797"/>
                      <a:pt x="2414" y="1902"/>
                      <a:pt x="2417" y="2024"/>
                    </a:cubicBezTo>
                    <a:cubicBezTo>
                      <a:pt x="2420" y="2133"/>
                      <a:pt x="2499" y="2238"/>
                      <a:pt x="2466" y="2343"/>
                    </a:cubicBezTo>
                    <a:cubicBezTo>
                      <a:pt x="2426" y="2461"/>
                      <a:pt x="2275" y="2488"/>
                      <a:pt x="2154" y="2501"/>
                    </a:cubicBezTo>
                    <a:cubicBezTo>
                      <a:pt x="1435" y="2580"/>
                      <a:pt x="741" y="2857"/>
                      <a:pt x="165" y="3291"/>
                    </a:cubicBezTo>
                    <a:cubicBezTo>
                      <a:pt x="105" y="3338"/>
                      <a:pt x="0" y="3387"/>
                      <a:pt x="20" y="3473"/>
                    </a:cubicBezTo>
                    <a:cubicBezTo>
                      <a:pt x="43" y="3561"/>
                      <a:pt x="128" y="3634"/>
                      <a:pt x="198" y="3690"/>
                    </a:cubicBezTo>
                    <a:cubicBezTo>
                      <a:pt x="882" y="4243"/>
                      <a:pt x="1725" y="4605"/>
                      <a:pt x="2601" y="4714"/>
                    </a:cubicBezTo>
                    <a:cubicBezTo>
                      <a:pt x="2799" y="4739"/>
                      <a:pt x="2999" y="4752"/>
                      <a:pt x="3199" y="4752"/>
                    </a:cubicBezTo>
                    <a:cubicBezTo>
                      <a:pt x="3882" y="4752"/>
                      <a:pt x="4563" y="4605"/>
                      <a:pt x="5183" y="4322"/>
                    </a:cubicBezTo>
                    <a:cubicBezTo>
                      <a:pt x="5650" y="4108"/>
                      <a:pt x="6091" y="3809"/>
                      <a:pt x="6381" y="3387"/>
                    </a:cubicBezTo>
                    <a:cubicBezTo>
                      <a:pt x="6388" y="3377"/>
                      <a:pt x="6397" y="3364"/>
                      <a:pt x="6404" y="3354"/>
                    </a:cubicBezTo>
                    <a:cubicBezTo>
                      <a:pt x="6503" y="3192"/>
                      <a:pt x="6565" y="2975"/>
                      <a:pt x="6433" y="2847"/>
                    </a:cubicBezTo>
                    <a:cubicBezTo>
                      <a:pt x="6377" y="2792"/>
                      <a:pt x="6305" y="2771"/>
                      <a:pt x="6227" y="2771"/>
                    </a:cubicBezTo>
                    <a:cubicBezTo>
                      <a:pt x="6124" y="2771"/>
                      <a:pt x="6011" y="2807"/>
                      <a:pt x="5913" y="2847"/>
                    </a:cubicBezTo>
                    <a:cubicBezTo>
                      <a:pt x="5920" y="2762"/>
                      <a:pt x="5927" y="2672"/>
                      <a:pt x="5933" y="2584"/>
                    </a:cubicBezTo>
                    <a:cubicBezTo>
                      <a:pt x="6151" y="2548"/>
                      <a:pt x="6358" y="2472"/>
                      <a:pt x="6549" y="2360"/>
                    </a:cubicBezTo>
                    <a:cubicBezTo>
                      <a:pt x="6384" y="2007"/>
                      <a:pt x="6094" y="1715"/>
                      <a:pt x="5745" y="1543"/>
                    </a:cubicBezTo>
                    <a:cubicBezTo>
                      <a:pt x="5762" y="1438"/>
                      <a:pt x="5834" y="1352"/>
                      <a:pt x="5883" y="1260"/>
                    </a:cubicBezTo>
                    <a:cubicBezTo>
                      <a:pt x="5933" y="1165"/>
                      <a:pt x="5956" y="1039"/>
                      <a:pt x="5883" y="960"/>
                    </a:cubicBezTo>
                    <a:cubicBezTo>
                      <a:pt x="5846" y="921"/>
                      <a:pt x="5797" y="906"/>
                      <a:pt x="5744" y="906"/>
                    </a:cubicBezTo>
                    <a:cubicBezTo>
                      <a:pt x="5673" y="906"/>
                      <a:pt x="5594" y="934"/>
                      <a:pt x="5528" y="964"/>
                    </a:cubicBezTo>
                    <a:cubicBezTo>
                      <a:pt x="5567" y="855"/>
                      <a:pt x="5611" y="747"/>
                      <a:pt x="5654" y="634"/>
                    </a:cubicBezTo>
                    <a:cubicBezTo>
                      <a:pt x="5666" y="601"/>
                      <a:pt x="5680" y="562"/>
                      <a:pt x="5670" y="525"/>
                    </a:cubicBezTo>
                    <a:cubicBezTo>
                      <a:pt x="5660" y="473"/>
                      <a:pt x="5607" y="440"/>
                      <a:pt x="5564" y="411"/>
                    </a:cubicBezTo>
                    <a:cubicBezTo>
                      <a:pt x="5446" y="322"/>
                      <a:pt x="5367" y="183"/>
                      <a:pt x="5347" y="39"/>
                    </a:cubicBezTo>
                    <a:cubicBezTo>
                      <a:pt x="5230" y="13"/>
                      <a:pt x="5110" y="0"/>
                      <a:pt x="4991" y="0"/>
                    </a:cubicBez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17"/>
              <p:cNvSpPr/>
              <p:nvPr/>
            </p:nvSpPr>
            <p:spPr>
              <a:xfrm>
                <a:off x="5249625" y="374425"/>
                <a:ext cx="213700" cy="23150"/>
              </a:xfrm>
              <a:custGeom>
                <a:avLst/>
                <a:gdLst/>
                <a:ahLst/>
                <a:cxnLst/>
                <a:rect l="l" t="t" r="r" b="b"/>
                <a:pathLst>
                  <a:path w="8548" h="926" extrusionOk="0">
                    <a:moveTo>
                      <a:pt x="4455" y="3"/>
                    </a:moveTo>
                    <a:cubicBezTo>
                      <a:pt x="4379" y="3"/>
                      <a:pt x="4304" y="3"/>
                      <a:pt x="4228" y="4"/>
                    </a:cubicBezTo>
                    <a:cubicBezTo>
                      <a:pt x="2967" y="11"/>
                      <a:pt x="1633" y="1"/>
                      <a:pt x="366" y="175"/>
                    </a:cubicBezTo>
                    <a:cubicBezTo>
                      <a:pt x="221" y="412"/>
                      <a:pt x="99" y="663"/>
                      <a:pt x="0" y="926"/>
                    </a:cubicBezTo>
                    <a:cubicBezTo>
                      <a:pt x="13" y="926"/>
                      <a:pt x="26" y="926"/>
                      <a:pt x="39" y="926"/>
                    </a:cubicBezTo>
                    <a:cubicBezTo>
                      <a:pt x="1491" y="926"/>
                      <a:pt x="2953" y="748"/>
                      <a:pt x="4406" y="745"/>
                    </a:cubicBezTo>
                    <a:cubicBezTo>
                      <a:pt x="4441" y="745"/>
                      <a:pt x="4476" y="745"/>
                      <a:pt x="4511" y="745"/>
                    </a:cubicBezTo>
                    <a:cubicBezTo>
                      <a:pt x="5859" y="745"/>
                      <a:pt x="7203" y="804"/>
                      <a:pt x="8548" y="909"/>
                    </a:cubicBezTo>
                    <a:cubicBezTo>
                      <a:pt x="8446" y="639"/>
                      <a:pt x="8318" y="382"/>
                      <a:pt x="8169" y="139"/>
                    </a:cubicBezTo>
                    <a:cubicBezTo>
                      <a:pt x="6931" y="52"/>
                      <a:pt x="5693" y="3"/>
                      <a:pt x="4455" y="3"/>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17"/>
              <p:cNvSpPr/>
              <p:nvPr/>
            </p:nvSpPr>
            <p:spPr>
              <a:xfrm>
                <a:off x="5242300" y="399275"/>
                <a:ext cx="227950" cy="44825"/>
              </a:xfrm>
              <a:custGeom>
                <a:avLst/>
                <a:gdLst/>
                <a:ahLst/>
                <a:cxnLst/>
                <a:rect l="l" t="t" r="r" b="b"/>
                <a:pathLst>
                  <a:path w="9118" h="1793" extrusionOk="0">
                    <a:moveTo>
                      <a:pt x="8766" y="1"/>
                    </a:moveTo>
                    <a:cubicBezTo>
                      <a:pt x="8508" y="1"/>
                      <a:pt x="8247" y="65"/>
                      <a:pt x="8004" y="212"/>
                    </a:cubicBezTo>
                    <a:cubicBezTo>
                      <a:pt x="8004" y="212"/>
                      <a:pt x="8001" y="212"/>
                      <a:pt x="8001" y="215"/>
                    </a:cubicBezTo>
                    <a:cubicBezTo>
                      <a:pt x="7526" y="179"/>
                      <a:pt x="7050" y="157"/>
                      <a:pt x="6573" y="157"/>
                    </a:cubicBezTo>
                    <a:cubicBezTo>
                      <a:pt x="6136" y="157"/>
                      <a:pt x="5698" y="176"/>
                      <a:pt x="5262" y="218"/>
                    </a:cubicBezTo>
                    <a:cubicBezTo>
                      <a:pt x="4883" y="254"/>
                      <a:pt x="4505" y="307"/>
                      <a:pt x="4126" y="367"/>
                    </a:cubicBezTo>
                    <a:cubicBezTo>
                      <a:pt x="4023" y="332"/>
                      <a:pt x="3935" y="318"/>
                      <a:pt x="3855" y="318"/>
                    </a:cubicBezTo>
                    <a:cubicBezTo>
                      <a:pt x="3656" y="318"/>
                      <a:pt x="3506" y="406"/>
                      <a:pt x="3292" y="495"/>
                    </a:cubicBezTo>
                    <a:cubicBezTo>
                      <a:pt x="3141" y="521"/>
                      <a:pt x="2990" y="544"/>
                      <a:pt x="2838" y="567"/>
                    </a:cubicBezTo>
                    <a:cubicBezTo>
                      <a:pt x="2795" y="531"/>
                      <a:pt x="2746" y="475"/>
                      <a:pt x="2617" y="416"/>
                    </a:cubicBezTo>
                    <a:cubicBezTo>
                      <a:pt x="2493" y="360"/>
                      <a:pt x="2420" y="307"/>
                      <a:pt x="2275" y="297"/>
                    </a:cubicBezTo>
                    <a:cubicBezTo>
                      <a:pt x="2271" y="297"/>
                      <a:pt x="2267" y="297"/>
                      <a:pt x="2263" y="297"/>
                    </a:cubicBezTo>
                    <a:cubicBezTo>
                      <a:pt x="2098" y="297"/>
                      <a:pt x="1665" y="534"/>
                      <a:pt x="1488" y="672"/>
                    </a:cubicBezTo>
                    <a:cubicBezTo>
                      <a:pt x="1441" y="539"/>
                      <a:pt x="1331" y="430"/>
                      <a:pt x="1184" y="430"/>
                    </a:cubicBezTo>
                    <a:cubicBezTo>
                      <a:pt x="1148" y="430"/>
                      <a:pt x="1108" y="437"/>
                      <a:pt x="1067" y="452"/>
                    </a:cubicBezTo>
                    <a:cubicBezTo>
                      <a:pt x="807" y="544"/>
                      <a:pt x="576" y="649"/>
                      <a:pt x="356" y="771"/>
                    </a:cubicBezTo>
                    <a:cubicBezTo>
                      <a:pt x="260" y="775"/>
                      <a:pt x="165" y="775"/>
                      <a:pt x="69" y="778"/>
                    </a:cubicBezTo>
                    <a:cubicBezTo>
                      <a:pt x="26" y="1025"/>
                      <a:pt x="0" y="1275"/>
                      <a:pt x="0" y="1535"/>
                    </a:cubicBezTo>
                    <a:cubicBezTo>
                      <a:pt x="0" y="1621"/>
                      <a:pt x="10" y="1707"/>
                      <a:pt x="13" y="1792"/>
                    </a:cubicBezTo>
                    <a:cubicBezTo>
                      <a:pt x="214" y="1670"/>
                      <a:pt x="412" y="1558"/>
                      <a:pt x="613" y="1453"/>
                    </a:cubicBezTo>
                    <a:cubicBezTo>
                      <a:pt x="776" y="1465"/>
                      <a:pt x="940" y="1471"/>
                      <a:pt x="1105" y="1471"/>
                    </a:cubicBezTo>
                    <a:cubicBezTo>
                      <a:pt x="1567" y="1471"/>
                      <a:pt x="2033" y="1427"/>
                      <a:pt x="2499" y="1364"/>
                    </a:cubicBezTo>
                    <a:cubicBezTo>
                      <a:pt x="2532" y="1394"/>
                      <a:pt x="2565" y="1420"/>
                      <a:pt x="2598" y="1433"/>
                    </a:cubicBezTo>
                    <a:cubicBezTo>
                      <a:pt x="2681" y="1468"/>
                      <a:pt x="2758" y="1482"/>
                      <a:pt x="2831" y="1482"/>
                    </a:cubicBezTo>
                    <a:cubicBezTo>
                      <a:pt x="3125" y="1482"/>
                      <a:pt x="3358" y="1254"/>
                      <a:pt x="3645" y="1183"/>
                    </a:cubicBezTo>
                    <a:cubicBezTo>
                      <a:pt x="3652" y="1180"/>
                      <a:pt x="3661" y="1180"/>
                      <a:pt x="3668" y="1180"/>
                    </a:cubicBezTo>
                    <a:cubicBezTo>
                      <a:pt x="3714" y="1170"/>
                      <a:pt x="3760" y="1160"/>
                      <a:pt x="3813" y="1160"/>
                    </a:cubicBezTo>
                    <a:cubicBezTo>
                      <a:pt x="4256" y="1163"/>
                      <a:pt x="4526" y="1573"/>
                      <a:pt x="4988" y="1573"/>
                    </a:cubicBezTo>
                    <a:cubicBezTo>
                      <a:pt x="5003" y="1573"/>
                      <a:pt x="5019" y="1573"/>
                      <a:pt x="5035" y="1572"/>
                    </a:cubicBezTo>
                    <a:cubicBezTo>
                      <a:pt x="5564" y="1538"/>
                      <a:pt x="5766" y="1098"/>
                      <a:pt x="6263" y="1098"/>
                    </a:cubicBezTo>
                    <a:cubicBezTo>
                      <a:pt x="6353" y="1098"/>
                      <a:pt x="6453" y="1113"/>
                      <a:pt x="6565" y="1146"/>
                    </a:cubicBezTo>
                    <a:cubicBezTo>
                      <a:pt x="6890" y="1240"/>
                      <a:pt x="7108" y="1436"/>
                      <a:pt x="7426" y="1436"/>
                    </a:cubicBezTo>
                    <a:cubicBezTo>
                      <a:pt x="7489" y="1436"/>
                      <a:pt x="7556" y="1428"/>
                      <a:pt x="7629" y="1410"/>
                    </a:cubicBezTo>
                    <a:cubicBezTo>
                      <a:pt x="7836" y="1361"/>
                      <a:pt x="7915" y="1249"/>
                      <a:pt x="8097" y="1127"/>
                    </a:cubicBezTo>
                    <a:cubicBezTo>
                      <a:pt x="8166" y="1081"/>
                      <a:pt x="8238" y="1035"/>
                      <a:pt x="8307" y="988"/>
                    </a:cubicBezTo>
                    <a:cubicBezTo>
                      <a:pt x="8577" y="1025"/>
                      <a:pt x="8848" y="1067"/>
                      <a:pt x="9117" y="1107"/>
                    </a:cubicBezTo>
                    <a:cubicBezTo>
                      <a:pt x="9085" y="722"/>
                      <a:pt x="8995" y="353"/>
                      <a:pt x="8874" y="5"/>
                    </a:cubicBezTo>
                    <a:cubicBezTo>
                      <a:pt x="8838" y="2"/>
                      <a:pt x="8802" y="1"/>
                      <a:pt x="876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17"/>
              <p:cNvSpPr/>
              <p:nvPr/>
            </p:nvSpPr>
            <p:spPr>
              <a:xfrm>
                <a:off x="5444375" y="442725"/>
                <a:ext cx="26125" cy="29600"/>
              </a:xfrm>
              <a:custGeom>
                <a:avLst/>
                <a:gdLst/>
                <a:ahLst/>
                <a:cxnLst/>
                <a:rect l="l" t="t" r="r" b="b"/>
                <a:pathLst>
                  <a:path w="1045" h="1184" extrusionOk="0">
                    <a:moveTo>
                      <a:pt x="856" y="0"/>
                    </a:moveTo>
                    <a:cubicBezTo>
                      <a:pt x="832" y="0"/>
                      <a:pt x="805" y="2"/>
                      <a:pt x="777" y="5"/>
                    </a:cubicBezTo>
                    <a:cubicBezTo>
                      <a:pt x="774" y="8"/>
                      <a:pt x="771" y="8"/>
                      <a:pt x="771" y="8"/>
                    </a:cubicBezTo>
                    <a:cubicBezTo>
                      <a:pt x="646" y="8"/>
                      <a:pt x="517" y="21"/>
                      <a:pt x="415" y="21"/>
                    </a:cubicBezTo>
                    <a:cubicBezTo>
                      <a:pt x="181" y="21"/>
                      <a:pt x="0" y="255"/>
                      <a:pt x="66" y="479"/>
                    </a:cubicBezTo>
                    <a:cubicBezTo>
                      <a:pt x="162" y="815"/>
                      <a:pt x="488" y="1147"/>
                      <a:pt x="840" y="1183"/>
                    </a:cubicBezTo>
                    <a:cubicBezTo>
                      <a:pt x="955" y="821"/>
                      <a:pt x="1025" y="440"/>
                      <a:pt x="1044" y="45"/>
                    </a:cubicBezTo>
                    <a:cubicBezTo>
                      <a:pt x="990" y="15"/>
                      <a:pt x="930" y="0"/>
                      <a:pt x="856"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17"/>
              <p:cNvSpPr/>
              <p:nvPr/>
            </p:nvSpPr>
            <p:spPr>
              <a:xfrm>
                <a:off x="5261800" y="342075"/>
                <a:ext cx="183175" cy="31725"/>
              </a:xfrm>
              <a:custGeom>
                <a:avLst/>
                <a:gdLst/>
                <a:ahLst/>
                <a:cxnLst/>
                <a:rect l="l" t="t" r="r" b="b"/>
                <a:pathLst>
                  <a:path w="7327" h="1269" extrusionOk="0">
                    <a:moveTo>
                      <a:pt x="6290" y="1"/>
                    </a:moveTo>
                    <a:cubicBezTo>
                      <a:pt x="5450" y="4"/>
                      <a:pt x="4597" y="109"/>
                      <a:pt x="3981" y="126"/>
                    </a:cubicBezTo>
                    <a:cubicBezTo>
                      <a:pt x="3817" y="129"/>
                      <a:pt x="3645" y="130"/>
                      <a:pt x="3468" y="130"/>
                    </a:cubicBezTo>
                    <a:cubicBezTo>
                      <a:pt x="3355" y="130"/>
                      <a:pt x="3240" y="130"/>
                      <a:pt x="3123" y="130"/>
                    </a:cubicBezTo>
                    <a:cubicBezTo>
                      <a:pt x="2395" y="130"/>
                      <a:pt x="1603" y="141"/>
                      <a:pt x="883" y="297"/>
                    </a:cubicBezTo>
                    <a:cubicBezTo>
                      <a:pt x="544" y="577"/>
                      <a:pt x="248" y="903"/>
                      <a:pt x="0" y="1268"/>
                    </a:cubicBezTo>
                    <a:cubicBezTo>
                      <a:pt x="626" y="1143"/>
                      <a:pt x="1242" y="982"/>
                      <a:pt x="1887" y="929"/>
                    </a:cubicBezTo>
                    <a:cubicBezTo>
                      <a:pt x="2638" y="870"/>
                      <a:pt x="3395" y="877"/>
                      <a:pt x="4146" y="860"/>
                    </a:cubicBezTo>
                    <a:cubicBezTo>
                      <a:pt x="4782" y="846"/>
                      <a:pt x="5420" y="816"/>
                      <a:pt x="6054" y="816"/>
                    </a:cubicBezTo>
                    <a:cubicBezTo>
                      <a:pt x="6182" y="816"/>
                      <a:pt x="6310" y="818"/>
                      <a:pt x="6437" y="820"/>
                    </a:cubicBezTo>
                    <a:cubicBezTo>
                      <a:pt x="6737" y="827"/>
                      <a:pt x="7033" y="877"/>
                      <a:pt x="7326" y="929"/>
                    </a:cubicBezTo>
                    <a:cubicBezTo>
                      <a:pt x="7030" y="567"/>
                      <a:pt x="6681" y="254"/>
                      <a:pt x="6290"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17"/>
              <p:cNvSpPr/>
              <p:nvPr/>
            </p:nvSpPr>
            <p:spPr>
              <a:xfrm>
                <a:off x="5246825" y="461325"/>
                <a:ext cx="189600" cy="39650"/>
              </a:xfrm>
              <a:custGeom>
                <a:avLst/>
                <a:gdLst/>
                <a:ahLst/>
                <a:cxnLst/>
                <a:rect l="l" t="t" r="r" b="b"/>
                <a:pathLst>
                  <a:path w="7584" h="1586" extrusionOk="0">
                    <a:moveTo>
                      <a:pt x="7454" y="0"/>
                    </a:moveTo>
                    <a:cubicBezTo>
                      <a:pt x="7448" y="0"/>
                      <a:pt x="7443" y="1"/>
                      <a:pt x="7438" y="2"/>
                    </a:cubicBezTo>
                    <a:cubicBezTo>
                      <a:pt x="6074" y="206"/>
                      <a:pt x="4823" y="831"/>
                      <a:pt x="3450" y="831"/>
                    </a:cubicBezTo>
                    <a:cubicBezTo>
                      <a:pt x="3252" y="831"/>
                      <a:pt x="3052" y="818"/>
                      <a:pt x="2848" y="789"/>
                    </a:cubicBezTo>
                    <a:cubicBezTo>
                      <a:pt x="2067" y="679"/>
                      <a:pt x="1054" y="318"/>
                      <a:pt x="145" y="318"/>
                    </a:cubicBezTo>
                    <a:cubicBezTo>
                      <a:pt x="97" y="318"/>
                      <a:pt x="48" y="319"/>
                      <a:pt x="0" y="321"/>
                    </a:cubicBezTo>
                    <a:cubicBezTo>
                      <a:pt x="86" y="614"/>
                      <a:pt x="198" y="894"/>
                      <a:pt x="339" y="1161"/>
                    </a:cubicBezTo>
                    <a:cubicBezTo>
                      <a:pt x="708" y="1173"/>
                      <a:pt x="1084" y="1197"/>
                      <a:pt x="1465" y="1272"/>
                    </a:cubicBezTo>
                    <a:cubicBezTo>
                      <a:pt x="2154" y="1413"/>
                      <a:pt x="2846" y="1585"/>
                      <a:pt x="3554" y="1585"/>
                    </a:cubicBezTo>
                    <a:cubicBezTo>
                      <a:pt x="3560" y="1585"/>
                      <a:pt x="3566" y="1585"/>
                      <a:pt x="3573" y="1585"/>
                    </a:cubicBezTo>
                    <a:cubicBezTo>
                      <a:pt x="5064" y="1582"/>
                      <a:pt x="6091" y="535"/>
                      <a:pt x="7484" y="160"/>
                    </a:cubicBezTo>
                    <a:cubicBezTo>
                      <a:pt x="7584" y="135"/>
                      <a:pt x="7545" y="0"/>
                      <a:pt x="7454"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17"/>
              <p:cNvSpPr/>
              <p:nvPr/>
            </p:nvSpPr>
            <p:spPr>
              <a:xfrm>
                <a:off x="5295450" y="513550"/>
                <a:ext cx="146325" cy="38275"/>
              </a:xfrm>
              <a:custGeom>
                <a:avLst/>
                <a:gdLst/>
                <a:ahLst/>
                <a:cxnLst/>
                <a:rect l="l" t="t" r="r" b="b"/>
                <a:pathLst>
                  <a:path w="5853" h="1531" extrusionOk="0">
                    <a:moveTo>
                      <a:pt x="5852" y="0"/>
                    </a:moveTo>
                    <a:cubicBezTo>
                      <a:pt x="5635" y="82"/>
                      <a:pt x="5411" y="158"/>
                      <a:pt x="5204" y="250"/>
                    </a:cubicBezTo>
                    <a:cubicBezTo>
                      <a:pt x="4555" y="537"/>
                      <a:pt x="4021" y="912"/>
                      <a:pt x="3284" y="961"/>
                    </a:cubicBezTo>
                    <a:cubicBezTo>
                      <a:pt x="3127" y="972"/>
                      <a:pt x="2968" y="976"/>
                      <a:pt x="2809" y="976"/>
                    </a:cubicBezTo>
                    <a:cubicBezTo>
                      <a:pt x="2262" y="976"/>
                      <a:pt x="1708" y="925"/>
                      <a:pt x="1166" y="902"/>
                    </a:cubicBezTo>
                    <a:cubicBezTo>
                      <a:pt x="870" y="890"/>
                      <a:pt x="463" y="818"/>
                      <a:pt x="86" y="818"/>
                    </a:cubicBezTo>
                    <a:cubicBezTo>
                      <a:pt x="58" y="818"/>
                      <a:pt x="29" y="819"/>
                      <a:pt x="1" y="820"/>
                    </a:cubicBezTo>
                    <a:cubicBezTo>
                      <a:pt x="709" y="1268"/>
                      <a:pt x="1546" y="1531"/>
                      <a:pt x="2444" y="1531"/>
                    </a:cubicBezTo>
                    <a:cubicBezTo>
                      <a:pt x="3801" y="1531"/>
                      <a:pt x="5016" y="938"/>
                      <a:pt x="5852" y="0"/>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17"/>
              <p:cNvSpPr/>
              <p:nvPr/>
            </p:nvSpPr>
            <p:spPr>
              <a:xfrm>
                <a:off x="5274150" y="484100"/>
                <a:ext cx="185650" cy="49700"/>
              </a:xfrm>
              <a:custGeom>
                <a:avLst/>
                <a:gdLst/>
                <a:ahLst/>
                <a:cxnLst/>
                <a:rect l="l" t="t" r="r" b="b"/>
                <a:pathLst>
                  <a:path w="7426" h="1988" extrusionOk="0">
                    <a:moveTo>
                      <a:pt x="6566" y="1"/>
                    </a:moveTo>
                    <a:cubicBezTo>
                      <a:pt x="6414" y="1"/>
                      <a:pt x="6267" y="14"/>
                      <a:pt x="6131" y="45"/>
                    </a:cubicBezTo>
                    <a:cubicBezTo>
                      <a:pt x="5515" y="191"/>
                      <a:pt x="5176" y="796"/>
                      <a:pt x="4560" y="1010"/>
                    </a:cubicBezTo>
                    <a:cubicBezTo>
                      <a:pt x="3733" y="1292"/>
                      <a:pt x="2782" y="1372"/>
                      <a:pt x="1834" y="1372"/>
                    </a:cubicBezTo>
                    <a:cubicBezTo>
                      <a:pt x="1209" y="1372"/>
                      <a:pt x="586" y="1337"/>
                      <a:pt x="0" y="1303"/>
                    </a:cubicBezTo>
                    <a:lnTo>
                      <a:pt x="0" y="1303"/>
                    </a:lnTo>
                    <a:cubicBezTo>
                      <a:pt x="142" y="1448"/>
                      <a:pt x="293" y="1586"/>
                      <a:pt x="454" y="1715"/>
                    </a:cubicBezTo>
                    <a:cubicBezTo>
                      <a:pt x="1174" y="1895"/>
                      <a:pt x="1897" y="1987"/>
                      <a:pt x="2632" y="1987"/>
                    </a:cubicBezTo>
                    <a:cubicBezTo>
                      <a:pt x="3108" y="1987"/>
                      <a:pt x="3590" y="1949"/>
                      <a:pt x="4080" y="1870"/>
                    </a:cubicBezTo>
                    <a:cubicBezTo>
                      <a:pt x="4594" y="1788"/>
                      <a:pt x="5077" y="1606"/>
                      <a:pt x="5489" y="1290"/>
                    </a:cubicBezTo>
                    <a:cubicBezTo>
                      <a:pt x="5802" y="1046"/>
                      <a:pt x="6036" y="618"/>
                      <a:pt x="6467" y="546"/>
                    </a:cubicBezTo>
                    <a:cubicBezTo>
                      <a:pt x="6517" y="538"/>
                      <a:pt x="6570" y="535"/>
                      <a:pt x="6626" y="535"/>
                    </a:cubicBezTo>
                    <a:cubicBezTo>
                      <a:pt x="6782" y="535"/>
                      <a:pt x="6961" y="562"/>
                      <a:pt x="7145" y="598"/>
                    </a:cubicBezTo>
                    <a:cubicBezTo>
                      <a:pt x="7247" y="437"/>
                      <a:pt x="7343" y="266"/>
                      <a:pt x="7425" y="92"/>
                    </a:cubicBezTo>
                    <a:cubicBezTo>
                      <a:pt x="7139" y="43"/>
                      <a:pt x="6843" y="1"/>
                      <a:pt x="6566" y="1"/>
                    </a:cubicBezTo>
                    <a:close/>
                  </a:path>
                </a:pathLst>
              </a:custGeom>
              <a:solidFill>
                <a:srgbClr val="FFE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17"/>
              <p:cNvSpPr/>
              <p:nvPr/>
            </p:nvSpPr>
            <p:spPr>
              <a:xfrm>
                <a:off x="5316700" y="463400"/>
                <a:ext cx="105325" cy="37575"/>
              </a:xfrm>
              <a:custGeom>
                <a:avLst/>
                <a:gdLst/>
                <a:ahLst/>
                <a:cxnLst/>
                <a:rect l="l" t="t" r="r" b="b"/>
                <a:pathLst>
                  <a:path w="4213" h="1503" extrusionOk="0">
                    <a:moveTo>
                      <a:pt x="4188" y="1"/>
                    </a:moveTo>
                    <a:cubicBezTo>
                      <a:pt x="3188" y="215"/>
                      <a:pt x="2233" y="597"/>
                      <a:pt x="1229" y="712"/>
                    </a:cubicBezTo>
                    <a:cubicBezTo>
                      <a:pt x="1067" y="893"/>
                      <a:pt x="807" y="979"/>
                      <a:pt x="593" y="1078"/>
                    </a:cubicBezTo>
                    <a:cubicBezTo>
                      <a:pt x="383" y="1173"/>
                      <a:pt x="188" y="1305"/>
                      <a:pt x="0" y="1440"/>
                    </a:cubicBezTo>
                    <a:cubicBezTo>
                      <a:pt x="244" y="1474"/>
                      <a:pt x="488" y="1502"/>
                      <a:pt x="739" y="1502"/>
                    </a:cubicBezTo>
                    <a:cubicBezTo>
                      <a:pt x="752" y="1502"/>
                      <a:pt x="765" y="1502"/>
                      <a:pt x="778" y="1502"/>
                    </a:cubicBezTo>
                    <a:cubicBezTo>
                      <a:pt x="2094" y="1499"/>
                      <a:pt x="3050" y="683"/>
                      <a:pt x="4212" y="235"/>
                    </a:cubicBezTo>
                    <a:cubicBezTo>
                      <a:pt x="4179" y="169"/>
                      <a:pt x="4166" y="90"/>
                      <a:pt x="4185" y="11"/>
                    </a:cubicBezTo>
                    <a:cubicBezTo>
                      <a:pt x="4185" y="8"/>
                      <a:pt x="4188" y="4"/>
                      <a:pt x="4188"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17"/>
              <p:cNvSpPr/>
              <p:nvPr/>
            </p:nvSpPr>
            <p:spPr>
              <a:xfrm>
                <a:off x="5295450" y="515600"/>
                <a:ext cx="140900" cy="36225"/>
              </a:xfrm>
              <a:custGeom>
                <a:avLst/>
                <a:gdLst/>
                <a:ahLst/>
                <a:cxnLst/>
                <a:rect l="l" t="t" r="r" b="b"/>
                <a:pathLst>
                  <a:path w="5636" h="1449" extrusionOk="0">
                    <a:moveTo>
                      <a:pt x="5635" y="0"/>
                    </a:moveTo>
                    <a:lnTo>
                      <a:pt x="5635" y="0"/>
                    </a:lnTo>
                    <a:cubicBezTo>
                      <a:pt x="5486" y="53"/>
                      <a:pt x="5342" y="109"/>
                      <a:pt x="5204" y="168"/>
                    </a:cubicBezTo>
                    <a:cubicBezTo>
                      <a:pt x="4555" y="455"/>
                      <a:pt x="4021" y="830"/>
                      <a:pt x="3284" y="879"/>
                    </a:cubicBezTo>
                    <a:cubicBezTo>
                      <a:pt x="3127" y="890"/>
                      <a:pt x="2968" y="894"/>
                      <a:pt x="2809" y="894"/>
                    </a:cubicBezTo>
                    <a:cubicBezTo>
                      <a:pt x="2262" y="894"/>
                      <a:pt x="1708" y="843"/>
                      <a:pt x="1166" y="820"/>
                    </a:cubicBezTo>
                    <a:cubicBezTo>
                      <a:pt x="870" y="808"/>
                      <a:pt x="463" y="736"/>
                      <a:pt x="86" y="736"/>
                    </a:cubicBezTo>
                    <a:cubicBezTo>
                      <a:pt x="58" y="736"/>
                      <a:pt x="29" y="737"/>
                      <a:pt x="1" y="738"/>
                    </a:cubicBezTo>
                    <a:cubicBezTo>
                      <a:pt x="709" y="1186"/>
                      <a:pt x="1546" y="1449"/>
                      <a:pt x="2444" y="1449"/>
                    </a:cubicBezTo>
                    <a:cubicBezTo>
                      <a:pt x="3643" y="1449"/>
                      <a:pt x="4729" y="985"/>
                      <a:pt x="5546" y="227"/>
                    </a:cubicBezTo>
                    <a:cubicBezTo>
                      <a:pt x="5569" y="148"/>
                      <a:pt x="5599" y="73"/>
                      <a:pt x="5635" y="0"/>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17"/>
              <p:cNvSpPr/>
              <p:nvPr/>
            </p:nvSpPr>
            <p:spPr>
              <a:xfrm>
                <a:off x="5274150" y="484225"/>
                <a:ext cx="167125" cy="49575"/>
              </a:xfrm>
              <a:custGeom>
                <a:avLst/>
                <a:gdLst/>
                <a:ahLst/>
                <a:cxnLst/>
                <a:rect l="l" t="t" r="r" b="b"/>
                <a:pathLst>
                  <a:path w="6685" h="1983" extrusionOk="0">
                    <a:moveTo>
                      <a:pt x="6556" y="1"/>
                    </a:moveTo>
                    <a:cubicBezTo>
                      <a:pt x="6408" y="1"/>
                      <a:pt x="6263" y="8"/>
                      <a:pt x="6131" y="40"/>
                    </a:cubicBezTo>
                    <a:cubicBezTo>
                      <a:pt x="5515" y="186"/>
                      <a:pt x="5176" y="791"/>
                      <a:pt x="4560" y="1005"/>
                    </a:cubicBezTo>
                    <a:cubicBezTo>
                      <a:pt x="3733" y="1287"/>
                      <a:pt x="2782" y="1367"/>
                      <a:pt x="1834" y="1367"/>
                    </a:cubicBezTo>
                    <a:cubicBezTo>
                      <a:pt x="1209" y="1367"/>
                      <a:pt x="586" y="1332"/>
                      <a:pt x="0" y="1298"/>
                    </a:cubicBezTo>
                    <a:lnTo>
                      <a:pt x="0" y="1298"/>
                    </a:lnTo>
                    <a:cubicBezTo>
                      <a:pt x="142" y="1443"/>
                      <a:pt x="293" y="1581"/>
                      <a:pt x="454" y="1710"/>
                    </a:cubicBezTo>
                    <a:cubicBezTo>
                      <a:pt x="1174" y="1890"/>
                      <a:pt x="1897" y="1982"/>
                      <a:pt x="2632" y="1982"/>
                    </a:cubicBezTo>
                    <a:cubicBezTo>
                      <a:pt x="3108" y="1982"/>
                      <a:pt x="3590" y="1944"/>
                      <a:pt x="4080" y="1865"/>
                    </a:cubicBezTo>
                    <a:cubicBezTo>
                      <a:pt x="4594" y="1783"/>
                      <a:pt x="5077" y="1601"/>
                      <a:pt x="5489" y="1285"/>
                    </a:cubicBezTo>
                    <a:cubicBezTo>
                      <a:pt x="5802" y="1041"/>
                      <a:pt x="6036" y="613"/>
                      <a:pt x="6467" y="541"/>
                    </a:cubicBezTo>
                    <a:lnTo>
                      <a:pt x="6497" y="541"/>
                    </a:lnTo>
                    <a:cubicBezTo>
                      <a:pt x="6451" y="498"/>
                      <a:pt x="6421" y="435"/>
                      <a:pt x="6467" y="370"/>
                    </a:cubicBezTo>
                    <a:cubicBezTo>
                      <a:pt x="6530" y="287"/>
                      <a:pt x="6606" y="225"/>
                      <a:pt x="6685" y="159"/>
                    </a:cubicBezTo>
                    <a:cubicBezTo>
                      <a:pt x="6674" y="159"/>
                      <a:pt x="6665" y="155"/>
                      <a:pt x="6655" y="155"/>
                    </a:cubicBezTo>
                    <a:cubicBezTo>
                      <a:pt x="6562" y="152"/>
                      <a:pt x="6530" y="67"/>
                      <a:pt x="6556" y="1"/>
                    </a:cubicBezTo>
                    <a:close/>
                  </a:path>
                </a:pathLst>
              </a:custGeom>
              <a:solidFill>
                <a:srgbClr val="FCD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05" name="Google Shape;1605;p17"/>
          <p:cNvGrpSpPr/>
          <p:nvPr/>
        </p:nvGrpSpPr>
        <p:grpSpPr>
          <a:xfrm>
            <a:off x="765633" y="3828940"/>
            <a:ext cx="222067" cy="222109"/>
            <a:chOff x="4242575" y="3071725"/>
            <a:chExt cx="418600" cy="418600"/>
          </a:xfrm>
        </p:grpSpPr>
        <p:sp>
          <p:nvSpPr>
            <p:cNvPr id="1606" name="Google Shape;1606;p17"/>
            <p:cNvSpPr/>
            <p:nvPr/>
          </p:nvSpPr>
          <p:spPr>
            <a:xfrm>
              <a:off x="4242575" y="3071725"/>
              <a:ext cx="418600" cy="418600"/>
            </a:xfrm>
            <a:custGeom>
              <a:avLst/>
              <a:gdLst/>
              <a:ahLst/>
              <a:cxnLst/>
              <a:rect l="l" t="t" r="r" b="b"/>
              <a:pathLst>
                <a:path w="16744" h="16744" extrusionOk="0">
                  <a:moveTo>
                    <a:pt x="8370" y="0"/>
                  </a:moveTo>
                  <a:cubicBezTo>
                    <a:pt x="3747" y="0"/>
                    <a:pt x="1" y="3751"/>
                    <a:pt x="1" y="8373"/>
                  </a:cubicBezTo>
                  <a:cubicBezTo>
                    <a:pt x="1" y="12996"/>
                    <a:pt x="3747" y="16743"/>
                    <a:pt x="8370" y="16743"/>
                  </a:cubicBezTo>
                  <a:cubicBezTo>
                    <a:pt x="12996" y="16743"/>
                    <a:pt x="16743" y="12996"/>
                    <a:pt x="16743" y="8373"/>
                  </a:cubicBezTo>
                  <a:cubicBezTo>
                    <a:pt x="16743" y="3751"/>
                    <a:pt x="12996" y="0"/>
                    <a:pt x="837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17"/>
            <p:cNvSpPr/>
            <p:nvPr/>
          </p:nvSpPr>
          <p:spPr>
            <a:xfrm>
              <a:off x="4618675" y="3154700"/>
              <a:ext cx="7025" cy="13775"/>
            </a:xfrm>
            <a:custGeom>
              <a:avLst/>
              <a:gdLst/>
              <a:ahLst/>
              <a:cxnLst/>
              <a:rect l="l" t="t" r="r" b="b"/>
              <a:pathLst>
                <a:path w="281" h="551" extrusionOk="0">
                  <a:moveTo>
                    <a:pt x="0" y="0"/>
                  </a:moveTo>
                  <a:lnTo>
                    <a:pt x="0" y="0"/>
                  </a:lnTo>
                  <a:cubicBezTo>
                    <a:pt x="23" y="185"/>
                    <a:pt x="40" y="369"/>
                    <a:pt x="56" y="550"/>
                  </a:cubicBezTo>
                  <a:cubicBezTo>
                    <a:pt x="132" y="504"/>
                    <a:pt x="211" y="455"/>
                    <a:pt x="280" y="402"/>
                  </a:cubicBezTo>
                  <a:cubicBezTo>
                    <a:pt x="188" y="267"/>
                    <a:pt x="99" y="132"/>
                    <a:pt x="0" y="0"/>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17"/>
            <p:cNvSpPr/>
            <p:nvPr/>
          </p:nvSpPr>
          <p:spPr>
            <a:xfrm>
              <a:off x="4620900" y="3175425"/>
              <a:ext cx="29475" cy="44000"/>
            </a:xfrm>
            <a:custGeom>
              <a:avLst/>
              <a:gdLst/>
              <a:ahLst/>
              <a:cxnLst/>
              <a:rect l="l" t="t" r="r" b="b"/>
              <a:pathLst>
                <a:path w="1179" h="1760" extrusionOk="0">
                  <a:moveTo>
                    <a:pt x="458" y="1"/>
                  </a:moveTo>
                  <a:cubicBezTo>
                    <a:pt x="323" y="133"/>
                    <a:pt x="171" y="251"/>
                    <a:pt x="10" y="356"/>
                  </a:cubicBezTo>
                  <a:cubicBezTo>
                    <a:pt x="16" y="515"/>
                    <a:pt x="30" y="677"/>
                    <a:pt x="30" y="835"/>
                  </a:cubicBezTo>
                  <a:cubicBezTo>
                    <a:pt x="33" y="1140"/>
                    <a:pt x="24" y="1450"/>
                    <a:pt x="1" y="1759"/>
                  </a:cubicBezTo>
                  <a:cubicBezTo>
                    <a:pt x="415" y="1713"/>
                    <a:pt x="823" y="1654"/>
                    <a:pt x="1179" y="1575"/>
                  </a:cubicBezTo>
                  <a:cubicBezTo>
                    <a:pt x="995" y="1022"/>
                    <a:pt x="747" y="495"/>
                    <a:pt x="458"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17"/>
            <p:cNvSpPr/>
            <p:nvPr/>
          </p:nvSpPr>
          <p:spPr>
            <a:xfrm>
              <a:off x="4627225" y="3166875"/>
              <a:ext cx="2600" cy="4250"/>
            </a:xfrm>
            <a:custGeom>
              <a:avLst/>
              <a:gdLst/>
              <a:ahLst/>
              <a:cxnLst/>
              <a:rect l="l" t="t" r="r" b="b"/>
              <a:pathLst>
                <a:path w="104" h="170" extrusionOk="0">
                  <a:moveTo>
                    <a:pt x="0" y="1"/>
                  </a:moveTo>
                  <a:cubicBezTo>
                    <a:pt x="34" y="57"/>
                    <a:pt x="70" y="113"/>
                    <a:pt x="103" y="169"/>
                  </a:cubicBezTo>
                  <a:cubicBezTo>
                    <a:pt x="70" y="113"/>
                    <a:pt x="34" y="57"/>
                    <a:pt x="0"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17"/>
            <p:cNvSpPr/>
            <p:nvPr/>
          </p:nvSpPr>
          <p:spPr>
            <a:xfrm>
              <a:off x="4524750" y="3259000"/>
              <a:ext cx="136425" cy="69000"/>
            </a:xfrm>
            <a:custGeom>
              <a:avLst/>
              <a:gdLst/>
              <a:ahLst/>
              <a:cxnLst/>
              <a:rect l="l" t="t" r="r" b="b"/>
              <a:pathLst>
                <a:path w="5457" h="2760" extrusionOk="0">
                  <a:moveTo>
                    <a:pt x="5403" y="1"/>
                  </a:moveTo>
                  <a:cubicBezTo>
                    <a:pt x="5098" y="21"/>
                    <a:pt x="4792" y="27"/>
                    <a:pt x="4492" y="27"/>
                  </a:cubicBezTo>
                  <a:cubicBezTo>
                    <a:pt x="4169" y="27"/>
                    <a:pt x="3853" y="20"/>
                    <a:pt x="3553" y="16"/>
                  </a:cubicBezTo>
                  <a:cubicBezTo>
                    <a:pt x="3478" y="244"/>
                    <a:pt x="3395" y="464"/>
                    <a:pt x="3289" y="679"/>
                  </a:cubicBezTo>
                  <a:cubicBezTo>
                    <a:pt x="3026" y="1212"/>
                    <a:pt x="2642" y="1676"/>
                    <a:pt x="2163" y="2016"/>
                  </a:cubicBezTo>
                  <a:cubicBezTo>
                    <a:pt x="3274" y="1989"/>
                    <a:pt x="4360" y="1861"/>
                    <a:pt x="5420" y="1633"/>
                  </a:cubicBezTo>
                  <a:lnTo>
                    <a:pt x="5420" y="1633"/>
                  </a:lnTo>
                  <a:cubicBezTo>
                    <a:pt x="5400" y="1861"/>
                    <a:pt x="5371" y="2088"/>
                    <a:pt x="5331" y="2308"/>
                  </a:cubicBezTo>
                  <a:cubicBezTo>
                    <a:pt x="4251" y="2501"/>
                    <a:pt x="3150" y="2587"/>
                    <a:pt x="2059" y="2587"/>
                  </a:cubicBezTo>
                  <a:cubicBezTo>
                    <a:pt x="1673" y="2587"/>
                    <a:pt x="1288" y="2576"/>
                    <a:pt x="906" y="2555"/>
                  </a:cubicBezTo>
                  <a:cubicBezTo>
                    <a:pt x="610" y="2615"/>
                    <a:pt x="306" y="2641"/>
                    <a:pt x="1" y="2644"/>
                  </a:cubicBezTo>
                  <a:cubicBezTo>
                    <a:pt x="675" y="2713"/>
                    <a:pt x="1353" y="2753"/>
                    <a:pt x="2032" y="2759"/>
                  </a:cubicBezTo>
                  <a:cubicBezTo>
                    <a:pt x="2077" y="2759"/>
                    <a:pt x="2122" y="2760"/>
                    <a:pt x="2167" y="2760"/>
                  </a:cubicBezTo>
                  <a:cubicBezTo>
                    <a:pt x="3215" y="2760"/>
                    <a:pt x="4259" y="2680"/>
                    <a:pt x="5295" y="2516"/>
                  </a:cubicBezTo>
                  <a:cubicBezTo>
                    <a:pt x="5400" y="1989"/>
                    <a:pt x="5456" y="1443"/>
                    <a:pt x="5456" y="882"/>
                  </a:cubicBezTo>
                  <a:cubicBezTo>
                    <a:pt x="5456" y="583"/>
                    <a:pt x="5433" y="290"/>
                    <a:pt x="5403"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17"/>
            <p:cNvSpPr/>
            <p:nvPr/>
          </p:nvSpPr>
          <p:spPr>
            <a:xfrm>
              <a:off x="4617200" y="3225650"/>
              <a:ext cx="41750" cy="26125"/>
            </a:xfrm>
            <a:custGeom>
              <a:avLst/>
              <a:gdLst/>
              <a:ahLst/>
              <a:cxnLst/>
              <a:rect l="l" t="t" r="r" b="b"/>
              <a:pathLst>
                <a:path w="1670" h="1045" extrusionOk="0">
                  <a:moveTo>
                    <a:pt x="1456" y="1"/>
                  </a:moveTo>
                  <a:cubicBezTo>
                    <a:pt x="959" y="136"/>
                    <a:pt x="431" y="212"/>
                    <a:pt x="96" y="254"/>
                  </a:cubicBezTo>
                  <a:cubicBezTo>
                    <a:pt x="73" y="446"/>
                    <a:pt x="40" y="633"/>
                    <a:pt x="0" y="817"/>
                  </a:cubicBezTo>
                  <a:cubicBezTo>
                    <a:pt x="431" y="814"/>
                    <a:pt x="863" y="804"/>
                    <a:pt x="1298" y="788"/>
                  </a:cubicBezTo>
                  <a:cubicBezTo>
                    <a:pt x="1408" y="781"/>
                    <a:pt x="1520" y="777"/>
                    <a:pt x="1628" y="774"/>
                  </a:cubicBezTo>
                  <a:lnTo>
                    <a:pt x="1628" y="774"/>
                  </a:lnTo>
                  <a:cubicBezTo>
                    <a:pt x="1640" y="843"/>
                    <a:pt x="1651" y="913"/>
                    <a:pt x="1661" y="983"/>
                  </a:cubicBezTo>
                  <a:lnTo>
                    <a:pt x="1661" y="983"/>
                  </a:lnTo>
                  <a:cubicBezTo>
                    <a:pt x="1651" y="913"/>
                    <a:pt x="1642" y="843"/>
                    <a:pt x="1630" y="774"/>
                  </a:cubicBezTo>
                  <a:cubicBezTo>
                    <a:pt x="1629" y="774"/>
                    <a:pt x="1629" y="774"/>
                    <a:pt x="1628" y="774"/>
                  </a:cubicBezTo>
                  <a:lnTo>
                    <a:pt x="1628" y="774"/>
                  </a:lnTo>
                  <a:cubicBezTo>
                    <a:pt x="1583" y="512"/>
                    <a:pt x="1527" y="253"/>
                    <a:pt x="1456" y="1"/>
                  </a:cubicBezTo>
                  <a:close/>
                  <a:moveTo>
                    <a:pt x="1661" y="983"/>
                  </a:moveTo>
                  <a:cubicBezTo>
                    <a:pt x="1664" y="1003"/>
                    <a:pt x="1667" y="1024"/>
                    <a:pt x="1670" y="1045"/>
                  </a:cubicBezTo>
                  <a:cubicBezTo>
                    <a:pt x="1667" y="1024"/>
                    <a:pt x="1664" y="1003"/>
                    <a:pt x="1661" y="983"/>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17"/>
            <p:cNvSpPr/>
            <p:nvPr/>
          </p:nvSpPr>
          <p:spPr>
            <a:xfrm>
              <a:off x="4285300" y="3407750"/>
              <a:ext cx="2825" cy="3400"/>
            </a:xfrm>
            <a:custGeom>
              <a:avLst/>
              <a:gdLst/>
              <a:ahLst/>
              <a:cxnLst/>
              <a:rect l="l" t="t" r="r" b="b"/>
              <a:pathLst>
                <a:path w="113" h="136" extrusionOk="0">
                  <a:moveTo>
                    <a:pt x="112" y="135"/>
                  </a:moveTo>
                  <a:cubicBezTo>
                    <a:pt x="76" y="89"/>
                    <a:pt x="37" y="46"/>
                    <a:pt x="0" y="0"/>
                  </a:cubicBezTo>
                  <a:cubicBezTo>
                    <a:pt x="37" y="46"/>
                    <a:pt x="76" y="89"/>
                    <a:pt x="112" y="135"/>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17"/>
            <p:cNvSpPr/>
            <p:nvPr/>
          </p:nvSpPr>
          <p:spPr>
            <a:xfrm>
              <a:off x="4243725" y="3303025"/>
              <a:ext cx="413425" cy="187300"/>
            </a:xfrm>
            <a:custGeom>
              <a:avLst/>
              <a:gdLst/>
              <a:ahLst/>
              <a:cxnLst/>
              <a:rect l="l" t="t" r="r" b="b"/>
              <a:pathLst>
                <a:path w="16537" h="7492" extrusionOk="0">
                  <a:moveTo>
                    <a:pt x="1" y="1"/>
                  </a:moveTo>
                  <a:cubicBezTo>
                    <a:pt x="27" y="258"/>
                    <a:pt x="66" y="507"/>
                    <a:pt x="116" y="755"/>
                  </a:cubicBezTo>
                  <a:cubicBezTo>
                    <a:pt x="3534" y="2586"/>
                    <a:pt x="7300" y="3751"/>
                    <a:pt x="11163" y="4146"/>
                  </a:cubicBezTo>
                  <a:cubicBezTo>
                    <a:pt x="12073" y="4240"/>
                    <a:pt x="12995" y="4299"/>
                    <a:pt x="13915" y="4299"/>
                  </a:cubicBezTo>
                  <a:cubicBezTo>
                    <a:pt x="14251" y="4299"/>
                    <a:pt x="14585" y="4291"/>
                    <a:pt x="14919" y="4274"/>
                  </a:cubicBezTo>
                  <a:lnTo>
                    <a:pt x="14919" y="4274"/>
                  </a:lnTo>
                  <a:cubicBezTo>
                    <a:pt x="14781" y="4449"/>
                    <a:pt x="14640" y="4624"/>
                    <a:pt x="14485" y="4788"/>
                  </a:cubicBezTo>
                  <a:cubicBezTo>
                    <a:pt x="14317" y="4788"/>
                    <a:pt x="14146" y="4791"/>
                    <a:pt x="13977" y="4791"/>
                  </a:cubicBezTo>
                  <a:cubicBezTo>
                    <a:pt x="13939" y="4799"/>
                    <a:pt x="13869" y="4802"/>
                    <a:pt x="13774" y="4802"/>
                  </a:cubicBezTo>
                  <a:cubicBezTo>
                    <a:pt x="13247" y="4802"/>
                    <a:pt x="11963" y="4698"/>
                    <a:pt x="11327" y="4633"/>
                  </a:cubicBezTo>
                  <a:cubicBezTo>
                    <a:pt x="7418" y="4222"/>
                    <a:pt x="3659" y="3013"/>
                    <a:pt x="215" y="1159"/>
                  </a:cubicBezTo>
                  <a:lnTo>
                    <a:pt x="215" y="1159"/>
                  </a:lnTo>
                  <a:cubicBezTo>
                    <a:pt x="491" y="2259"/>
                    <a:pt x="978" y="3277"/>
                    <a:pt x="1640" y="4156"/>
                  </a:cubicBezTo>
                  <a:cubicBezTo>
                    <a:pt x="2187" y="4433"/>
                    <a:pt x="2747" y="4680"/>
                    <a:pt x="3323" y="4887"/>
                  </a:cubicBezTo>
                  <a:cubicBezTo>
                    <a:pt x="5245" y="5578"/>
                    <a:pt x="7274" y="5911"/>
                    <a:pt x="9299" y="6112"/>
                  </a:cubicBezTo>
                  <a:cubicBezTo>
                    <a:pt x="10267" y="6207"/>
                    <a:pt x="11242" y="6286"/>
                    <a:pt x="12216" y="6303"/>
                  </a:cubicBezTo>
                  <a:lnTo>
                    <a:pt x="12628" y="6303"/>
                  </a:lnTo>
                  <a:cubicBezTo>
                    <a:pt x="12374" y="6454"/>
                    <a:pt x="12114" y="6592"/>
                    <a:pt x="11848" y="6715"/>
                  </a:cubicBezTo>
                  <a:cubicBezTo>
                    <a:pt x="11419" y="6698"/>
                    <a:pt x="11008" y="6671"/>
                    <a:pt x="10632" y="6648"/>
                  </a:cubicBezTo>
                  <a:cubicBezTo>
                    <a:pt x="9220" y="6566"/>
                    <a:pt x="7807" y="6431"/>
                    <a:pt x="6415" y="6184"/>
                  </a:cubicBezTo>
                  <a:cubicBezTo>
                    <a:pt x="5045" y="5944"/>
                    <a:pt x="3695" y="5569"/>
                    <a:pt x="2414" y="5035"/>
                  </a:cubicBezTo>
                  <a:lnTo>
                    <a:pt x="2414" y="5035"/>
                  </a:lnTo>
                  <a:cubicBezTo>
                    <a:pt x="3929" y="6550"/>
                    <a:pt x="6016" y="7491"/>
                    <a:pt x="8324" y="7491"/>
                  </a:cubicBezTo>
                  <a:cubicBezTo>
                    <a:pt x="12391" y="7491"/>
                    <a:pt x="15775" y="4597"/>
                    <a:pt x="16536" y="755"/>
                  </a:cubicBezTo>
                  <a:lnTo>
                    <a:pt x="16536" y="755"/>
                  </a:lnTo>
                  <a:cubicBezTo>
                    <a:pt x="16503" y="919"/>
                    <a:pt x="16467" y="1080"/>
                    <a:pt x="16424" y="1238"/>
                  </a:cubicBezTo>
                  <a:cubicBezTo>
                    <a:pt x="16174" y="1278"/>
                    <a:pt x="15977" y="1308"/>
                    <a:pt x="15864" y="1325"/>
                  </a:cubicBezTo>
                  <a:cubicBezTo>
                    <a:pt x="14936" y="1453"/>
                    <a:pt x="14002" y="1516"/>
                    <a:pt x="13069" y="1516"/>
                  </a:cubicBezTo>
                  <a:cubicBezTo>
                    <a:pt x="11209" y="1516"/>
                    <a:pt x="9352" y="1267"/>
                    <a:pt x="7550" y="791"/>
                  </a:cubicBezTo>
                  <a:cubicBezTo>
                    <a:pt x="7392" y="748"/>
                    <a:pt x="7238" y="702"/>
                    <a:pt x="7083" y="656"/>
                  </a:cubicBezTo>
                  <a:cubicBezTo>
                    <a:pt x="6503" y="741"/>
                    <a:pt x="5976" y="966"/>
                    <a:pt x="5453" y="1209"/>
                  </a:cubicBezTo>
                  <a:cubicBezTo>
                    <a:pt x="6220" y="1532"/>
                    <a:pt x="7014" y="1788"/>
                    <a:pt x="7833" y="1973"/>
                  </a:cubicBezTo>
                  <a:cubicBezTo>
                    <a:pt x="9267" y="2299"/>
                    <a:pt x="10736" y="2400"/>
                    <a:pt x="12208" y="2400"/>
                  </a:cubicBezTo>
                  <a:cubicBezTo>
                    <a:pt x="13248" y="2400"/>
                    <a:pt x="14290" y="2350"/>
                    <a:pt x="15321" y="2293"/>
                  </a:cubicBezTo>
                  <a:cubicBezTo>
                    <a:pt x="15323" y="2292"/>
                    <a:pt x="15325" y="2292"/>
                    <a:pt x="15327" y="2292"/>
                  </a:cubicBezTo>
                  <a:cubicBezTo>
                    <a:pt x="15427" y="2292"/>
                    <a:pt x="15424" y="2451"/>
                    <a:pt x="15321" y="2457"/>
                  </a:cubicBezTo>
                  <a:cubicBezTo>
                    <a:pt x="14393" y="2513"/>
                    <a:pt x="13470" y="2550"/>
                    <a:pt x="12555" y="2550"/>
                  </a:cubicBezTo>
                  <a:cubicBezTo>
                    <a:pt x="9995" y="2550"/>
                    <a:pt x="7505" y="2265"/>
                    <a:pt x="5173" y="1341"/>
                  </a:cubicBezTo>
                  <a:cubicBezTo>
                    <a:pt x="4959" y="1440"/>
                    <a:pt x="4745" y="1539"/>
                    <a:pt x="4525" y="1624"/>
                  </a:cubicBezTo>
                  <a:cubicBezTo>
                    <a:pt x="4439" y="1660"/>
                    <a:pt x="4347" y="1690"/>
                    <a:pt x="4258" y="1717"/>
                  </a:cubicBezTo>
                  <a:cubicBezTo>
                    <a:pt x="4841" y="2009"/>
                    <a:pt x="5440" y="2259"/>
                    <a:pt x="6055" y="2463"/>
                  </a:cubicBezTo>
                  <a:cubicBezTo>
                    <a:pt x="8076" y="3138"/>
                    <a:pt x="10215" y="3372"/>
                    <a:pt x="12337" y="3372"/>
                  </a:cubicBezTo>
                  <a:cubicBezTo>
                    <a:pt x="12369" y="3372"/>
                    <a:pt x="12401" y="3372"/>
                    <a:pt x="12433" y="3372"/>
                  </a:cubicBezTo>
                  <a:cubicBezTo>
                    <a:pt x="13461" y="3369"/>
                    <a:pt x="14534" y="3340"/>
                    <a:pt x="15604" y="3253"/>
                  </a:cubicBezTo>
                  <a:lnTo>
                    <a:pt x="15604" y="3253"/>
                  </a:lnTo>
                  <a:cubicBezTo>
                    <a:pt x="15535" y="3376"/>
                    <a:pt x="15463" y="3498"/>
                    <a:pt x="15387" y="3616"/>
                  </a:cubicBezTo>
                  <a:cubicBezTo>
                    <a:pt x="14327" y="3708"/>
                    <a:pt x="13266" y="3741"/>
                    <a:pt x="12266" y="3758"/>
                  </a:cubicBezTo>
                  <a:cubicBezTo>
                    <a:pt x="12118" y="3760"/>
                    <a:pt x="11970" y="3762"/>
                    <a:pt x="11822" y="3762"/>
                  </a:cubicBezTo>
                  <a:cubicBezTo>
                    <a:pt x="9700" y="3762"/>
                    <a:pt x="7552" y="3491"/>
                    <a:pt x="5549" y="2776"/>
                  </a:cubicBezTo>
                  <a:cubicBezTo>
                    <a:pt x="4894" y="2542"/>
                    <a:pt x="4218" y="2236"/>
                    <a:pt x="3557" y="1871"/>
                  </a:cubicBezTo>
                  <a:cubicBezTo>
                    <a:pt x="3429" y="1886"/>
                    <a:pt x="3301" y="1893"/>
                    <a:pt x="3174" y="1893"/>
                  </a:cubicBezTo>
                  <a:cubicBezTo>
                    <a:pt x="2683" y="1893"/>
                    <a:pt x="2195" y="1779"/>
                    <a:pt x="1733" y="1528"/>
                  </a:cubicBezTo>
                  <a:cubicBezTo>
                    <a:pt x="1057" y="1159"/>
                    <a:pt x="488" y="603"/>
                    <a:pt x="1" y="1"/>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17"/>
            <p:cNvSpPr/>
            <p:nvPr/>
          </p:nvSpPr>
          <p:spPr>
            <a:xfrm>
              <a:off x="4296325" y="3420900"/>
              <a:ext cx="3900" cy="4225"/>
            </a:xfrm>
            <a:custGeom>
              <a:avLst/>
              <a:gdLst/>
              <a:ahLst/>
              <a:cxnLst/>
              <a:rect l="l" t="t" r="r" b="b"/>
              <a:pathLst>
                <a:path w="156" h="169" extrusionOk="0">
                  <a:moveTo>
                    <a:pt x="155" y="169"/>
                  </a:moveTo>
                  <a:cubicBezTo>
                    <a:pt x="103" y="113"/>
                    <a:pt x="53" y="57"/>
                    <a:pt x="0" y="0"/>
                  </a:cubicBezTo>
                  <a:cubicBezTo>
                    <a:pt x="53" y="57"/>
                    <a:pt x="103" y="113"/>
                    <a:pt x="155" y="169"/>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17"/>
            <p:cNvSpPr/>
            <p:nvPr/>
          </p:nvSpPr>
          <p:spPr>
            <a:xfrm>
              <a:off x="4246625" y="3322050"/>
              <a:ext cx="425" cy="1675"/>
            </a:xfrm>
            <a:custGeom>
              <a:avLst/>
              <a:gdLst/>
              <a:ahLst/>
              <a:cxnLst/>
              <a:rect l="l" t="t" r="r" b="b"/>
              <a:pathLst>
                <a:path w="17" h="67" extrusionOk="0">
                  <a:moveTo>
                    <a:pt x="17" y="67"/>
                  </a:moveTo>
                  <a:cubicBezTo>
                    <a:pt x="10" y="43"/>
                    <a:pt x="6" y="23"/>
                    <a:pt x="0" y="0"/>
                  </a:cubicBezTo>
                  <a:cubicBezTo>
                    <a:pt x="6" y="23"/>
                    <a:pt x="10" y="43"/>
                    <a:pt x="17" y="67"/>
                  </a:cubicBezTo>
                  <a:close/>
                </a:path>
              </a:pathLst>
            </a:custGeom>
            <a:solidFill>
              <a:srgbClr val="363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17"/>
            <p:cNvSpPr/>
            <p:nvPr/>
          </p:nvSpPr>
          <p:spPr>
            <a:xfrm>
              <a:off x="4242650" y="3257100"/>
              <a:ext cx="107525" cy="92700"/>
            </a:xfrm>
            <a:custGeom>
              <a:avLst/>
              <a:gdLst/>
              <a:ahLst/>
              <a:cxnLst/>
              <a:rect l="l" t="t" r="r" b="b"/>
              <a:pathLst>
                <a:path w="4301" h="3708" extrusionOk="0">
                  <a:moveTo>
                    <a:pt x="53" y="1"/>
                  </a:moveTo>
                  <a:cubicBezTo>
                    <a:pt x="21" y="280"/>
                    <a:pt x="4" y="566"/>
                    <a:pt x="1" y="856"/>
                  </a:cubicBezTo>
                  <a:cubicBezTo>
                    <a:pt x="989" y="2019"/>
                    <a:pt x="2273" y="2984"/>
                    <a:pt x="3600" y="3708"/>
                  </a:cubicBezTo>
                  <a:cubicBezTo>
                    <a:pt x="3834" y="3682"/>
                    <a:pt x="4071" y="3629"/>
                    <a:pt x="4301" y="3554"/>
                  </a:cubicBezTo>
                  <a:cubicBezTo>
                    <a:pt x="3214" y="3010"/>
                    <a:pt x="2200" y="2318"/>
                    <a:pt x="1317" y="1489"/>
                  </a:cubicBezTo>
                  <a:cubicBezTo>
                    <a:pt x="820" y="1018"/>
                    <a:pt x="413" y="521"/>
                    <a:pt x="53" y="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17"/>
            <p:cNvSpPr/>
            <p:nvPr/>
          </p:nvSpPr>
          <p:spPr>
            <a:xfrm>
              <a:off x="4332625" y="3345925"/>
              <a:ext cx="301225" cy="51150"/>
            </a:xfrm>
            <a:custGeom>
              <a:avLst/>
              <a:gdLst/>
              <a:ahLst/>
              <a:cxnLst/>
              <a:rect l="l" t="t" r="r" b="b"/>
              <a:pathLst>
                <a:path w="12049" h="2046" extrusionOk="0">
                  <a:moveTo>
                    <a:pt x="702" y="1"/>
                  </a:moveTo>
                  <a:cubicBezTo>
                    <a:pt x="472" y="76"/>
                    <a:pt x="235" y="129"/>
                    <a:pt x="1" y="155"/>
                  </a:cubicBezTo>
                  <a:cubicBezTo>
                    <a:pt x="662" y="520"/>
                    <a:pt x="1338" y="826"/>
                    <a:pt x="1993" y="1060"/>
                  </a:cubicBezTo>
                  <a:cubicBezTo>
                    <a:pt x="3996" y="1775"/>
                    <a:pt x="6144" y="2046"/>
                    <a:pt x="8266" y="2046"/>
                  </a:cubicBezTo>
                  <a:cubicBezTo>
                    <a:pt x="8414" y="2046"/>
                    <a:pt x="8562" y="2044"/>
                    <a:pt x="8710" y="2042"/>
                  </a:cubicBezTo>
                  <a:cubicBezTo>
                    <a:pt x="9710" y="2025"/>
                    <a:pt x="10771" y="1992"/>
                    <a:pt x="11831" y="1900"/>
                  </a:cubicBezTo>
                  <a:cubicBezTo>
                    <a:pt x="11907" y="1782"/>
                    <a:pt x="11979" y="1660"/>
                    <a:pt x="12048" y="1537"/>
                  </a:cubicBezTo>
                  <a:lnTo>
                    <a:pt x="12048" y="1537"/>
                  </a:lnTo>
                  <a:cubicBezTo>
                    <a:pt x="10978" y="1624"/>
                    <a:pt x="9905" y="1653"/>
                    <a:pt x="8877" y="1656"/>
                  </a:cubicBezTo>
                  <a:cubicBezTo>
                    <a:pt x="8845" y="1656"/>
                    <a:pt x="8813" y="1656"/>
                    <a:pt x="8781" y="1656"/>
                  </a:cubicBezTo>
                  <a:cubicBezTo>
                    <a:pt x="6659" y="1656"/>
                    <a:pt x="4520" y="1422"/>
                    <a:pt x="2499" y="747"/>
                  </a:cubicBezTo>
                  <a:cubicBezTo>
                    <a:pt x="1884" y="543"/>
                    <a:pt x="1285" y="293"/>
                    <a:pt x="702"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17"/>
            <p:cNvSpPr/>
            <p:nvPr/>
          </p:nvSpPr>
          <p:spPr>
            <a:xfrm>
              <a:off x="4247025" y="3323700"/>
              <a:ext cx="2075" cy="8325"/>
            </a:xfrm>
            <a:custGeom>
              <a:avLst/>
              <a:gdLst/>
              <a:ahLst/>
              <a:cxnLst/>
              <a:rect l="l" t="t" r="r" b="b"/>
              <a:pathLst>
                <a:path w="83" h="333" extrusionOk="0">
                  <a:moveTo>
                    <a:pt x="1" y="1"/>
                  </a:moveTo>
                  <a:cubicBezTo>
                    <a:pt x="2" y="8"/>
                    <a:pt x="4" y="15"/>
                    <a:pt x="5" y="22"/>
                  </a:cubicBezTo>
                  <a:lnTo>
                    <a:pt x="5" y="22"/>
                  </a:lnTo>
                  <a:cubicBezTo>
                    <a:pt x="4" y="15"/>
                    <a:pt x="2" y="8"/>
                    <a:pt x="1" y="1"/>
                  </a:cubicBezTo>
                  <a:close/>
                  <a:moveTo>
                    <a:pt x="5" y="22"/>
                  </a:moveTo>
                  <a:cubicBezTo>
                    <a:pt x="27" y="124"/>
                    <a:pt x="48" y="228"/>
                    <a:pt x="73" y="326"/>
                  </a:cubicBezTo>
                  <a:cubicBezTo>
                    <a:pt x="76" y="329"/>
                    <a:pt x="80" y="329"/>
                    <a:pt x="83" y="332"/>
                  </a:cubicBezTo>
                  <a:cubicBezTo>
                    <a:pt x="58" y="228"/>
                    <a:pt x="28" y="126"/>
                    <a:pt x="5" y="22"/>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17"/>
            <p:cNvSpPr/>
            <p:nvPr/>
          </p:nvSpPr>
          <p:spPr>
            <a:xfrm>
              <a:off x="4246625" y="3321875"/>
              <a:ext cx="25" cy="200"/>
            </a:xfrm>
            <a:custGeom>
              <a:avLst/>
              <a:gdLst/>
              <a:ahLst/>
              <a:cxnLst/>
              <a:rect l="l" t="t" r="r" b="b"/>
              <a:pathLst>
                <a:path w="1" h="8" extrusionOk="0">
                  <a:moveTo>
                    <a:pt x="0" y="1"/>
                  </a:moveTo>
                  <a:lnTo>
                    <a:pt x="0" y="7"/>
                  </a:lnTo>
                  <a:lnTo>
                    <a:pt x="0" y="1"/>
                  </a:ln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17"/>
            <p:cNvSpPr/>
            <p:nvPr/>
          </p:nvSpPr>
          <p:spPr>
            <a:xfrm>
              <a:off x="4246625" y="3321875"/>
              <a:ext cx="370100" cy="101225"/>
            </a:xfrm>
            <a:custGeom>
              <a:avLst/>
              <a:gdLst/>
              <a:ahLst/>
              <a:cxnLst/>
              <a:rect l="l" t="t" r="r" b="b"/>
              <a:pathLst>
                <a:path w="14804" h="4049" extrusionOk="0">
                  <a:moveTo>
                    <a:pt x="0" y="1"/>
                  </a:moveTo>
                  <a:lnTo>
                    <a:pt x="0" y="7"/>
                  </a:lnTo>
                  <a:cubicBezTo>
                    <a:pt x="6" y="30"/>
                    <a:pt x="10" y="50"/>
                    <a:pt x="17" y="74"/>
                  </a:cubicBezTo>
                  <a:cubicBezTo>
                    <a:pt x="40" y="185"/>
                    <a:pt x="72" y="294"/>
                    <a:pt x="99" y="405"/>
                  </a:cubicBezTo>
                  <a:cubicBezTo>
                    <a:pt x="3543" y="2259"/>
                    <a:pt x="7302" y="3468"/>
                    <a:pt x="11211" y="3879"/>
                  </a:cubicBezTo>
                  <a:cubicBezTo>
                    <a:pt x="11847" y="3944"/>
                    <a:pt x="13131" y="4048"/>
                    <a:pt x="13658" y="4048"/>
                  </a:cubicBezTo>
                  <a:cubicBezTo>
                    <a:pt x="13753" y="4048"/>
                    <a:pt x="13823" y="4045"/>
                    <a:pt x="13861" y="4037"/>
                  </a:cubicBezTo>
                  <a:cubicBezTo>
                    <a:pt x="14030" y="4037"/>
                    <a:pt x="14201" y="4034"/>
                    <a:pt x="14369" y="4034"/>
                  </a:cubicBezTo>
                  <a:cubicBezTo>
                    <a:pt x="14524" y="3870"/>
                    <a:pt x="14665" y="3695"/>
                    <a:pt x="14803" y="3520"/>
                  </a:cubicBezTo>
                  <a:lnTo>
                    <a:pt x="14803" y="3520"/>
                  </a:lnTo>
                  <a:cubicBezTo>
                    <a:pt x="14469" y="3537"/>
                    <a:pt x="14135" y="3545"/>
                    <a:pt x="13799" y="3545"/>
                  </a:cubicBezTo>
                  <a:cubicBezTo>
                    <a:pt x="12879" y="3545"/>
                    <a:pt x="11957" y="3486"/>
                    <a:pt x="11047" y="3392"/>
                  </a:cubicBezTo>
                  <a:cubicBezTo>
                    <a:pt x="7184" y="2997"/>
                    <a:pt x="3418" y="1832"/>
                    <a:pt x="0"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17"/>
            <p:cNvSpPr/>
            <p:nvPr/>
          </p:nvSpPr>
          <p:spPr>
            <a:xfrm>
              <a:off x="4343150" y="3071725"/>
              <a:ext cx="244025" cy="83350"/>
            </a:xfrm>
            <a:custGeom>
              <a:avLst/>
              <a:gdLst/>
              <a:ahLst/>
              <a:cxnLst/>
              <a:rect l="l" t="t" r="r" b="b"/>
              <a:pathLst>
                <a:path w="9761" h="3334" extrusionOk="0">
                  <a:moveTo>
                    <a:pt x="1960" y="1739"/>
                  </a:moveTo>
                  <a:lnTo>
                    <a:pt x="1960" y="1739"/>
                  </a:lnTo>
                  <a:cubicBezTo>
                    <a:pt x="2029" y="1758"/>
                    <a:pt x="2089" y="1775"/>
                    <a:pt x="2142" y="1795"/>
                  </a:cubicBezTo>
                  <a:cubicBezTo>
                    <a:pt x="3155" y="2134"/>
                    <a:pt x="4163" y="2500"/>
                    <a:pt x="5190" y="2805"/>
                  </a:cubicBezTo>
                  <a:cubicBezTo>
                    <a:pt x="5279" y="2832"/>
                    <a:pt x="5374" y="2855"/>
                    <a:pt x="5470" y="2878"/>
                  </a:cubicBezTo>
                  <a:cubicBezTo>
                    <a:pt x="5190" y="2845"/>
                    <a:pt x="4914" y="2796"/>
                    <a:pt x="4643" y="2740"/>
                  </a:cubicBezTo>
                  <a:cubicBezTo>
                    <a:pt x="3669" y="2536"/>
                    <a:pt x="2797" y="2177"/>
                    <a:pt x="1960" y="1739"/>
                  </a:cubicBezTo>
                  <a:close/>
                  <a:moveTo>
                    <a:pt x="4347" y="0"/>
                  </a:moveTo>
                  <a:cubicBezTo>
                    <a:pt x="4236" y="0"/>
                    <a:pt x="4123" y="7"/>
                    <a:pt x="4011" y="10"/>
                  </a:cubicBezTo>
                  <a:cubicBezTo>
                    <a:pt x="4031" y="44"/>
                    <a:pt x="4064" y="67"/>
                    <a:pt x="4113" y="73"/>
                  </a:cubicBezTo>
                  <a:cubicBezTo>
                    <a:pt x="4571" y="138"/>
                    <a:pt x="5009" y="208"/>
                    <a:pt x="5441" y="383"/>
                  </a:cubicBezTo>
                  <a:cubicBezTo>
                    <a:pt x="5582" y="442"/>
                    <a:pt x="5941" y="530"/>
                    <a:pt x="5895" y="761"/>
                  </a:cubicBezTo>
                  <a:cubicBezTo>
                    <a:pt x="5868" y="886"/>
                    <a:pt x="5421" y="1044"/>
                    <a:pt x="5312" y="1077"/>
                  </a:cubicBezTo>
                  <a:cubicBezTo>
                    <a:pt x="5155" y="1123"/>
                    <a:pt x="5000" y="1144"/>
                    <a:pt x="4848" y="1144"/>
                  </a:cubicBezTo>
                  <a:cubicBezTo>
                    <a:pt x="4218" y="1144"/>
                    <a:pt x="3645" y="782"/>
                    <a:pt x="3215" y="310"/>
                  </a:cubicBezTo>
                  <a:cubicBezTo>
                    <a:pt x="3359" y="231"/>
                    <a:pt x="3498" y="138"/>
                    <a:pt x="3630" y="33"/>
                  </a:cubicBezTo>
                  <a:lnTo>
                    <a:pt x="3630" y="33"/>
                  </a:lnTo>
                  <a:cubicBezTo>
                    <a:pt x="2309" y="149"/>
                    <a:pt x="1075" y="564"/>
                    <a:pt x="1" y="1219"/>
                  </a:cubicBezTo>
                  <a:cubicBezTo>
                    <a:pt x="1845" y="2496"/>
                    <a:pt x="4183" y="3333"/>
                    <a:pt x="6343" y="3333"/>
                  </a:cubicBezTo>
                  <a:cubicBezTo>
                    <a:pt x="6428" y="3333"/>
                    <a:pt x="6512" y="3332"/>
                    <a:pt x="6596" y="3329"/>
                  </a:cubicBezTo>
                  <a:cubicBezTo>
                    <a:pt x="7722" y="3293"/>
                    <a:pt x="8983" y="3023"/>
                    <a:pt x="9701" y="2075"/>
                  </a:cubicBezTo>
                  <a:cubicBezTo>
                    <a:pt x="9724" y="2048"/>
                    <a:pt x="9740" y="2015"/>
                    <a:pt x="9760" y="1989"/>
                  </a:cubicBezTo>
                  <a:cubicBezTo>
                    <a:pt x="9672" y="1913"/>
                    <a:pt x="9582" y="1841"/>
                    <a:pt x="9494" y="1772"/>
                  </a:cubicBezTo>
                  <a:cubicBezTo>
                    <a:pt x="9184" y="2158"/>
                    <a:pt x="8746" y="2470"/>
                    <a:pt x="8278" y="2658"/>
                  </a:cubicBezTo>
                  <a:cubicBezTo>
                    <a:pt x="8591" y="2454"/>
                    <a:pt x="8851" y="2167"/>
                    <a:pt x="9023" y="1758"/>
                  </a:cubicBezTo>
                  <a:cubicBezTo>
                    <a:pt x="9062" y="1664"/>
                    <a:pt x="9085" y="1571"/>
                    <a:pt x="9102" y="1482"/>
                  </a:cubicBezTo>
                  <a:cubicBezTo>
                    <a:pt x="8377" y="982"/>
                    <a:pt x="7567" y="593"/>
                    <a:pt x="6705" y="340"/>
                  </a:cubicBezTo>
                  <a:lnTo>
                    <a:pt x="6705" y="340"/>
                  </a:lnTo>
                  <a:cubicBezTo>
                    <a:pt x="6942" y="899"/>
                    <a:pt x="6619" y="1588"/>
                    <a:pt x="5958" y="1600"/>
                  </a:cubicBezTo>
                  <a:cubicBezTo>
                    <a:pt x="6053" y="1548"/>
                    <a:pt x="6152" y="1486"/>
                    <a:pt x="6247" y="1413"/>
                  </a:cubicBezTo>
                  <a:cubicBezTo>
                    <a:pt x="6813" y="972"/>
                    <a:pt x="6836" y="597"/>
                    <a:pt x="6587" y="307"/>
                  </a:cubicBezTo>
                  <a:cubicBezTo>
                    <a:pt x="5875" y="109"/>
                    <a:pt x="5125" y="0"/>
                    <a:pt x="4347"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17"/>
            <p:cNvSpPr/>
            <p:nvPr/>
          </p:nvSpPr>
          <p:spPr>
            <a:xfrm>
              <a:off x="4658925" y="3251750"/>
              <a:ext cx="1100" cy="7275"/>
            </a:xfrm>
            <a:custGeom>
              <a:avLst/>
              <a:gdLst/>
              <a:ahLst/>
              <a:cxnLst/>
              <a:rect l="l" t="t" r="r" b="b"/>
              <a:pathLst>
                <a:path w="44" h="291" extrusionOk="0">
                  <a:moveTo>
                    <a:pt x="1" y="1"/>
                  </a:moveTo>
                  <a:lnTo>
                    <a:pt x="1" y="1"/>
                  </a:lnTo>
                  <a:cubicBezTo>
                    <a:pt x="13" y="99"/>
                    <a:pt x="27" y="195"/>
                    <a:pt x="36" y="291"/>
                  </a:cubicBezTo>
                  <a:lnTo>
                    <a:pt x="43" y="291"/>
                  </a:lnTo>
                  <a:cubicBezTo>
                    <a:pt x="33" y="195"/>
                    <a:pt x="13" y="99"/>
                    <a:pt x="1" y="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17"/>
            <p:cNvSpPr/>
            <p:nvPr/>
          </p:nvSpPr>
          <p:spPr>
            <a:xfrm>
              <a:off x="4278150" y="3143100"/>
              <a:ext cx="342775" cy="116325"/>
            </a:xfrm>
            <a:custGeom>
              <a:avLst/>
              <a:gdLst/>
              <a:ahLst/>
              <a:cxnLst/>
              <a:rect l="l" t="t" r="r" b="b"/>
              <a:pathLst>
                <a:path w="13711" h="4653" extrusionOk="0">
                  <a:moveTo>
                    <a:pt x="655" y="0"/>
                  </a:moveTo>
                  <a:cubicBezTo>
                    <a:pt x="421" y="271"/>
                    <a:pt x="201" y="553"/>
                    <a:pt x="0" y="850"/>
                  </a:cubicBezTo>
                  <a:cubicBezTo>
                    <a:pt x="642" y="1367"/>
                    <a:pt x="1347" y="1811"/>
                    <a:pt x="2005" y="2187"/>
                  </a:cubicBezTo>
                  <a:cubicBezTo>
                    <a:pt x="3506" y="3043"/>
                    <a:pt x="5146" y="3655"/>
                    <a:pt x="6829" y="4040"/>
                  </a:cubicBezTo>
                  <a:cubicBezTo>
                    <a:pt x="8756" y="4481"/>
                    <a:pt x="10738" y="4650"/>
                    <a:pt x="12714" y="4650"/>
                  </a:cubicBezTo>
                  <a:cubicBezTo>
                    <a:pt x="12790" y="4650"/>
                    <a:pt x="12867" y="4650"/>
                    <a:pt x="12943" y="4649"/>
                  </a:cubicBezTo>
                  <a:cubicBezTo>
                    <a:pt x="13094" y="4649"/>
                    <a:pt x="13252" y="4649"/>
                    <a:pt x="13417" y="4652"/>
                  </a:cubicBezTo>
                  <a:cubicBezTo>
                    <a:pt x="13474" y="4478"/>
                    <a:pt x="13523" y="4301"/>
                    <a:pt x="13562" y="4119"/>
                  </a:cubicBezTo>
                  <a:lnTo>
                    <a:pt x="13562" y="4119"/>
                  </a:lnTo>
                  <a:cubicBezTo>
                    <a:pt x="13398" y="4121"/>
                    <a:pt x="13235" y="4122"/>
                    <a:pt x="13071" y="4122"/>
                  </a:cubicBezTo>
                  <a:cubicBezTo>
                    <a:pt x="12737" y="4122"/>
                    <a:pt x="12404" y="4117"/>
                    <a:pt x="12071" y="4106"/>
                  </a:cubicBezTo>
                  <a:cubicBezTo>
                    <a:pt x="10246" y="4050"/>
                    <a:pt x="8422" y="3839"/>
                    <a:pt x="6651" y="3385"/>
                  </a:cubicBezTo>
                  <a:cubicBezTo>
                    <a:pt x="5680" y="3135"/>
                    <a:pt x="4731" y="2802"/>
                    <a:pt x="3813" y="2397"/>
                  </a:cubicBezTo>
                  <a:lnTo>
                    <a:pt x="3813" y="2397"/>
                  </a:lnTo>
                  <a:cubicBezTo>
                    <a:pt x="5143" y="2918"/>
                    <a:pt x="6529" y="3296"/>
                    <a:pt x="7938" y="3514"/>
                  </a:cubicBezTo>
                  <a:cubicBezTo>
                    <a:pt x="8947" y="3669"/>
                    <a:pt x="9966" y="3753"/>
                    <a:pt x="10985" y="3753"/>
                  </a:cubicBezTo>
                  <a:cubicBezTo>
                    <a:pt x="11795" y="3753"/>
                    <a:pt x="12605" y="3700"/>
                    <a:pt x="13410" y="3589"/>
                  </a:cubicBezTo>
                  <a:cubicBezTo>
                    <a:pt x="13466" y="3582"/>
                    <a:pt x="13556" y="3573"/>
                    <a:pt x="13658" y="3556"/>
                  </a:cubicBezTo>
                  <a:cubicBezTo>
                    <a:pt x="13681" y="3392"/>
                    <a:pt x="13700" y="3224"/>
                    <a:pt x="13711" y="3052"/>
                  </a:cubicBezTo>
                  <a:lnTo>
                    <a:pt x="13711" y="3052"/>
                  </a:lnTo>
                  <a:cubicBezTo>
                    <a:pt x="12606" y="3180"/>
                    <a:pt x="11452" y="3207"/>
                    <a:pt x="11094" y="3207"/>
                  </a:cubicBezTo>
                  <a:cubicBezTo>
                    <a:pt x="11073" y="3207"/>
                    <a:pt x="11055" y="3207"/>
                    <a:pt x="11040" y="3207"/>
                  </a:cubicBezTo>
                  <a:cubicBezTo>
                    <a:pt x="9476" y="3181"/>
                    <a:pt x="7918" y="2960"/>
                    <a:pt x="6404" y="2565"/>
                  </a:cubicBezTo>
                  <a:cubicBezTo>
                    <a:pt x="4892" y="2167"/>
                    <a:pt x="3438" y="1590"/>
                    <a:pt x="2061" y="847"/>
                  </a:cubicBezTo>
                  <a:cubicBezTo>
                    <a:pt x="1581" y="590"/>
                    <a:pt x="1113" y="300"/>
                    <a:pt x="655"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17"/>
            <p:cNvSpPr/>
            <p:nvPr/>
          </p:nvSpPr>
          <p:spPr>
            <a:xfrm>
              <a:off x="4650350" y="3214775"/>
              <a:ext cx="3325" cy="10900"/>
            </a:xfrm>
            <a:custGeom>
              <a:avLst/>
              <a:gdLst/>
              <a:ahLst/>
              <a:cxnLst/>
              <a:rect l="l" t="t" r="r" b="b"/>
              <a:pathLst>
                <a:path w="133" h="436" extrusionOk="0">
                  <a:moveTo>
                    <a:pt x="1" y="1"/>
                  </a:moveTo>
                  <a:lnTo>
                    <a:pt x="1" y="1"/>
                  </a:lnTo>
                  <a:cubicBezTo>
                    <a:pt x="47" y="142"/>
                    <a:pt x="90" y="291"/>
                    <a:pt x="130" y="436"/>
                  </a:cubicBezTo>
                  <a:lnTo>
                    <a:pt x="133" y="436"/>
                  </a:lnTo>
                  <a:cubicBezTo>
                    <a:pt x="93" y="288"/>
                    <a:pt x="51" y="142"/>
                    <a:pt x="1" y="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17"/>
            <p:cNvSpPr/>
            <p:nvPr/>
          </p:nvSpPr>
          <p:spPr>
            <a:xfrm>
              <a:off x="4613575" y="3245000"/>
              <a:ext cx="46275" cy="14700"/>
            </a:xfrm>
            <a:custGeom>
              <a:avLst/>
              <a:gdLst/>
              <a:ahLst/>
              <a:cxnLst/>
              <a:rect l="l" t="t" r="r" b="b"/>
              <a:pathLst>
                <a:path w="1851" h="588" extrusionOk="0">
                  <a:moveTo>
                    <a:pt x="1775" y="0"/>
                  </a:moveTo>
                  <a:cubicBezTo>
                    <a:pt x="1666" y="3"/>
                    <a:pt x="1554" y="7"/>
                    <a:pt x="1443" y="14"/>
                  </a:cubicBezTo>
                  <a:cubicBezTo>
                    <a:pt x="1008" y="30"/>
                    <a:pt x="576" y="40"/>
                    <a:pt x="145" y="43"/>
                  </a:cubicBezTo>
                  <a:cubicBezTo>
                    <a:pt x="106" y="225"/>
                    <a:pt x="57" y="402"/>
                    <a:pt x="0" y="576"/>
                  </a:cubicBezTo>
                  <a:cubicBezTo>
                    <a:pt x="300" y="580"/>
                    <a:pt x="616" y="587"/>
                    <a:pt x="939" y="587"/>
                  </a:cubicBezTo>
                  <a:cubicBezTo>
                    <a:pt x="1239" y="587"/>
                    <a:pt x="1545" y="581"/>
                    <a:pt x="1850" y="561"/>
                  </a:cubicBezTo>
                  <a:cubicBezTo>
                    <a:pt x="1841" y="465"/>
                    <a:pt x="1827" y="369"/>
                    <a:pt x="1815" y="271"/>
                  </a:cubicBezTo>
                  <a:cubicBezTo>
                    <a:pt x="1801" y="181"/>
                    <a:pt x="1791" y="90"/>
                    <a:pt x="1775"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17"/>
            <p:cNvSpPr/>
            <p:nvPr/>
          </p:nvSpPr>
          <p:spPr>
            <a:xfrm>
              <a:off x="4619575" y="3214775"/>
              <a:ext cx="34025" cy="17250"/>
            </a:xfrm>
            <a:custGeom>
              <a:avLst/>
              <a:gdLst/>
              <a:ahLst/>
              <a:cxnLst/>
              <a:rect l="l" t="t" r="r" b="b"/>
              <a:pathLst>
                <a:path w="1361" h="690" extrusionOk="0">
                  <a:moveTo>
                    <a:pt x="1232" y="1"/>
                  </a:moveTo>
                  <a:cubicBezTo>
                    <a:pt x="876" y="80"/>
                    <a:pt x="468" y="139"/>
                    <a:pt x="54" y="185"/>
                  </a:cubicBezTo>
                  <a:cubicBezTo>
                    <a:pt x="43" y="357"/>
                    <a:pt x="24" y="525"/>
                    <a:pt x="1" y="689"/>
                  </a:cubicBezTo>
                  <a:cubicBezTo>
                    <a:pt x="336" y="647"/>
                    <a:pt x="864" y="571"/>
                    <a:pt x="1361" y="436"/>
                  </a:cubicBezTo>
                  <a:cubicBezTo>
                    <a:pt x="1321" y="291"/>
                    <a:pt x="1278" y="142"/>
                    <a:pt x="1232"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17"/>
            <p:cNvSpPr/>
            <p:nvPr/>
          </p:nvSpPr>
          <p:spPr>
            <a:xfrm>
              <a:off x="4284650" y="3406825"/>
              <a:ext cx="675" cy="950"/>
            </a:xfrm>
            <a:custGeom>
              <a:avLst/>
              <a:gdLst/>
              <a:ahLst/>
              <a:cxnLst/>
              <a:rect l="l" t="t" r="r" b="b"/>
              <a:pathLst>
                <a:path w="27" h="38" extrusionOk="0">
                  <a:moveTo>
                    <a:pt x="0" y="1"/>
                  </a:moveTo>
                  <a:cubicBezTo>
                    <a:pt x="5" y="11"/>
                    <a:pt x="14" y="19"/>
                    <a:pt x="21" y="28"/>
                  </a:cubicBezTo>
                  <a:lnTo>
                    <a:pt x="21" y="28"/>
                  </a:lnTo>
                  <a:cubicBezTo>
                    <a:pt x="16" y="20"/>
                    <a:pt x="10" y="11"/>
                    <a:pt x="3" y="4"/>
                  </a:cubicBezTo>
                  <a:lnTo>
                    <a:pt x="0" y="1"/>
                  </a:lnTo>
                  <a:close/>
                  <a:moveTo>
                    <a:pt x="21" y="28"/>
                  </a:moveTo>
                  <a:lnTo>
                    <a:pt x="21" y="28"/>
                  </a:lnTo>
                  <a:cubicBezTo>
                    <a:pt x="23" y="31"/>
                    <a:pt x="25" y="34"/>
                    <a:pt x="26" y="37"/>
                  </a:cubicBezTo>
                  <a:cubicBezTo>
                    <a:pt x="25" y="34"/>
                    <a:pt x="23" y="31"/>
                    <a:pt x="21" y="28"/>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17"/>
            <p:cNvSpPr/>
            <p:nvPr/>
          </p:nvSpPr>
          <p:spPr>
            <a:xfrm>
              <a:off x="4300200" y="3425100"/>
              <a:ext cx="3875" cy="3825"/>
            </a:xfrm>
            <a:custGeom>
              <a:avLst/>
              <a:gdLst/>
              <a:ahLst/>
              <a:cxnLst/>
              <a:rect l="l" t="t" r="r" b="b"/>
              <a:pathLst>
                <a:path w="155" h="153" extrusionOk="0">
                  <a:moveTo>
                    <a:pt x="0" y="1"/>
                  </a:moveTo>
                  <a:cubicBezTo>
                    <a:pt x="10" y="11"/>
                    <a:pt x="20" y="21"/>
                    <a:pt x="30" y="32"/>
                  </a:cubicBezTo>
                  <a:lnTo>
                    <a:pt x="30" y="32"/>
                  </a:lnTo>
                  <a:cubicBezTo>
                    <a:pt x="20" y="21"/>
                    <a:pt x="10" y="11"/>
                    <a:pt x="0" y="1"/>
                  </a:cubicBezTo>
                  <a:close/>
                  <a:moveTo>
                    <a:pt x="30" y="32"/>
                  </a:moveTo>
                  <a:lnTo>
                    <a:pt x="30" y="32"/>
                  </a:lnTo>
                  <a:cubicBezTo>
                    <a:pt x="66" y="69"/>
                    <a:pt x="100" y="110"/>
                    <a:pt x="138" y="145"/>
                  </a:cubicBezTo>
                  <a:cubicBezTo>
                    <a:pt x="142" y="148"/>
                    <a:pt x="149" y="152"/>
                    <a:pt x="155" y="152"/>
                  </a:cubicBezTo>
                  <a:cubicBezTo>
                    <a:pt x="116" y="112"/>
                    <a:pt x="72" y="73"/>
                    <a:pt x="30" y="32"/>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17"/>
            <p:cNvSpPr/>
            <p:nvPr/>
          </p:nvSpPr>
          <p:spPr>
            <a:xfrm>
              <a:off x="4288100" y="3411125"/>
              <a:ext cx="8250" cy="9800"/>
            </a:xfrm>
            <a:custGeom>
              <a:avLst/>
              <a:gdLst/>
              <a:ahLst/>
              <a:cxnLst/>
              <a:rect l="l" t="t" r="r" b="b"/>
              <a:pathLst>
                <a:path w="330" h="392" extrusionOk="0">
                  <a:moveTo>
                    <a:pt x="329" y="391"/>
                  </a:moveTo>
                  <a:cubicBezTo>
                    <a:pt x="218" y="267"/>
                    <a:pt x="106" y="135"/>
                    <a:pt x="0" y="0"/>
                  </a:cubicBezTo>
                  <a:cubicBezTo>
                    <a:pt x="106" y="135"/>
                    <a:pt x="218" y="267"/>
                    <a:pt x="329" y="391"/>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17"/>
            <p:cNvSpPr/>
            <p:nvPr/>
          </p:nvSpPr>
          <p:spPr>
            <a:xfrm>
              <a:off x="4284725" y="3406900"/>
              <a:ext cx="274700" cy="64000"/>
            </a:xfrm>
            <a:custGeom>
              <a:avLst/>
              <a:gdLst/>
              <a:ahLst/>
              <a:cxnLst/>
              <a:rect l="l" t="t" r="r" b="b"/>
              <a:pathLst>
                <a:path w="10988" h="2560" extrusionOk="0">
                  <a:moveTo>
                    <a:pt x="0" y="1"/>
                  </a:moveTo>
                  <a:lnTo>
                    <a:pt x="0" y="1"/>
                  </a:lnTo>
                  <a:cubicBezTo>
                    <a:pt x="10" y="11"/>
                    <a:pt x="17" y="24"/>
                    <a:pt x="23" y="34"/>
                  </a:cubicBezTo>
                  <a:cubicBezTo>
                    <a:pt x="60" y="80"/>
                    <a:pt x="99" y="123"/>
                    <a:pt x="135" y="169"/>
                  </a:cubicBezTo>
                  <a:cubicBezTo>
                    <a:pt x="241" y="304"/>
                    <a:pt x="353" y="436"/>
                    <a:pt x="464" y="560"/>
                  </a:cubicBezTo>
                  <a:cubicBezTo>
                    <a:pt x="517" y="617"/>
                    <a:pt x="567" y="673"/>
                    <a:pt x="619" y="729"/>
                  </a:cubicBezTo>
                  <a:cubicBezTo>
                    <a:pt x="669" y="782"/>
                    <a:pt x="725" y="831"/>
                    <a:pt x="774" y="880"/>
                  </a:cubicBezTo>
                  <a:cubicBezTo>
                    <a:pt x="2055" y="1414"/>
                    <a:pt x="3405" y="1789"/>
                    <a:pt x="4775" y="2029"/>
                  </a:cubicBezTo>
                  <a:cubicBezTo>
                    <a:pt x="6167" y="2276"/>
                    <a:pt x="7580" y="2411"/>
                    <a:pt x="8992" y="2493"/>
                  </a:cubicBezTo>
                  <a:cubicBezTo>
                    <a:pt x="9368" y="2516"/>
                    <a:pt x="9779" y="2543"/>
                    <a:pt x="10208" y="2560"/>
                  </a:cubicBezTo>
                  <a:cubicBezTo>
                    <a:pt x="10474" y="2437"/>
                    <a:pt x="10734" y="2299"/>
                    <a:pt x="10988" y="2148"/>
                  </a:cubicBezTo>
                  <a:lnTo>
                    <a:pt x="10576" y="2148"/>
                  </a:lnTo>
                  <a:cubicBezTo>
                    <a:pt x="9602" y="2131"/>
                    <a:pt x="8627" y="2052"/>
                    <a:pt x="7659" y="1957"/>
                  </a:cubicBezTo>
                  <a:cubicBezTo>
                    <a:pt x="5634" y="1756"/>
                    <a:pt x="3605" y="1423"/>
                    <a:pt x="1683" y="732"/>
                  </a:cubicBezTo>
                  <a:cubicBezTo>
                    <a:pt x="1107" y="525"/>
                    <a:pt x="547" y="278"/>
                    <a:pt x="0" y="1"/>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17"/>
            <p:cNvSpPr/>
            <p:nvPr/>
          </p:nvSpPr>
          <p:spPr>
            <a:xfrm>
              <a:off x="4244800" y="3213800"/>
              <a:ext cx="334050" cy="122775"/>
            </a:xfrm>
            <a:custGeom>
              <a:avLst/>
              <a:gdLst/>
              <a:ahLst/>
              <a:cxnLst/>
              <a:rect l="l" t="t" r="r" b="b"/>
              <a:pathLst>
                <a:path w="13362" h="4911" extrusionOk="0">
                  <a:moveTo>
                    <a:pt x="356" y="0"/>
                  </a:moveTo>
                  <a:cubicBezTo>
                    <a:pt x="195" y="475"/>
                    <a:pt x="73" y="969"/>
                    <a:pt x="0" y="1476"/>
                  </a:cubicBezTo>
                  <a:cubicBezTo>
                    <a:pt x="626" y="2081"/>
                    <a:pt x="1284" y="2648"/>
                    <a:pt x="1979" y="3161"/>
                  </a:cubicBezTo>
                  <a:cubicBezTo>
                    <a:pt x="2990" y="3909"/>
                    <a:pt x="4041" y="4479"/>
                    <a:pt x="5130" y="4910"/>
                  </a:cubicBezTo>
                  <a:cubicBezTo>
                    <a:pt x="5222" y="4867"/>
                    <a:pt x="5318" y="4821"/>
                    <a:pt x="5410" y="4778"/>
                  </a:cubicBezTo>
                  <a:cubicBezTo>
                    <a:pt x="4211" y="4278"/>
                    <a:pt x="3085" y="3616"/>
                    <a:pt x="2055" y="2803"/>
                  </a:cubicBezTo>
                  <a:cubicBezTo>
                    <a:pt x="1377" y="2269"/>
                    <a:pt x="748" y="1690"/>
                    <a:pt x="155" y="1081"/>
                  </a:cubicBezTo>
                  <a:lnTo>
                    <a:pt x="155" y="1081"/>
                  </a:lnTo>
                  <a:cubicBezTo>
                    <a:pt x="2305" y="2464"/>
                    <a:pt x="4649" y="3540"/>
                    <a:pt x="7040" y="4225"/>
                  </a:cubicBezTo>
                  <a:cubicBezTo>
                    <a:pt x="7089" y="4219"/>
                    <a:pt x="7135" y="4208"/>
                    <a:pt x="7185" y="4202"/>
                  </a:cubicBezTo>
                  <a:cubicBezTo>
                    <a:pt x="7382" y="4182"/>
                    <a:pt x="7578" y="4173"/>
                    <a:pt x="7775" y="4173"/>
                  </a:cubicBezTo>
                  <a:cubicBezTo>
                    <a:pt x="8482" y="4173"/>
                    <a:pt x="9191" y="4284"/>
                    <a:pt x="9892" y="4363"/>
                  </a:cubicBezTo>
                  <a:cubicBezTo>
                    <a:pt x="10305" y="4410"/>
                    <a:pt x="10724" y="4452"/>
                    <a:pt x="11143" y="4452"/>
                  </a:cubicBezTo>
                  <a:cubicBezTo>
                    <a:pt x="11161" y="4452"/>
                    <a:pt x="11180" y="4452"/>
                    <a:pt x="11199" y="4452"/>
                  </a:cubicBezTo>
                  <a:cubicBezTo>
                    <a:pt x="9417" y="4265"/>
                    <a:pt x="7659" y="3859"/>
                    <a:pt x="5977" y="3257"/>
                  </a:cubicBezTo>
                  <a:cubicBezTo>
                    <a:pt x="5360" y="3037"/>
                    <a:pt x="4765" y="2789"/>
                    <a:pt x="4185" y="2523"/>
                  </a:cubicBezTo>
                  <a:lnTo>
                    <a:pt x="4185" y="2523"/>
                  </a:lnTo>
                  <a:cubicBezTo>
                    <a:pt x="6072" y="3270"/>
                    <a:pt x="8027" y="3847"/>
                    <a:pt x="10036" y="4152"/>
                  </a:cubicBezTo>
                  <a:cubicBezTo>
                    <a:pt x="10708" y="4254"/>
                    <a:pt x="11399" y="4324"/>
                    <a:pt x="12104" y="4363"/>
                  </a:cubicBezTo>
                  <a:cubicBezTo>
                    <a:pt x="12226" y="4337"/>
                    <a:pt x="12344" y="4310"/>
                    <a:pt x="12466" y="4271"/>
                  </a:cubicBezTo>
                  <a:cubicBezTo>
                    <a:pt x="12792" y="4172"/>
                    <a:pt x="13092" y="4017"/>
                    <a:pt x="13361" y="3824"/>
                  </a:cubicBezTo>
                  <a:lnTo>
                    <a:pt x="13361" y="3824"/>
                  </a:lnTo>
                  <a:cubicBezTo>
                    <a:pt x="13208" y="3827"/>
                    <a:pt x="13054" y="3829"/>
                    <a:pt x="12899" y="3829"/>
                  </a:cubicBezTo>
                  <a:cubicBezTo>
                    <a:pt x="12255" y="3829"/>
                    <a:pt x="11603" y="3795"/>
                    <a:pt x="10942" y="3721"/>
                  </a:cubicBezTo>
                  <a:cubicBezTo>
                    <a:pt x="8788" y="3488"/>
                    <a:pt x="6684" y="2921"/>
                    <a:pt x="4659" y="2160"/>
                  </a:cubicBezTo>
                  <a:cubicBezTo>
                    <a:pt x="3547" y="1745"/>
                    <a:pt x="1380" y="1130"/>
                    <a:pt x="356"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17"/>
            <p:cNvSpPr/>
            <p:nvPr/>
          </p:nvSpPr>
          <p:spPr>
            <a:xfrm>
              <a:off x="4657125" y="3321875"/>
              <a:ext cx="25" cy="25"/>
            </a:xfrm>
            <a:custGeom>
              <a:avLst/>
              <a:gdLst/>
              <a:ahLst/>
              <a:cxnLst/>
              <a:rect l="l" t="t" r="r" b="b"/>
              <a:pathLst>
                <a:path w="1" h="1" extrusionOk="0">
                  <a:moveTo>
                    <a:pt x="0" y="1"/>
                  </a:moveTo>
                  <a:lnTo>
                    <a:pt x="0" y="1"/>
                  </a:ln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17"/>
            <p:cNvSpPr/>
            <p:nvPr/>
          </p:nvSpPr>
          <p:spPr>
            <a:xfrm>
              <a:off x="4373050" y="3333250"/>
              <a:ext cx="256350" cy="33525"/>
            </a:xfrm>
            <a:custGeom>
              <a:avLst/>
              <a:gdLst/>
              <a:ahLst/>
              <a:cxnLst/>
              <a:rect l="l" t="t" r="r" b="b"/>
              <a:pathLst>
                <a:path w="10254" h="1341" extrusionOk="0">
                  <a:moveTo>
                    <a:pt x="280" y="0"/>
                  </a:moveTo>
                  <a:cubicBezTo>
                    <a:pt x="188" y="43"/>
                    <a:pt x="92" y="89"/>
                    <a:pt x="0" y="132"/>
                  </a:cubicBezTo>
                  <a:cubicBezTo>
                    <a:pt x="2332" y="1056"/>
                    <a:pt x="4822" y="1341"/>
                    <a:pt x="7382" y="1341"/>
                  </a:cubicBezTo>
                  <a:cubicBezTo>
                    <a:pt x="8297" y="1341"/>
                    <a:pt x="9220" y="1304"/>
                    <a:pt x="10148" y="1248"/>
                  </a:cubicBezTo>
                  <a:cubicBezTo>
                    <a:pt x="10251" y="1242"/>
                    <a:pt x="10254" y="1083"/>
                    <a:pt x="10154" y="1083"/>
                  </a:cubicBezTo>
                  <a:cubicBezTo>
                    <a:pt x="10152" y="1083"/>
                    <a:pt x="10150" y="1083"/>
                    <a:pt x="10148" y="1084"/>
                  </a:cubicBezTo>
                  <a:cubicBezTo>
                    <a:pt x="9117" y="1141"/>
                    <a:pt x="8075" y="1191"/>
                    <a:pt x="7035" y="1191"/>
                  </a:cubicBezTo>
                  <a:cubicBezTo>
                    <a:pt x="5563" y="1191"/>
                    <a:pt x="4094" y="1090"/>
                    <a:pt x="2660" y="764"/>
                  </a:cubicBezTo>
                  <a:cubicBezTo>
                    <a:pt x="1841" y="579"/>
                    <a:pt x="1047" y="323"/>
                    <a:pt x="280"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17"/>
            <p:cNvSpPr/>
            <p:nvPr/>
          </p:nvSpPr>
          <p:spPr>
            <a:xfrm>
              <a:off x="4547400" y="3299825"/>
              <a:ext cx="112850" cy="23850"/>
            </a:xfrm>
            <a:custGeom>
              <a:avLst/>
              <a:gdLst/>
              <a:ahLst/>
              <a:cxnLst/>
              <a:rect l="l" t="t" r="r" b="b"/>
              <a:pathLst>
                <a:path w="4514" h="954" extrusionOk="0">
                  <a:moveTo>
                    <a:pt x="4514" y="0"/>
                  </a:moveTo>
                  <a:cubicBezTo>
                    <a:pt x="3454" y="228"/>
                    <a:pt x="2368" y="356"/>
                    <a:pt x="1257" y="383"/>
                  </a:cubicBezTo>
                  <a:cubicBezTo>
                    <a:pt x="988" y="576"/>
                    <a:pt x="688" y="731"/>
                    <a:pt x="362" y="830"/>
                  </a:cubicBezTo>
                  <a:cubicBezTo>
                    <a:pt x="240" y="869"/>
                    <a:pt x="122" y="896"/>
                    <a:pt x="0" y="922"/>
                  </a:cubicBezTo>
                  <a:cubicBezTo>
                    <a:pt x="382" y="943"/>
                    <a:pt x="767" y="954"/>
                    <a:pt x="1153" y="954"/>
                  </a:cubicBezTo>
                  <a:cubicBezTo>
                    <a:pt x="2244" y="954"/>
                    <a:pt x="3345" y="868"/>
                    <a:pt x="4425" y="675"/>
                  </a:cubicBezTo>
                  <a:cubicBezTo>
                    <a:pt x="4465" y="455"/>
                    <a:pt x="4494" y="228"/>
                    <a:pt x="4514"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17"/>
            <p:cNvSpPr/>
            <p:nvPr/>
          </p:nvSpPr>
          <p:spPr>
            <a:xfrm>
              <a:off x="4420775" y="3318125"/>
              <a:ext cx="236375" cy="22825"/>
            </a:xfrm>
            <a:custGeom>
              <a:avLst/>
              <a:gdLst/>
              <a:ahLst/>
              <a:cxnLst/>
              <a:rect l="l" t="t" r="r" b="b"/>
              <a:pathLst>
                <a:path w="9455" h="913" extrusionOk="0">
                  <a:moveTo>
                    <a:pt x="736" y="0"/>
                  </a:moveTo>
                  <a:cubicBezTo>
                    <a:pt x="539" y="0"/>
                    <a:pt x="343" y="9"/>
                    <a:pt x="146" y="29"/>
                  </a:cubicBezTo>
                  <a:cubicBezTo>
                    <a:pt x="96" y="35"/>
                    <a:pt x="50" y="46"/>
                    <a:pt x="1" y="52"/>
                  </a:cubicBezTo>
                  <a:cubicBezTo>
                    <a:pt x="156" y="98"/>
                    <a:pt x="310" y="144"/>
                    <a:pt x="468" y="187"/>
                  </a:cubicBezTo>
                  <a:cubicBezTo>
                    <a:pt x="2270" y="663"/>
                    <a:pt x="4127" y="912"/>
                    <a:pt x="5987" y="912"/>
                  </a:cubicBezTo>
                  <a:cubicBezTo>
                    <a:pt x="6920" y="912"/>
                    <a:pt x="7854" y="849"/>
                    <a:pt x="8782" y="721"/>
                  </a:cubicBezTo>
                  <a:cubicBezTo>
                    <a:pt x="8895" y="704"/>
                    <a:pt x="9092" y="674"/>
                    <a:pt x="9342" y="634"/>
                  </a:cubicBezTo>
                  <a:cubicBezTo>
                    <a:pt x="9385" y="476"/>
                    <a:pt x="9421" y="315"/>
                    <a:pt x="9454" y="151"/>
                  </a:cubicBezTo>
                  <a:lnTo>
                    <a:pt x="9454" y="151"/>
                  </a:lnTo>
                  <a:cubicBezTo>
                    <a:pt x="8418" y="315"/>
                    <a:pt x="7374" y="395"/>
                    <a:pt x="6326" y="395"/>
                  </a:cubicBezTo>
                  <a:cubicBezTo>
                    <a:pt x="6281" y="395"/>
                    <a:pt x="6236" y="394"/>
                    <a:pt x="6191" y="394"/>
                  </a:cubicBezTo>
                  <a:cubicBezTo>
                    <a:pt x="5512" y="388"/>
                    <a:pt x="4834" y="348"/>
                    <a:pt x="4160" y="279"/>
                  </a:cubicBezTo>
                  <a:cubicBezTo>
                    <a:pt x="4141" y="279"/>
                    <a:pt x="4122" y="279"/>
                    <a:pt x="4104" y="279"/>
                  </a:cubicBezTo>
                  <a:cubicBezTo>
                    <a:pt x="3685" y="279"/>
                    <a:pt x="3266" y="237"/>
                    <a:pt x="2853" y="190"/>
                  </a:cubicBezTo>
                  <a:cubicBezTo>
                    <a:pt x="2152" y="111"/>
                    <a:pt x="1443" y="0"/>
                    <a:pt x="736"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17"/>
            <p:cNvSpPr/>
            <p:nvPr/>
          </p:nvSpPr>
          <p:spPr>
            <a:xfrm>
              <a:off x="4308350" y="3116275"/>
              <a:ext cx="312825" cy="87400"/>
            </a:xfrm>
            <a:custGeom>
              <a:avLst/>
              <a:gdLst/>
              <a:ahLst/>
              <a:cxnLst/>
              <a:rect l="l" t="t" r="r" b="b"/>
              <a:pathLst>
                <a:path w="12513" h="3496" extrusionOk="0">
                  <a:moveTo>
                    <a:pt x="583" y="0"/>
                  </a:moveTo>
                  <a:cubicBezTo>
                    <a:pt x="382" y="158"/>
                    <a:pt x="188" y="326"/>
                    <a:pt x="0" y="500"/>
                  </a:cubicBezTo>
                  <a:cubicBezTo>
                    <a:pt x="590" y="859"/>
                    <a:pt x="1183" y="1208"/>
                    <a:pt x="1791" y="1524"/>
                  </a:cubicBezTo>
                  <a:cubicBezTo>
                    <a:pt x="3451" y="2387"/>
                    <a:pt x="5219" y="3062"/>
                    <a:pt x="7076" y="3339"/>
                  </a:cubicBezTo>
                  <a:cubicBezTo>
                    <a:pt x="7708" y="3434"/>
                    <a:pt x="8383" y="3496"/>
                    <a:pt x="9061" y="3496"/>
                  </a:cubicBezTo>
                  <a:cubicBezTo>
                    <a:pt x="10118" y="3496"/>
                    <a:pt x="11185" y="3346"/>
                    <a:pt x="12117" y="2937"/>
                  </a:cubicBezTo>
                  <a:cubicBezTo>
                    <a:pt x="12252" y="2877"/>
                    <a:pt x="12384" y="2805"/>
                    <a:pt x="12512" y="2722"/>
                  </a:cubicBezTo>
                  <a:cubicBezTo>
                    <a:pt x="12503" y="2512"/>
                    <a:pt x="12489" y="2301"/>
                    <a:pt x="12469" y="2087"/>
                  </a:cubicBezTo>
                  <a:cubicBezTo>
                    <a:pt x="11617" y="2624"/>
                    <a:pt x="10250" y="2789"/>
                    <a:pt x="9486" y="2818"/>
                  </a:cubicBezTo>
                  <a:cubicBezTo>
                    <a:pt x="9345" y="2824"/>
                    <a:pt x="9204" y="2827"/>
                    <a:pt x="9063" y="2827"/>
                  </a:cubicBezTo>
                  <a:cubicBezTo>
                    <a:pt x="7675" y="2827"/>
                    <a:pt x="6300" y="2554"/>
                    <a:pt x="4982" y="2120"/>
                  </a:cubicBezTo>
                  <a:cubicBezTo>
                    <a:pt x="3534" y="1640"/>
                    <a:pt x="2160" y="941"/>
                    <a:pt x="850" y="165"/>
                  </a:cubicBezTo>
                  <a:cubicBezTo>
                    <a:pt x="761" y="112"/>
                    <a:pt x="672" y="55"/>
                    <a:pt x="583"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17"/>
            <p:cNvSpPr/>
            <p:nvPr/>
          </p:nvSpPr>
          <p:spPr>
            <a:xfrm>
              <a:off x="4625675" y="3164675"/>
              <a:ext cx="1575" cy="2225"/>
            </a:xfrm>
            <a:custGeom>
              <a:avLst/>
              <a:gdLst/>
              <a:ahLst/>
              <a:cxnLst/>
              <a:rect l="l" t="t" r="r" b="b"/>
              <a:pathLst>
                <a:path w="63" h="89" extrusionOk="0">
                  <a:moveTo>
                    <a:pt x="3" y="0"/>
                  </a:moveTo>
                  <a:cubicBezTo>
                    <a:pt x="3" y="0"/>
                    <a:pt x="0" y="0"/>
                    <a:pt x="0" y="3"/>
                  </a:cubicBezTo>
                  <a:cubicBezTo>
                    <a:pt x="20" y="33"/>
                    <a:pt x="43" y="59"/>
                    <a:pt x="62" y="89"/>
                  </a:cubicBezTo>
                  <a:lnTo>
                    <a:pt x="3" y="0"/>
                  </a:ln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17"/>
            <p:cNvSpPr/>
            <p:nvPr/>
          </p:nvSpPr>
          <p:spPr>
            <a:xfrm>
              <a:off x="4629800" y="3171100"/>
              <a:ext cx="2650" cy="4350"/>
            </a:xfrm>
            <a:custGeom>
              <a:avLst/>
              <a:gdLst/>
              <a:ahLst/>
              <a:cxnLst/>
              <a:rect l="l" t="t" r="r" b="b"/>
              <a:pathLst>
                <a:path w="106" h="174" extrusionOk="0">
                  <a:moveTo>
                    <a:pt x="0" y="0"/>
                  </a:moveTo>
                  <a:cubicBezTo>
                    <a:pt x="36" y="55"/>
                    <a:pt x="69" y="115"/>
                    <a:pt x="102" y="174"/>
                  </a:cubicBezTo>
                  <a:lnTo>
                    <a:pt x="105" y="171"/>
                  </a:lnTo>
                  <a:cubicBezTo>
                    <a:pt x="72" y="112"/>
                    <a:pt x="36" y="55"/>
                    <a:pt x="0" y="0"/>
                  </a:cubicBezTo>
                  <a:close/>
                </a:path>
              </a:pathLst>
            </a:custGeom>
            <a:solidFill>
              <a:srgbClr val="044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17"/>
            <p:cNvSpPr/>
            <p:nvPr/>
          </p:nvSpPr>
          <p:spPr>
            <a:xfrm>
              <a:off x="4620075" y="3164750"/>
              <a:ext cx="12300" cy="19600"/>
            </a:xfrm>
            <a:custGeom>
              <a:avLst/>
              <a:gdLst/>
              <a:ahLst/>
              <a:cxnLst/>
              <a:rect l="l" t="t" r="r" b="b"/>
              <a:pathLst>
                <a:path w="492" h="784" extrusionOk="0">
                  <a:moveTo>
                    <a:pt x="224" y="0"/>
                  </a:moveTo>
                  <a:cubicBezTo>
                    <a:pt x="155" y="53"/>
                    <a:pt x="76" y="102"/>
                    <a:pt x="0" y="148"/>
                  </a:cubicBezTo>
                  <a:cubicBezTo>
                    <a:pt x="20" y="362"/>
                    <a:pt x="34" y="573"/>
                    <a:pt x="43" y="783"/>
                  </a:cubicBezTo>
                  <a:cubicBezTo>
                    <a:pt x="204" y="678"/>
                    <a:pt x="356" y="560"/>
                    <a:pt x="491" y="428"/>
                  </a:cubicBezTo>
                  <a:cubicBezTo>
                    <a:pt x="458" y="369"/>
                    <a:pt x="425" y="309"/>
                    <a:pt x="389" y="254"/>
                  </a:cubicBezTo>
                  <a:cubicBezTo>
                    <a:pt x="356" y="198"/>
                    <a:pt x="320" y="142"/>
                    <a:pt x="286" y="86"/>
                  </a:cubicBezTo>
                  <a:cubicBezTo>
                    <a:pt x="267" y="56"/>
                    <a:pt x="244" y="30"/>
                    <a:pt x="224" y="0"/>
                  </a:cubicBezTo>
                  <a:close/>
                </a:path>
              </a:pathLst>
            </a:custGeom>
            <a:solidFill>
              <a:srgbClr val="16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0" name="Google Shape;1640;p17"/>
          <p:cNvGrpSpPr/>
          <p:nvPr/>
        </p:nvGrpSpPr>
        <p:grpSpPr>
          <a:xfrm>
            <a:off x="1102331" y="4174785"/>
            <a:ext cx="163416" cy="163452"/>
            <a:chOff x="5884600" y="320025"/>
            <a:chExt cx="360900" cy="360900"/>
          </a:xfrm>
        </p:grpSpPr>
        <p:sp>
          <p:nvSpPr>
            <p:cNvPr id="1641" name="Google Shape;1641;p17"/>
            <p:cNvSpPr/>
            <p:nvPr/>
          </p:nvSpPr>
          <p:spPr>
            <a:xfrm>
              <a:off x="5884600" y="320025"/>
              <a:ext cx="360900" cy="360900"/>
            </a:xfrm>
            <a:custGeom>
              <a:avLst/>
              <a:gdLst/>
              <a:ahLst/>
              <a:cxnLst/>
              <a:rect l="l" t="t" r="r" b="b"/>
              <a:pathLst>
                <a:path w="14436" h="14436" extrusionOk="0">
                  <a:moveTo>
                    <a:pt x="7218" y="0"/>
                  </a:moveTo>
                  <a:cubicBezTo>
                    <a:pt x="3230" y="0"/>
                    <a:pt x="0" y="3230"/>
                    <a:pt x="0" y="7217"/>
                  </a:cubicBezTo>
                  <a:cubicBezTo>
                    <a:pt x="0" y="11202"/>
                    <a:pt x="3230" y="14435"/>
                    <a:pt x="7218" y="14435"/>
                  </a:cubicBezTo>
                  <a:cubicBezTo>
                    <a:pt x="11205" y="14435"/>
                    <a:pt x="14435" y="11202"/>
                    <a:pt x="14435" y="7217"/>
                  </a:cubicBezTo>
                  <a:cubicBezTo>
                    <a:pt x="14435" y="3230"/>
                    <a:pt x="11205" y="0"/>
                    <a:pt x="7218" y="0"/>
                  </a:cubicBezTo>
                  <a:close/>
                </a:path>
              </a:pathLst>
            </a:custGeom>
            <a:solidFill>
              <a:srgbClr val="F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17"/>
            <p:cNvSpPr/>
            <p:nvPr/>
          </p:nvSpPr>
          <p:spPr>
            <a:xfrm>
              <a:off x="5900875" y="481025"/>
              <a:ext cx="344625" cy="199900"/>
            </a:xfrm>
            <a:custGeom>
              <a:avLst/>
              <a:gdLst/>
              <a:ahLst/>
              <a:cxnLst/>
              <a:rect l="l" t="t" r="r" b="b"/>
              <a:pathLst>
                <a:path w="13785" h="7996" extrusionOk="0">
                  <a:moveTo>
                    <a:pt x="13741" y="1"/>
                  </a:moveTo>
                  <a:cubicBezTo>
                    <a:pt x="13316" y="484"/>
                    <a:pt x="12856" y="923"/>
                    <a:pt x="12322" y="1308"/>
                  </a:cubicBezTo>
                  <a:cubicBezTo>
                    <a:pt x="11657" y="1795"/>
                    <a:pt x="10929" y="2187"/>
                    <a:pt x="10215" y="2595"/>
                  </a:cubicBezTo>
                  <a:cubicBezTo>
                    <a:pt x="8750" y="3441"/>
                    <a:pt x="7222" y="4215"/>
                    <a:pt x="5543" y="4531"/>
                  </a:cubicBezTo>
                  <a:cubicBezTo>
                    <a:pt x="4895" y="4653"/>
                    <a:pt x="4191" y="4732"/>
                    <a:pt x="3486" y="4732"/>
                  </a:cubicBezTo>
                  <a:cubicBezTo>
                    <a:pt x="2226" y="4732"/>
                    <a:pt x="961" y="4480"/>
                    <a:pt x="1" y="3771"/>
                  </a:cubicBezTo>
                  <a:lnTo>
                    <a:pt x="1" y="3771"/>
                  </a:lnTo>
                  <a:cubicBezTo>
                    <a:pt x="1137" y="6263"/>
                    <a:pt x="3649" y="7995"/>
                    <a:pt x="6567" y="7995"/>
                  </a:cubicBezTo>
                  <a:cubicBezTo>
                    <a:pt x="10554" y="7995"/>
                    <a:pt x="13784" y="4762"/>
                    <a:pt x="13784" y="777"/>
                  </a:cubicBezTo>
                  <a:cubicBezTo>
                    <a:pt x="13784" y="514"/>
                    <a:pt x="13771" y="257"/>
                    <a:pt x="13741" y="1"/>
                  </a:cubicBezTo>
                  <a:close/>
                </a:path>
              </a:pathLst>
            </a:custGeom>
            <a:solidFill>
              <a:srgbClr val="FB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17"/>
            <p:cNvSpPr/>
            <p:nvPr/>
          </p:nvSpPr>
          <p:spPr>
            <a:xfrm>
              <a:off x="5919650" y="345700"/>
              <a:ext cx="146150" cy="47925"/>
            </a:xfrm>
            <a:custGeom>
              <a:avLst/>
              <a:gdLst/>
              <a:ahLst/>
              <a:cxnLst/>
              <a:rect l="l" t="t" r="r" b="b"/>
              <a:pathLst>
                <a:path w="5846" h="1917" extrusionOk="0">
                  <a:moveTo>
                    <a:pt x="2102" y="1"/>
                  </a:moveTo>
                  <a:cubicBezTo>
                    <a:pt x="1282" y="494"/>
                    <a:pt x="564" y="1150"/>
                    <a:pt x="1" y="1917"/>
                  </a:cubicBezTo>
                  <a:cubicBezTo>
                    <a:pt x="136" y="1881"/>
                    <a:pt x="271" y="1841"/>
                    <a:pt x="406" y="1801"/>
                  </a:cubicBezTo>
                  <a:cubicBezTo>
                    <a:pt x="1011" y="1623"/>
                    <a:pt x="1670" y="1322"/>
                    <a:pt x="2308" y="1322"/>
                  </a:cubicBezTo>
                  <a:cubicBezTo>
                    <a:pt x="2378" y="1322"/>
                    <a:pt x="2447" y="1326"/>
                    <a:pt x="2517" y="1334"/>
                  </a:cubicBezTo>
                  <a:cubicBezTo>
                    <a:pt x="3036" y="1392"/>
                    <a:pt x="3547" y="1439"/>
                    <a:pt x="4056" y="1439"/>
                  </a:cubicBezTo>
                  <a:cubicBezTo>
                    <a:pt x="4619" y="1439"/>
                    <a:pt x="5178" y="1381"/>
                    <a:pt x="5740" y="1219"/>
                  </a:cubicBezTo>
                  <a:cubicBezTo>
                    <a:pt x="5802" y="1202"/>
                    <a:pt x="5845" y="1133"/>
                    <a:pt x="5825" y="1071"/>
                  </a:cubicBezTo>
                  <a:cubicBezTo>
                    <a:pt x="5737" y="800"/>
                    <a:pt x="5523" y="751"/>
                    <a:pt x="5259" y="698"/>
                  </a:cubicBezTo>
                  <a:cubicBezTo>
                    <a:pt x="4584" y="557"/>
                    <a:pt x="3903" y="458"/>
                    <a:pt x="3234" y="291"/>
                  </a:cubicBezTo>
                  <a:cubicBezTo>
                    <a:pt x="2859" y="198"/>
                    <a:pt x="2484" y="73"/>
                    <a:pt x="2102"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17"/>
            <p:cNvSpPr/>
            <p:nvPr/>
          </p:nvSpPr>
          <p:spPr>
            <a:xfrm>
              <a:off x="6130475" y="346775"/>
              <a:ext cx="60100" cy="42725"/>
            </a:xfrm>
            <a:custGeom>
              <a:avLst/>
              <a:gdLst/>
              <a:ahLst/>
              <a:cxnLst/>
              <a:rect l="l" t="t" r="r" b="b"/>
              <a:pathLst>
                <a:path w="2404" h="1709" extrusionOk="0">
                  <a:moveTo>
                    <a:pt x="579" y="1"/>
                  </a:moveTo>
                  <a:cubicBezTo>
                    <a:pt x="501" y="1"/>
                    <a:pt x="442" y="38"/>
                    <a:pt x="372" y="102"/>
                  </a:cubicBezTo>
                  <a:cubicBezTo>
                    <a:pt x="342" y="132"/>
                    <a:pt x="333" y="165"/>
                    <a:pt x="333" y="201"/>
                  </a:cubicBezTo>
                  <a:cubicBezTo>
                    <a:pt x="257" y="244"/>
                    <a:pt x="184" y="297"/>
                    <a:pt x="132" y="372"/>
                  </a:cubicBezTo>
                  <a:cubicBezTo>
                    <a:pt x="0" y="560"/>
                    <a:pt x="10" y="813"/>
                    <a:pt x="184" y="975"/>
                  </a:cubicBezTo>
                  <a:cubicBezTo>
                    <a:pt x="428" y="1202"/>
                    <a:pt x="827" y="1143"/>
                    <a:pt x="1097" y="1347"/>
                  </a:cubicBezTo>
                  <a:cubicBezTo>
                    <a:pt x="1284" y="1486"/>
                    <a:pt x="1422" y="1708"/>
                    <a:pt x="1659" y="1708"/>
                  </a:cubicBezTo>
                  <a:cubicBezTo>
                    <a:pt x="1697" y="1708"/>
                    <a:pt x="1738" y="1702"/>
                    <a:pt x="1781" y="1690"/>
                  </a:cubicBezTo>
                  <a:cubicBezTo>
                    <a:pt x="2404" y="1512"/>
                    <a:pt x="2101" y="797"/>
                    <a:pt x="1781" y="504"/>
                  </a:cubicBezTo>
                  <a:cubicBezTo>
                    <a:pt x="1679" y="409"/>
                    <a:pt x="1567" y="310"/>
                    <a:pt x="1429" y="277"/>
                  </a:cubicBezTo>
                  <a:cubicBezTo>
                    <a:pt x="1397" y="269"/>
                    <a:pt x="1363" y="266"/>
                    <a:pt x="1328" y="266"/>
                  </a:cubicBezTo>
                  <a:cubicBezTo>
                    <a:pt x="1257" y="266"/>
                    <a:pt x="1182" y="278"/>
                    <a:pt x="1110" y="278"/>
                  </a:cubicBezTo>
                  <a:cubicBezTo>
                    <a:pt x="1052" y="278"/>
                    <a:pt x="996" y="270"/>
                    <a:pt x="945" y="240"/>
                  </a:cubicBezTo>
                  <a:cubicBezTo>
                    <a:pt x="932" y="231"/>
                    <a:pt x="922" y="221"/>
                    <a:pt x="909" y="211"/>
                  </a:cubicBezTo>
                  <a:cubicBezTo>
                    <a:pt x="919" y="161"/>
                    <a:pt x="880" y="102"/>
                    <a:pt x="824" y="96"/>
                  </a:cubicBezTo>
                  <a:cubicBezTo>
                    <a:pt x="813" y="96"/>
                    <a:pt x="807" y="99"/>
                    <a:pt x="797" y="99"/>
                  </a:cubicBezTo>
                  <a:cubicBezTo>
                    <a:pt x="764" y="63"/>
                    <a:pt x="728" y="33"/>
                    <a:pt x="675" y="17"/>
                  </a:cubicBezTo>
                  <a:cubicBezTo>
                    <a:pt x="639" y="6"/>
                    <a:pt x="608" y="1"/>
                    <a:pt x="579"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17"/>
            <p:cNvSpPr/>
            <p:nvPr/>
          </p:nvSpPr>
          <p:spPr>
            <a:xfrm>
              <a:off x="6099675" y="504625"/>
              <a:ext cx="57900" cy="37075"/>
            </a:xfrm>
            <a:custGeom>
              <a:avLst/>
              <a:gdLst/>
              <a:ahLst/>
              <a:cxnLst/>
              <a:rect l="l" t="t" r="r" b="b"/>
              <a:pathLst>
                <a:path w="2316" h="1483" extrusionOk="0">
                  <a:moveTo>
                    <a:pt x="630" y="1"/>
                  </a:moveTo>
                  <a:cubicBezTo>
                    <a:pt x="405" y="1"/>
                    <a:pt x="204" y="78"/>
                    <a:pt x="93" y="295"/>
                  </a:cubicBezTo>
                  <a:cubicBezTo>
                    <a:pt x="1" y="482"/>
                    <a:pt x="44" y="713"/>
                    <a:pt x="215" y="838"/>
                  </a:cubicBezTo>
                  <a:cubicBezTo>
                    <a:pt x="298" y="897"/>
                    <a:pt x="391" y="917"/>
                    <a:pt x="486" y="917"/>
                  </a:cubicBezTo>
                  <a:cubicBezTo>
                    <a:pt x="576" y="917"/>
                    <a:pt x="667" y="900"/>
                    <a:pt x="755" y="880"/>
                  </a:cubicBezTo>
                  <a:lnTo>
                    <a:pt x="755" y="880"/>
                  </a:lnTo>
                  <a:cubicBezTo>
                    <a:pt x="735" y="907"/>
                    <a:pt x="722" y="937"/>
                    <a:pt x="725" y="973"/>
                  </a:cubicBezTo>
                  <a:cubicBezTo>
                    <a:pt x="744" y="1367"/>
                    <a:pt x="1158" y="1482"/>
                    <a:pt x="1532" y="1482"/>
                  </a:cubicBezTo>
                  <a:cubicBezTo>
                    <a:pt x="1669" y="1482"/>
                    <a:pt x="1802" y="1467"/>
                    <a:pt x="1907" y="1444"/>
                  </a:cubicBezTo>
                  <a:cubicBezTo>
                    <a:pt x="2164" y="1388"/>
                    <a:pt x="2316" y="1170"/>
                    <a:pt x="2206" y="910"/>
                  </a:cubicBezTo>
                  <a:cubicBezTo>
                    <a:pt x="2098" y="650"/>
                    <a:pt x="1811" y="446"/>
                    <a:pt x="1578" y="308"/>
                  </a:cubicBezTo>
                  <a:cubicBezTo>
                    <a:pt x="1354" y="172"/>
                    <a:pt x="965" y="1"/>
                    <a:pt x="63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17"/>
            <p:cNvSpPr/>
            <p:nvPr/>
          </p:nvSpPr>
          <p:spPr>
            <a:xfrm>
              <a:off x="6110125" y="382475"/>
              <a:ext cx="133725" cy="123200"/>
            </a:xfrm>
            <a:custGeom>
              <a:avLst/>
              <a:gdLst/>
              <a:ahLst/>
              <a:cxnLst/>
              <a:rect l="l" t="t" r="r" b="b"/>
              <a:pathLst>
                <a:path w="5349" h="4928" extrusionOk="0">
                  <a:moveTo>
                    <a:pt x="3656" y="1"/>
                  </a:moveTo>
                  <a:cubicBezTo>
                    <a:pt x="3547" y="18"/>
                    <a:pt x="3442" y="51"/>
                    <a:pt x="3333" y="90"/>
                  </a:cubicBezTo>
                  <a:cubicBezTo>
                    <a:pt x="2888" y="251"/>
                    <a:pt x="2451" y="396"/>
                    <a:pt x="1999" y="534"/>
                  </a:cubicBezTo>
                  <a:cubicBezTo>
                    <a:pt x="1872" y="574"/>
                    <a:pt x="1891" y="775"/>
                    <a:pt x="2029" y="775"/>
                  </a:cubicBezTo>
                  <a:cubicBezTo>
                    <a:pt x="2031" y="775"/>
                    <a:pt x="2032" y="775"/>
                    <a:pt x="2033" y="775"/>
                  </a:cubicBezTo>
                  <a:cubicBezTo>
                    <a:pt x="2074" y="774"/>
                    <a:pt x="2115" y="773"/>
                    <a:pt x="2156" y="773"/>
                  </a:cubicBezTo>
                  <a:cubicBezTo>
                    <a:pt x="2415" y="773"/>
                    <a:pt x="2675" y="799"/>
                    <a:pt x="2931" y="824"/>
                  </a:cubicBezTo>
                  <a:cubicBezTo>
                    <a:pt x="3514" y="884"/>
                    <a:pt x="3103" y="1072"/>
                    <a:pt x="2843" y="1272"/>
                  </a:cubicBezTo>
                  <a:cubicBezTo>
                    <a:pt x="2714" y="1368"/>
                    <a:pt x="2612" y="1440"/>
                    <a:pt x="2543" y="1536"/>
                  </a:cubicBezTo>
                  <a:cubicBezTo>
                    <a:pt x="2243" y="1327"/>
                    <a:pt x="1937" y="1028"/>
                    <a:pt x="1577" y="1028"/>
                  </a:cubicBezTo>
                  <a:cubicBezTo>
                    <a:pt x="1539" y="1028"/>
                    <a:pt x="1500" y="1031"/>
                    <a:pt x="1460" y="1039"/>
                  </a:cubicBezTo>
                  <a:cubicBezTo>
                    <a:pt x="1239" y="1081"/>
                    <a:pt x="1077" y="1233"/>
                    <a:pt x="1042" y="1417"/>
                  </a:cubicBezTo>
                  <a:cubicBezTo>
                    <a:pt x="591" y="1747"/>
                    <a:pt x="116" y="2260"/>
                    <a:pt x="57" y="2823"/>
                  </a:cubicBezTo>
                  <a:cubicBezTo>
                    <a:pt x="1" y="3353"/>
                    <a:pt x="571" y="3498"/>
                    <a:pt x="992" y="3544"/>
                  </a:cubicBezTo>
                  <a:cubicBezTo>
                    <a:pt x="1023" y="3548"/>
                    <a:pt x="1054" y="3549"/>
                    <a:pt x="1085" y="3549"/>
                  </a:cubicBezTo>
                  <a:cubicBezTo>
                    <a:pt x="1182" y="3549"/>
                    <a:pt x="1281" y="3537"/>
                    <a:pt x="1378" y="3537"/>
                  </a:cubicBezTo>
                  <a:cubicBezTo>
                    <a:pt x="1409" y="3537"/>
                    <a:pt x="1439" y="3538"/>
                    <a:pt x="1469" y="3541"/>
                  </a:cubicBezTo>
                  <a:lnTo>
                    <a:pt x="1680" y="3525"/>
                  </a:lnTo>
                  <a:cubicBezTo>
                    <a:pt x="2019" y="3570"/>
                    <a:pt x="2158" y="3712"/>
                    <a:pt x="2098" y="3952"/>
                  </a:cubicBezTo>
                  <a:cubicBezTo>
                    <a:pt x="2177" y="4186"/>
                    <a:pt x="2144" y="4282"/>
                    <a:pt x="2365" y="4450"/>
                  </a:cubicBezTo>
                  <a:cubicBezTo>
                    <a:pt x="2847" y="4818"/>
                    <a:pt x="3699" y="4928"/>
                    <a:pt x="4353" y="4928"/>
                  </a:cubicBezTo>
                  <a:cubicBezTo>
                    <a:pt x="4458" y="4928"/>
                    <a:pt x="4557" y="4925"/>
                    <a:pt x="4650" y="4920"/>
                  </a:cubicBezTo>
                  <a:cubicBezTo>
                    <a:pt x="4811" y="4911"/>
                    <a:pt x="4900" y="4779"/>
                    <a:pt x="4874" y="4628"/>
                  </a:cubicBezTo>
                  <a:cubicBezTo>
                    <a:pt x="4791" y="4177"/>
                    <a:pt x="4571" y="3830"/>
                    <a:pt x="4258" y="3505"/>
                  </a:cubicBezTo>
                  <a:cubicBezTo>
                    <a:pt x="4176" y="3419"/>
                    <a:pt x="3452" y="2839"/>
                    <a:pt x="3672" y="2652"/>
                  </a:cubicBezTo>
                  <a:cubicBezTo>
                    <a:pt x="3689" y="2638"/>
                    <a:pt x="3711" y="2631"/>
                    <a:pt x="3738" y="2631"/>
                  </a:cubicBezTo>
                  <a:cubicBezTo>
                    <a:pt x="3933" y="2631"/>
                    <a:pt x="4353" y="2988"/>
                    <a:pt x="4416" y="3043"/>
                  </a:cubicBezTo>
                  <a:cubicBezTo>
                    <a:pt x="4677" y="3261"/>
                    <a:pt x="4999" y="3584"/>
                    <a:pt x="5348" y="3758"/>
                  </a:cubicBezTo>
                  <a:cubicBezTo>
                    <a:pt x="5157" y="2329"/>
                    <a:pt x="4551" y="1035"/>
                    <a:pt x="365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17"/>
            <p:cNvSpPr/>
            <p:nvPr/>
          </p:nvSpPr>
          <p:spPr>
            <a:xfrm>
              <a:off x="5892000" y="501675"/>
              <a:ext cx="93125" cy="84500"/>
            </a:xfrm>
            <a:custGeom>
              <a:avLst/>
              <a:gdLst/>
              <a:ahLst/>
              <a:cxnLst/>
              <a:rect l="l" t="t" r="r" b="b"/>
              <a:pathLst>
                <a:path w="3725" h="3380" extrusionOk="0">
                  <a:moveTo>
                    <a:pt x="3220" y="1"/>
                  </a:moveTo>
                  <a:cubicBezTo>
                    <a:pt x="3137" y="1"/>
                    <a:pt x="3050" y="36"/>
                    <a:pt x="2971" y="113"/>
                  </a:cubicBezTo>
                  <a:cubicBezTo>
                    <a:pt x="2901" y="185"/>
                    <a:pt x="2848" y="354"/>
                    <a:pt x="2819" y="433"/>
                  </a:cubicBezTo>
                  <a:cubicBezTo>
                    <a:pt x="2701" y="735"/>
                    <a:pt x="2707" y="772"/>
                    <a:pt x="2411" y="1025"/>
                  </a:cubicBezTo>
                  <a:cubicBezTo>
                    <a:pt x="2177" y="1221"/>
                    <a:pt x="2072" y="1254"/>
                    <a:pt x="1915" y="1254"/>
                  </a:cubicBezTo>
                  <a:cubicBezTo>
                    <a:pt x="1835" y="1254"/>
                    <a:pt x="1743" y="1245"/>
                    <a:pt x="1614" y="1245"/>
                  </a:cubicBezTo>
                  <a:cubicBezTo>
                    <a:pt x="1598" y="1245"/>
                    <a:pt x="1581" y="1245"/>
                    <a:pt x="1564" y="1246"/>
                  </a:cubicBezTo>
                  <a:cubicBezTo>
                    <a:pt x="1433" y="1246"/>
                    <a:pt x="1301" y="1249"/>
                    <a:pt x="1169" y="1272"/>
                  </a:cubicBezTo>
                  <a:cubicBezTo>
                    <a:pt x="1097" y="1285"/>
                    <a:pt x="1024" y="1305"/>
                    <a:pt x="956" y="1331"/>
                  </a:cubicBezTo>
                  <a:cubicBezTo>
                    <a:pt x="915" y="1263"/>
                    <a:pt x="847" y="1216"/>
                    <a:pt x="775" y="1216"/>
                  </a:cubicBezTo>
                  <a:cubicBezTo>
                    <a:pt x="728" y="1216"/>
                    <a:pt x="680" y="1236"/>
                    <a:pt x="636" y="1282"/>
                  </a:cubicBezTo>
                  <a:cubicBezTo>
                    <a:pt x="435" y="1503"/>
                    <a:pt x="185" y="1737"/>
                    <a:pt x="0" y="2000"/>
                  </a:cubicBezTo>
                  <a:cubicBezTo>
                    <a:pt x="142" y="2480"/>
                    <a:pt x="333" y="2945"/>
                    <a:pt x="570" y="3379"/>
                  </a:cubicBezTo>
                  <a:cubicBezTo>
                    <a:pt x="643" y="3340"/>
                    <a:pt x="705" y="3281"/>
                    <a:pt x="761" y="3208"/>
                  </a:cubicBezTo>
                  <a:cubicBezTo>
                    <a:pt x="1041" y="2859"/>
                    <a:pt x="1110" y="2464"/>
                    <a:pt x="1535" y="2214"/>
                  </a:cubicBezTo>
                  <a:cubicBezTo>
                    <a:pt x="2058" y="1904"/>
                    <a:pt x="2743" y="2243"/>
                    <a:pt x="3109" y="1693"/>
                  </a:cubicBezTo>
                  <a:cubicBezTo>
                    <a:pt x="3333" y="1354"/>
                    <a:pt x="3725" y="673"/>
                    <a:pt x="3547" y="255"/>
                  </a:cubicBezTo>
                  <a:cubicBezTo>
                    <a:pt x="3479" y="94"/>
                    <a:pt x="3354" y="1"/>
                    <a:pt x="322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17"/>
            <p:cNvSpPr/>
            <p:nvPr/>
          </p:nvSpPr>
          <p:spPr>
            <a:xfrm>
              <a:off x="6146250" y="602050"/>
              <a:ext cx="12500" cy="8300"/>
            </a:xfrm>
            <a:custGeom>
              <a:avLst/>
              <a:gdLst/>
              <a:ahLst/>
              <a:cxnLst/>
              <a:rect l="l" t="t" r="r" b="b"/>
              <a:pathLst>
                <a:path w="500" h="332" extrusionOk="0">
                  <a:moveTo>
                    <a:pt x="220" y="1"/>
                  </a:moveTo>
                  <a:cubicBezTo>
                    <a:pt x="135" y="1"/>
                    <a:pt x="50" y="52"/>
                    <a:pt x="31" y="141"/>
                  </a:cubicBezTo>
                  <a:cubicBezTo>
                    <a:pt x="1" y="289"/>
                    <a:pt x="119" y="332"/>
                    <a:pt x="240" y="332"/>
                  </a:cubicBezTo>
                  <a:cubicBezTo>
                    <a:pt x="303" y="332"/>
                    <a:pt x="366" y="320"/>
                    <a:pt x="410" y="306"/>
                  </a:cubicBezTo>
                  <a:cubicBezTo>
                    <a:pt x="499" y="274"/>
                    <a:pt x="474" y="147"/>
                    <a:pt x="393" y="147"/>
                  </a:cubicBezTo>
                  <a:cubicBezTo>
                    <a:pt x="391" y="147"/>
                    <a:pt x="389" y="147"/>
                    <a:pt x="387" y="147"/>
                  </a:cubicBezTo>
                  <a:cubicBezTo>
                    <a:pt x="387" y="112"/>
                    <a:pt x="377" y="79"/>
                    <a:pt x="354" y="56"/>
                  </a:cubicBezTo>
                  <a:cubicBezTo>
                    <a:pt x="318" y="18"/>
                    <a:pt x="269" y="1"/>
                    <a:pt x="22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17"/>
            <p:cNvSpPr/>
            <p:nvPr/>
          </p:nvSpPr>
          <p:spPr>
            <a:xfrm>
              <a:off x="6056875" y="643025"/>
              <a:ext cx="15175" cy="8625"/>
            </a:xfrm>
            <a:custGeom>
              <a:avLst/>
              <a:gdLst/>
              <a:ahLst/>
              <a:cxnLst/>
              <a:rect l="l" t="t" r="r" b="b"/>
              <a:pathLst>
                <a:path w="607" h="345" extrusionOk="0">
                  <a:moveTo>
                    <a:pt x="252" y="1"/>
                  </a:moveTo>
                  <a:cubicBezTo>
                    <a:pt x="211" y="1"/>
                    <a:pt x="171" y="5"/>
                    <a:pt x="133" y="17"/>
                  </a:cubicBezTo>
                  <a:lnTo>
                    <a:pt x="133" y="20"/>
                  </a:lnTo>
                  <a:cubicBezTo>
                    <a:pt x="57" y="49"/>
                    <a:pt x="1" y="165"/>
                    <a:pt x="106" y="218"/>
                  </a:cubicBezTo>
                  <a:cubicBezTo>
                    <a:pt x="116" y="221"/>
                    <a:pt x="125" y="224"/>
                    <a:pt x="136" y="227"/>
                  </a:cubicBezTo>
                  <a:cubicBezTo>
                    <a:pt x="153" y="290"/>
                    <a:pt x="203" y="344"/>
                    <a:pt x="267" y="344"/>
                  </a:cubicBezTo>
                  <a:cubicBezTo>
                    <a:pt x="278" y="344"/>
                    <a:pt x="289" y="343"/>
                    <a:pt x="300" y="339"/>
                  </a:cubicBezTo>
                  <a:cubicBezTo>
                    <a:pt x="359" y="320"/>
                    <a:pt x="412" y="297"/>
                    <a:pt x="468" y="277"/>
                  </a:cubicBezTo>
                  <a:cubicBezTo>
                    <a:pt x="607" y="221"/>
                    <a:pt x="590" y="23"/>
                    <a:pt x="432" y="14"/>
                  </a:cubicBezTo>
                  <a:cubicBezTo>
                    <a:pt x="373" y="10"/>
                    <a:pt x="312" y="1"/>
                    <a:pt x="252"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17"/>
            <p:cNvSpPr/>
            <p:nvPr/>
          </p:nvSpPr>
          <p:spPr>
            <a:xfrm>
              <a:off x="6081000" y="578600"/>
              <a:ext cx="20175" cy="16625"/>
            </a:xfrm>
            <a:custGeom>
              <a:avLst/>
              <a:gdLst/>
              <a:ahLst/>
              <a:cxnLst/>
              <a:rect l="l" t="t" r="r" b="b"/>
              <a:pathLst>
                <a:path w="807" h="665" extrusionOk="0">
                  <a:moveTo>
                    <a:pt x="390" y="0"/>
                  </a:moveTo>
                  <a:cubicBezTo>
                    <a:pt x="377" y="0"/>
                    <a:pt x="363" y="1"/>
                    <a:pt x="350" y="3"/>
                  </a:cubicBezTo>
                  <a:cubicBezTo>
                    <a:pt x="274" y="12"/>
                    <a:pt x="185" y="65"/>
                    <a:pt x="195" y="157"/>
                  </a:cubicBezTo>
                  <a:cubicBezTo>
                    <a:pt x="195" y="184"/>
                    <a:pt x="195" y="210"/>
                    <a:pt x="207" y="230"/>
                  </a:cubicBezTo>
                  <a:cubicBezTo>
                    <a:pt x="211" y="233"/>
                    <a:pt x="215" y="233"/>
                    <a:pt x="218" y="236"/>
                  </a:cubicBezTo>
                  <a:cubicBezTo>
                    <a:pt x="93" y="269"/>
                    <a:pt x="0" y="434"/>
                    <a:pt x="113" y="562"/>
                  </a:cubicBezTo>
                  <a:cubicBezTo>
                    <a:pt x="174" y="633"/>
                    <a:pt x="261" y="665"/>
                    <a:pt x="351" y="665"/>
                  </a:cubicBezTo>
                  <a:cubicBezTo>
                    <a:pt x="486" y="665"/>
                    <a:pt x="625" y="593"/>
                    <a:pt x="689" y="477"/>
                  </a:cubicBezTo>
                  <a:cubicBezTo>
                    <a:pt x="807" y="262"/>
                    <a:pt x="619" y="0"/>
                    <a:pt x="39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17"/>
            <p:cNvSpPr/>
            <p:nvPr/>
          </p:nvSpPr>
          <p:spPr>
            <a:xfrm>
              <a:off x="6079125" y="352650"/>
              <a:ext cx="42400" cy="35950"/>
            </a:xfrm>
            <a:custGeom>
              <a:avLst/>
              <a:gdLst/>
              <a:ahLst/>
              <a:cxnLst/>
              <a:rect l="l" t="t" r="r" b="b"/>
              <a:pathLst>
                <a:path w="1696" h="1438" extrusionOk="0">
                  <a:moveTo>
                    <a:pt x="843" y="1"/>
                  </a:moveTo>
                  <a:cubicBezTo>
                    <a:pt x="402" y="1"/>
                    <a:pt x="0" y="403"/>
                    <a:pt x="82" y="872"/>
                  </a:cubicBezTo>
                  <a:cubicBezTo>
                    <a:pt x="133" y="1182"/>
                    <a:pt x="454" y="1437"/>
                    <a:pt x="759" y="1437"/>
                  </a:cubicBezTo>
                  <a:cubicBezTo>
                    <a:pt x="853" y="1437"/>
                    <a:pt x="945" y="1413"/>
                    <a:pt x="1027" y="1359"/>
                  </a:cubicBezTo>
                  <a:cubicBezTo>
                    <a:pt x="1162" y="1336"/>
                    <a:pt x="1287" y="1277"/>
                    <a:pt x="1386" y="1162"/>
                  </a:cubicBezTo>
                  <a:cubicBezTo>
                    <a:pt x="1695" y="793"/>
                    <a:pt x="1531" y="190"/>
                    <a:pt x="1073" y="39"/>
                  </a:cubicBezTo>
                  <a:cubicBezTo>
                    <a:pt x="997" y="13"/>
                    <a:pt x="919" y="1"/>
                    <a:pt x="843"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7"/>
            <p:cNvSpPr/>
            <p:nvPr/>
          </p:nvSpPr>
          <p:spPr>
            <a:xfrm>
              <a:off x="5896125" y="412450"/>
              <a:ext cx="71025" cy="92600"/>
            </a:xfrm>
            <a:custGeom>
              <a:avLst/>
              <a:gdLst/>
              <a:ahLst/>
              <a:cxnLst/>
              <a:rect l="l" t="t" r="r" b="b"/>
              <a:pathLst>
                <a:path w="2841" h="3704" extrusionOk="0">
                  <a:moveTo>
                    <a:pt x="2087" y="1"/>
                  </a:moveTo>
                  <a:cubicBezTo>
                    <a:pt x="1941" y="1"/>
                    <a:pt x="1790" y="40"/>
                    <a:pt x="1650" y="83"/>
                  </a:cubicBezTo>
                  <a:cubicBezTo>
                    <a:pt x="1357" y="172"/>
                    <a:pt x="550" y="593"/>
                    <a:pt x="761" y="1005"/>
                  </a:cubicBezTo>
                  <a:cubicBezTo>
                    <a:pt x="718" y="1071"/>
                    <a:pt x="682" y="1140"/>
                    <a:pt x="652" y="1212"/>
                  </a:cubicBezTo>
                  <a:cubicBezTo>
                    <a:pt x="626" y="1282"/>
                    <a:pt x="589" y="1367"/>
                    <a:pt x="586" y="1449"/>
                  </a:cubicBezTo>
                  <a:cubicBezTo>
                    <a:pt x="415" y="1532"/>
                    <a:pt x="267" y="1663"/>
                    <a:pt x="148" y="1881"/>
                  </a:cubicBezTo>
                  <a:cubicBezTo>
                    <a:pt x="89" y="1983"/>
                    <a:pt x="129" y="2095"/>
                    <a:pt x="221" y="2160"/>
                  </a:cubicBezTo>
                  <a:cubicBezTo>
                    <a:pt x="221" y="2174"/>
                    <a:pt x="218" y="2187"/>
                    <a:pt x="218" y="2200"/>
                  </a:cubicBezTo>
                  <a:cubicBezTo>
                    <a:pt x="102" y="2243"/>
                    <a:pt x="1" y="2391"/>
                    <a:pt x="89" y="2513"/>
                  </a:cubicBezTo>
                  <a:cubicBezTo>
                    <a:pt x="181" y="2635"/>
                    <a:pt x="297" y="2714"/>
                    <a:pt x="428" y="2737"/>
                  </a:cubicBezTo>
                  <a:cubicBezTo>
                    <a:pt x="396" y="2846"/>
                    <a:pt x="445" y="2978"/>
                    <a:pt x="603" y="3000"/>
                  </a:cubicBezTo>
                  <a:cubicBezTo>
                    <a:pt x="599" y="3128"/>
                    <a:pt x="596" y="3260"/>
                    <a:pt x="616" y="3310"/>
                  </a:cubicBezTo>
                  <a:cubicBezTo>
                    <a:pt x="685" y="3481"/>
                    <a:pt x="846" y="3603"/>
                    <a:pt x="1018" y="3662"/>
                  </a:cubicBezTo>
                  <a:cubicBezTo>
                    <a:pt x="1102" y="3691"/>
                    <a:pt x="1186" y="3704"/>
                    <a:pt x="1270" y="3704"/>
                  </a:cubicBezTo>
                  <a:cubicBezTo>
                    <a:pt x="1658" y="3704"/>
                    <a:pt x="2038" y="3429"/>
                    <a:pt x="2358" y="3247"/>
                  </a:cubicBezTo>
                  <a:cubicBezTo>
                    <a:pt x="2426" y="3211"/>
                    <a:pt x="2453" y="3113"/>
                    <a:pt x="2411" y="3043"/>
                  </a:cubicBezTo>
                  <a:cubicBezTo>
                    <a:pt x="2325" y="2908"/>
                    <a:pt x="2302" y="2911"/>
                    <a:pt x="2147" y="2862"/>
                  </a:cubicBezTo>
                  <a:cubicBezTo>
                    <a:pt x="1801" y="2747"/>
                    <a:pt x="1376" y="2698"/>
                    <a:pt x="984" y="2638"/>
                  </a:cubicBezTo>
                  <a:cubicBezTo>
                    <a:pt x="988" y="2615"/>
                    <a:pt x="988" y="2595"/>
                    <a:pt x="988" y="2586"/>
                  </a:cubicBezTo>
                  <a:cubicBezTo>
                    <a:pt x="981" y="2520"/>
                    <a:pt x="978" y="2454"/>
                    <a:pt x="975" y="2385"/>
                  </a:cubicBezTo>
                  <a:cubicBezTo>
                    <a:pt x="1034" y="2194"/>
                    <a:pt x="991" y="1970"/>
                    <a:pt x="922" y="1769"/>
                  </a:cubicBezTo>
                  <a:cubicBezTo>
                    <a:pt x="1011" y="1746"/>
                    <a:pt x="1108" y="1737"/>
                    <a:pt x="1209" y="1737"/>
                  </a:cubicBezTo>
                  <a:cubicBezTo>
                    <a:pt x="1650" y="1737"/>
                    <a:pt x="2173" y="1916"/>
                    <a:pt x="2532" y="1923"/>
                  </a:cubicBezTo>
                  <a:cubicBezTo>
                    <a:pt x="2534" y="1923"/>
                    <a:pt x="2535" y="1923"/>
                    <a:pt x="2536" y="1923"/>
                  </a:cubicBezTo>
                  <a:cubicBezTo>
                    <a:pt x="2712" y="1923"/>
                    <a:pt x="2840" y="1670"/>
                    <a:pt x="2687" y="1548"/>
                  </a:cubicBezTo>
                  <a:cubicBezTo>
                    <a:pt x="2634" y="1499"/>
                    <a:pt x="2578" y="1456"/>
                    <a:pt x="2516" y="1420"/>
                  </a:cubicBezTo>
                  <a:lnTo>
                    <a:pt x="2516" y="1420"/>
                  </a:lnTo>
                  <a:cubicBezTo>
                    <a:pt x="2525" y="1421"/>
                    <a:pt x="2534" y="1422"/>
                    <a:pt x="2543" y="1422"/>
                  </a:cubicBezTo>
                  <a:cubicBezTo>
                    <a:pt x="2700" y="1422"/>
                    <a:pt x="2781" y="1235"/>
                    <a:pt x="2756" y="1104"/>
                  </a:cubicBezTo>
                  <a:cubicBezTo>
                    <a:pt x="2694" y="768"/>
                    <a:pt x="2769" y="353"/>
                    <a:pt x="2460" y="119"/>
                  </a:cubicBezTo>
                  <a:cubicBezTo>
                    <a:pt x="2346" y="32"/>
                    <a:pt x="2218" y="1"/>
                    <a:pt x="2087"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17"/>
            <p:cNvSpPr/>
            <p:nvPr/>
          </p:nvSpPr>
          <p:spPr>
            <a:xfrm>
              <a:off x="5984225" y="577775"/>
              <a:ext cx="36125" cy="24825"/>
            </a:xfrm>
            <a:custGeom>
              <a:avLst/>
              <a:gdLst/>
              <a:ahLst/>
              <a:cxnLst/>
              <a:rect l="l" t="t" r="r" b="b"/>
              <a:pathLst>
                <a:path w="1445" h="993" extrusionOk="0">
                  <a:moveTo>
                    <a:pt x="1102" y="1"/>
                  </a:moveTo>
                  <a:cubicBezTo>
                    <a:pt x="820" y="1"/>
                    <a:pt x="553" y="91"/>
                    <a:pt x="332" y="286"/>
                  </a:cubicBezTo>
                  <a:cubicBezTo>
                    <a:pt x="309" y="309"/>
                    <a:pt x="299" y="332"/>
                    <a:pt x="299" y="358"/>
                  </a:cubicBezTo>
                  <a:cubicBezTo>
                    <a:pt x="217" y="444"/>
                    <a:pt x="141" y="546"/>
                    <a:pt x="82" y="644"/>
                  </a:cubicBezTo>
                  <a:cubicBezTo>
                    <a:pt x="1" y="777"/>
                    <a:pt x="117" y="915"/>
                    <a:pt x="249" y="915"/>
                  </a:cubicBezTo>
                  <a:cubicBezTo>
                    <a:pt x="261" y="915"/>
                    <a:pt x="273" y="914"/>
                    <a:pt x="285" y="911"/>
                  </a:cubicBezTo>
                  <a:cubicBezTo>
                    <a:pt x="315" y="908"/>
                    <a:pt x="338" y="898"/>
                    <a:pt x="364" y="892"/>
                  </a:cubicBezTo>
                  <a:cubicBezTo>
                    <a:pt x="459" y="960"/>
                    <a:pt x="586" y="993"/>
                    <a:pt x="712" y="993"/>
                  </a:cubicBezTo>
                  <a:cubicBezTo>
                    <a:pt x="854" y="993"/>
                    <a:pt x="994" y="951"/>
                    <a:pt x="1083" y="869"/>
                  </a:cubicBezTo>
                  <a:cubicBezTo>
                    <a:pt x="1211" y="750"/>
                    <a:pt x="1227" y="595"/>
                    <a:pt x="1178" y="457"/>
                  </a:cubicBezTo>
                  <a:cubicBezTo>
                    <a:pt x="1261" y="381"/>
                    <a:pt x="1336" y="293"/>
                    <a:pt x="1402" y="200"/>
                  </a:cubicBezTo>
                  <a:cubicBezTo>
                    <a:pt x="1445" y="141"/>
                    <a:pt x="1402" y="32"/>
                    <a:pt x="1329" y="19"/>
                  </a:cubicBezTo>
                  <a:cubicBezTo>
                    <a:pt x="1253" y="7"/>
                    <a:pt x="1177" y="1"/>
                    <a:pt x="1102"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17"/>
            <p:cNvSpPr/>
            <p:nvPr/>
          </p:nvSpPr>
          <p:spPr>
            <a:xfrm>
              <a:off x="5995625" y="414150"/>
              <a:ext cx="104175" cy="88275"/>
            </a:xfrm>
            <a:custGeom>
              <a:avLst/>
              <a:gdLst/>
              <a:ahLst/>
              <a:cxnLst/>
              <a:rect l="l" t="t" r="r" b="b"/>
              <a:pathLst>
                <a:path w="4167" h="3531" extrusionOk="0">
                  <a:moveTo>
                    <a:pt x="2349" y="0"/>
                  </a:moveTo>
                  <a:cubicBezTo>
                    <a:pt x="1795" y="0"/>
                    <a:pt x="1168" y="210"/>
                    <a:pt x="1094" y="667"/>
                  </a:cubicBezTo>
                  <a:cubicBezTo>
                    <a:pt x="663" y="1089"/>
                    <a:pt x="1" y="1934"/>
                    <a:pt x="867" y="2188"/>
                  </a:cubicBezTo>
                  <a:cubicBezTo>
                    <a:pt x="1206" y="2287"/>
                    <a:pt x="1505" y="2303"/>
                    <a:pt x="1825" y="2495"/>
                  </a:cubicBezTo>
                  <a:cubicBezTo>
                    <a:pt x="2062" y="2636"/>
                    <a:pt x="2276" y="2820"/>
                    <a:pt x="2516" y="2962"/>
                  </a:cubicBezTo>
                  <a:cubicBezTo>
                    <a:pt x="2951" y="3218"/>
                    <a:pt x="3402" y="3407"/>
                    <a:pt x="3896" y="3525"/>
                  </a:cubicBezTo>
                  <a:cubicBezTo>
                    <a:pt x="3911" y="3529"/>
                    <a:pt x="3926" y="3530"/>
                    <a:pt x="3940" y="3530"/>
                  </a:cubicBezTo>
                  <a:cubicBezTo>
                    <a:pt x="4076" y="3530"/>
                    <a:pt x="4140" y="3366"/>
                    <a:pt x="4051" y="3258"/>
                  </a:cubicBezTo>
                  <a:lnTo>
                    <a:pt x="4077" y="2685"/>
                  </a:lnTo>
                  <a:cubicBezTo>
                    <a:pt x="4136" y="2619"/>
                    <a:pt x="4166" y="2504"/>
                    <a:pt x="4110" y="2425"/>
                  </a:cubicBezTo>
                  <a:cubicBezTo>
                    <a:pt x="3958" y="2211"/>
                    <a:pt x="3804" y="2092"/>
                    <a:pt x="3577" y="1958"/>
                  </a:cubicBezTo>
                  <a:cubicBezTo>
                    <a:pt x="3356" y="1829"/>
                    <a:pt x="3129" y="1556"/>
                    <a:pt x="3162" y="1263"/>
                  </a:cubicBezTo>
                  <a:lnTo>
                    <a:pt x="3162" y="1263"/>
                  </a:lnTo>
                  <a:cubicBezTo>
                    <a:pt x="3162" y="1264"/>
                    <a:pt x="3162" y="1264"/>
                    <a:pt x="3162" y="1264"/>
                  </a:cubicBezTo>
                  <a:cubicBezTo>
                    <a:pt x="3174" y="1264"/>
                    <a:pt x="3371" y="937"/>
                    <a:pt x="3373" y="937"/>
                  </a:cubicBezTo>
                  <a:cubicBezTo>
                    <a:pt x="3373" y="937"/>
                    <a:pt x="3373" y="937"/>
                    <a:pt x="3373" y="937"/>
                  </a:cubicBezTo>
                  <a:cubicBezTo>
                    <a:pt x="3481" y="595"/>
                    <a:pt x="3291" y="269"/>
                    <a:pt x="2978" y="117"/>
                  </a:cubicBezTo>
                  <a:cubicBezTo>
                    <a:pt x="2817" y="40"/>
                    <a:pt x="2590" y="0"/>
                    <a:pt x="2349"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655" name="Google Shape;1655;p17"/>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1656" name="Google Shape;1656;p17"/>
          <p:cNvSpPr txBox="1">
            <a:spLocks noGrp="1"/>
          </p:cNvSpPr>
          <p:nvPr>
            <p:ph type="title" hasCustomPrompt="1"/>
          </p:nvPr>
        </p:nvSpPr>
        <p:spPr>
          <a:xfrm flipH="1">
            <a:off x="2952900" y="1140025"/>
            <a:ext cx="3238200" cy="121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8000">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57" name="Google Shape;1657;p17"/>
          <p:cNvSpPr txBox="1">
            <a:spLocks noGrp="1"/>
          </p:cNvSpPr>
          <p:nvPr>
            <p:ph type="title" idx="2"/>
          </p:nvPr>
        </p:nvSpPr>
        <p:spPr>
          <a:xfrm>
            <a:off x="1524600" y="2234850"/>
            <a:ext cx="6094800" cy="84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658" name="Google Shape;1658;p17"/>
          <p:cNvSpPr txBox="1">
            <a:spLocks noGrp="1"/>
          </p:cNvSpPr>
          <p:nvPr>
            <p:ph type="subTitle" idx="1"/>
          </p:nvPr>
        </p:nvSpPr>
        <p:spPr>
          <a:xfrm>
            <a:off x="3246150" y="3117175"/>
            <a:ext cx="2651700" cy="61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659"/>
        <p:cNvGrpSpPr/>
        <p:nvPr/>
      </p:nvGrpSpPr>
      <p:grpSpPr>
        <a:xfrm>
          <a:off x="0" y="0"/>
          <a:ext cx="0" cy="0"/>
          <a:chOff x="0" y="0"/>
          <a:chExt cx="0" cy="0"/>
        </a:xfrm>
      </p:grpSpPr>
      <p:grpSp>
        <p:nvGrpSpPr>
          <p:cNvPr id="1660" name="Google Shape;1660;p18"/>
          <p:cNvGrpSpPr/>
          <p:nvPr/>
        </p:nvGrpSpPr>
        <p:grpSpPr>
          <a:xfrm rot="-4900088">
            <a:off x="-1723059" y="577343"/>
            <a:ext cx="3755581" cy="1623701"/>
            <a:chOff x="-693254" y="-482460"/>
            <a:chExt cx="3755753" cy="1623775"/>
          </a:xfrm>
        </p:grpSpPr>
        <p:sp>
          <p:nvSpPr>
            <p:cNvPr id="1661" name="Google Shape;1661;p18"/>
            <p:cNvSpPr/>
            <p:nvPr/>
          </p:nvSpPr>
          <p:spPr>
            <a:xfrm rot="10800000">
              <a:off x="-693254" y="-482460"/>
              <a:ext cx="3438600" cy="1623775"/>
            </a:xfrm>
            <a:custGeom>
              <a:avLst/>
              <a:gdLst/>
              <a:ahLst/>
              <a:cxnLst/>
              <a:rect l="l" t="t" r="r" b="b"/>
              <a:pathLst>
                <a:path w="137544" h="64951" extrusionOk="0">
                  <a:moveTo>
                    <a:pt x="42182" y="59843"/>
                  </a:moveTo>
                  <a:cubicBezTo>
                    <a:pt x="33410" y="62986"/>
                    <a:pt x="31535" y="63393"/>
                    <a:pt x="26088" y="64022"/>
                  </a:cubicBezTo>
                  <a:cubicBezTo>
                    <a:pt x="20641" y="64651"/>
                    <a:pt x="13843" y="65944"/>
                    <a:pt x="9499" y="63616"/>
                  </a:cubicBezTo>
                  <a:cubicBezTo>
                    <a:pt x="5155" y="61289"/>
                    <a:pt x="-407" y="54959"/>
                    <a:pt x="24" y="50057"/>
                  </a:cubicBezTo>
                  <a:cubicBezTo>
                    <a:pt x="456" y="45155"/>
                    <a:pt x="1728" y="38020"/>
                    <a:pt x="12088" y="34202"/>
                  </a:cubicBezTo>
                  <a:cubicBezTo>
                    <a:pt x="22449" y="30384"/>
                    <a:pt x="49877" y="29634"/>
                    <a:pt x="62187" y="27148"/>
                  </a:cubicBezTo>
                  <a:cubicBezTo>
                    <a:pt x="74498" y="24663"/>
                    <a:pt x="77325" y="23761"/>
                    <a:pt x="85951" y="19289"/>
                  </a:cubicBezTo>
                  <a:cubicBezTo>
                    <a:pt x="94577" y="14817"/>
                    <a:pt x="105648" y="1848"/>
                    <a:pt x="113943" y="314"/>
                  </a:cubicBezTo>
                  <a:cubicBezTo>
                    <a:pt x="122238" y="-1220"/>
                    <a:pt x="133066" y="2993"/>
                    <a:pt x="135720" y="10083"/>
                  </a:cubicBezTo>
                  <a:cubicBezTo>
                    <a:pt x="138374" y="17174"/>
                    <a:pt x="139369" y="37010"/>
                    <a:pt x="129869" y="42857"/>
                  </a:cubicBezTo>
                  <a:cubicBezTo>
                    <a:pt x="120369" y="48704"/>
                    <a:pt x="93337" y="42336"/>
                    <a:pt x="78722" y="45167"/>
                  </a:cubicBezTo>
                  <a:cubicBezTo>
                    <a:pt x="64108" y="47998"/>
                    <a:pt x="50954" y="56701"/>
                    <a:pt x="42182" y="59843"/>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sp>
        <p:sp>
          <p:nvSpPr>
            <p:cNvPr id="1662" name="Google Shape;1662;p18"/>
            <p:cNvSpPr/>
            <p:nvPr/>
          </p:nvSpPr>
          <p:spPr>
            <a:xfrm>
              <a:off x="-66375" y="-55950"/>
              <a:ext cx="3128874" cy="678434"/>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chemeClr val="dk1"/>
                </a:gs>
                <a:gs pos="39000">
                  <a:schemeClr val="accent1"/>
                </a:gs>
                <a:gs pos="78000">
                  <a:srgbClr val="4949E7">
                    <a:alpha val="0"/>
                  </a:srgbClr>
                </a:gs>
                <a:gs pos="100000">
                  <a:srgbClr val="4949E7">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3" name="Google Shape;1663;p18"/>
            <p:cNvGrpSpPr/>
            <p:nvPr/>
          </p:nvGrpSpPr>
          <p:grpSpPr>
            <a:xfrm rot="7294961" flipH="1">
              <a:off x="422344" y="82399"/>
              <a:ext cx="93977" cy="248493"/>
              <a:chOff x="2581525" y="3787700"/>
              <a:chExt cx="105325" cy="278500"/>
            </a:xfrm>
          </p:grpSpPr>
          <p:sp>
            <p:nvSpPr>
              <p:cNvPr id="1664" name="Google Shape;1664;p18"/>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18"/>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18"/>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18"/>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68" name="Google Shape;1668;p18"/>
            <p:cNvSpPr/>
            <p:nvPr/>
          </p:nvSpPr>
          <p:spPr>
            <a:xfrm rot="-6299731" flipH="1">
              <a:off x="1448941" y="166509"/>
              <a:ext cx="23581" cy="22488"/>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9" name="Google Shape;1669;p18"/>
            <p:cNvGrpSpPr/>
            <p:nvPr/>
          </p:nvGrpSpPr>
          <p:grpSpPr>
            <a:xfrm rot="5688890" flipH="1">
              <a:off x="1342313" y="244015"/>
              <a:ext cx="35404" cy="170840"/>
              <a:chOff x="2785650" y="3828250"/>
              <a:chExt cx="39675" cy="191450"/>
            </a:xfrm>
          </p:grpSpPr>
          <p:sp>
            <p:nvSpPr>
              <p:cNvPr id="1670" name="Google Shape;1670;p18"/>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18"/>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18"/>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3" name="Google Shape;1673;p18"/>
            <p:cNvSpPr/>
            <p:nvPr/>
          </p:nvSpPr>
          <p:spPr>
            <a:xfrm flipH="1">
              <a:off x="1705079" y="183261"/>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18"/>
            <p:cNvSpPr/>
            <p:nvPr/>
          </p:nvSpPr>
          <p:spPr>
            <a:xfrm flipH="1">
              <a:off x="734257" y="154481"/>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18"/>
            <p:cNvSpPr/>
            <p:nvPr/>
          </p:nvSpPr>
          <p:spPr>
            <a:xfrm rot="-6299731" flipH="1">
              <a:off x="142453" y="356390"/>
              <a:ext cx="23581" cy="22488"/>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18"/>
            <p:cNvSpPr/>
            <p:nvPr/>
          </p:nvSpPr>
          <p:spPr>
            <a:xfrm flipH="1">
              <a:off x="1060431" y="428521"/>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18"/>
            <p:cNvSpPr/>
            <p:nvPr/>
          </p:nvSpPr>
          <p:spPr>
            <a:xfrm flipH="1">
              <a:off x="1159507" y="78874"/>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18"/>
            <p:cNvSpPr/>
            <p:nvPr/>
          </p:nvSpPr>
          <p:spPr>
            <a:xfrm flipH="1">
              <a:off x="157829" y="126128"/>
              <a:ext cx="46500" cy="465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9" name="Google Shape;1679;p18"/>
          <p:cNvGrpSpPr/>
          <p:nvPr/>
        </p:nvGrpSpPr>
        <p:grpSpPr>
          <a:xfrm rot="-5400000" flipH="1">
            <a:off x="6696015" y="2341719"/>
            <a:ext cx="4524702" cy="1623775"/>
            <a:chOff x="4867807" y="4113902"/>
            <a:chExt cx="4524702" cy="1623775"/>
          </a:xfrm>
        </p:grpSpPr>
        <p:sp>
          <p:nvSpPr>
            <p:cNvPr id="1680" name="Google Shape;1680;p18"/>
            <p:cNvSpPr/>
            <p:nvPr/>
          </p:nvSpPr>
          <p:spPr>
            <a:xfrm rot="10800000">
              <a:off x="4867807" y="4393684"/>
              <a:ext cx="4328443" cy="874380"/>
            </a:xfrm>
            <a:custGeom>
              <a:avLst/>
              <a:gdLst/>
              <a:ahLst/>
              <a:cxnLst/>
              <a:rect l="l" t="t" r="r" b="b"/>
              <a:pathLst>
                <a:path w="87289" h="20779" extrusionOk="0">
                  <a:moveTo>
                    <a:pt x="1" y="0"/>
                  </a:moveTo>
                  <a:lnTo>
                    <a:pt x="1" y="20779"/>
                  </a:lnTo>
                  <a:cubicBezTo>
                    <a:pt x="1392" y="17028"/>
                    <a:pt x="6615" y="14295"/>
                    <a:pt x="13490" y="14295"/>
                  </a:cubicBezTo>
                  <a:cubicBezTo>
                    <a:pt x="17548" y="14295"/>
                    <a:pt x="22180" y="15247"/>
                    <a:pt x="26940" y="17502"/>
                  </a:cubicBezTo>
                  <a:cubicBezTo>
                    <a:pt x="29598" y="18781"/>
                    <a:pt x="32067" y="19328"/>
                    <a:pt x="34443" y="19328"/>
                  </a:cubicBezTo>
                  <a:cubicBezTo>
                    <a:pt x="48563" y="19328"/>
                    <a:pt x="59411" y="0"/>
                    <a:pt x="87288" y="0"/>
                  </a:cubicBezTo>
                  <a:close/>
                </a:path>
              </a:pathLst>
            </a:custGeom>
            <a:gradFill>
              <a:gsLst>
                <a:gs pos="0">
                  <a:srgbClr val="4949E7">
                    <a:alpha val="0"/>
                  </a:srgbClr>
                </a:gs>
                <a:gs pos="28000">
                  <a:srgbClr val="4949E7">
                    <a:alpha val="0"/>
                  </a:srgbClr>
                </a:gs>
                <a:gs pos="57000">
                  <a:schemeClr val="lt2"/>
                </a:gs>
                <a:gs pos="100000">
                  <a:srgbClr val="050A10"/>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18"/>
            <p:cNvSpPr/>
            <p:nvPr/>
          </p:nvSpPr>
          <p:spPr>
            <a:xfrm>
              <a:off x="5953909" y="4113902"/>
              <a:ext cx="3438600" cy="1623775"/>
            </a:xfrm>
            <a:custGeom>
              <a:avLst/>
              <a:gdLst/>
              <a:ahLst/>
              <a:cxnLst/>
              <a:rect l="l" t="t" r="r" b="b"/>
              <a:pathLst>
                <a:path w="137544" h="64951" extrusionOk="0">
                  <a:moveTo>
                    <a:pt x="42182" y="59843"/>
                  </a:moveTo>
                  <a:cubicBezTo>
                    <a:pt x="33410" y="62986"/>
                    <a:pt x="31535" y="63393"/>
                    <a:pt x="26088" y="64022"/>
                  </a:cubicBezTo>
                  <a:cubicBezTo>
                    <a:pt x="20641" y="64651"/>
                    <a:pt x="13843" y="65944"/>
                    <a:pt x="9499" y="63616"/>
                  </a:cubicBezTo>
                  <a:cubicBezTo>
                    <a:pt x="5155" y="61289"/>
                    <a:pt x="-407" y="54959"/>
                    <a:pt x="24" y="50057"/>
                  </a:cubicBezTo>
                  <a:cubicBezTo>
                    <a:pt x="456" y="45155"/>
                    <a:pt x="1728" y="38020"/>
                    <a:pt x="12088" y="34202"/>
                  </a:cubicBezTo>
                  <a:cubicBezTo>
                    <a:pt x="22449" y="30384"/>
                    <a:pt x="49877" y="29634"/>
                    <a:pt x="62187" y="27148"/>
                  </a:cubicBezTo>
                  <a:cubicBezTo>
                    <a:pt x="74498" y="24663"/>
                    <a:pt x="77325" y="23761"/>
                    <a:pt x="85951" y="19289"/>
                  </a:cubicBezTo>
                  <a:cubicBezTo>
                    <a:pt x="94577" y="14817"/>
                    <a:pt x="105648" y="1848"/>
                    <a:pt x="113943" y="314"/>
                  </a:cubicBezTo>
                  <a:cubicBezTo>
                    <a:pt x="122238" y="-1220"/>
                    <a:pt x="133066" y="2993"/>
                    <a:pt x="135720" y="10083"/>
                  </a:cubicBezTo>
                  <a:cubicBezTo>
                    <a:pt x="138374" y="17174"/>
                    <a:pt x="139369" y="37010"/>
                    <a:pt x="129869" y="42857"/>
                  </a:cubicBezTo>
                  <a:cubicBezTo>
                    <a:pt x="120369" y="48704"/>
                    <a:pt x="93337" y="42336"/>
                    <a:pt x="78722" y="45167"/>
                  </a:cubicBezTo>
                  <a:cubicBezTo>
                    <a:pt x="64108" y="47998"/>
                    <a:pt x="50954" y="56701"/>
                    <a:pt x="42182" y="59843"/>
                  </a:cubicBezTo>
                  <a:close/>
                </a:path>
              </a:pathLst>
            </a:custGeom>
            <a:gradFill>
              <a:gsLst>
                <a:gs pos="0">
                  <a:schemeClr val="accent3"/>
                </a:gs>
                <a:gs pos="20000">
                  <a:schemeClr val="accent6"/>
                </a:gs>
                <a:gs pos="39000">
                  <a:schemeClr val="accent4"/>
                </a:gs>
                <a:gs pos="58999">
                  <a:srgbClr val="FFD966">
                    <a:alpha val="10196"/>
                  </a:srgbClr>
                </a:gs>
                <a:gs pos="74000">
                  <a:srgbClr val="FFD966">
                    <a:alpha val="0"/>
                  </a:srgbClr>
                </a:gs>
                <a:gs pos="100000">
                  <a:srgbClr val="4949E7">
                    <a:alpha val="0"/>
                  </a:srgbClr>
                </a:gs>
              </a:gsLst>
              <a:lin ang="2700006" scaled="0"/>
            </a:gradFill>
            <a:ln>
              <a:noFill/>
            </a:ln>
          </p:spPr>
        </p:sp>
        <p:grpSp>
          <p:nvGrpSpPr>
            <p:cNvPr id="1682" name="Google Shape;1682;p18"/>
            <p:cNvGrpSpPr/>
            <p:nvPr/>
          </p:nvGrpSpPr>
          <p:grpSpPr>
            <a:xfrm rot="-3505059" flipH="1">
              <a:off x="8634176" y="4841509"/>
              <a:ext cx="132007" cy="349053"/>
              <a:chOff x="2581525" y="3787700"/>
              <a:chExt cx="105325" cy="278500"/>
            </a:xfrm>
          </p:grpSpPr>
          <p:sp>
            <p:nvSpPr>
              <p:cNvPr id="1683" name="Google Shape;1683;p18"/>
              <p:cNvSpPr/>
              <p:nvPr/>
            </p:nvSpPr>
            <p:spPr>
              <a:xfrm>
                <a:off x="2596275" y="3793925"/>
                <a:ext cx="84050" cy="262250"/>
              </a:xfrm>
              <a:custGeom>
                <a:avLst/>
                <a:gdLst/>
                <a:ahLst/>
                <a:cxnLst/>
                <a:rect l="l" t="t" r="r" b="b"/>
                <a:pathLst>
                  <a:path w="3362" h="10490" extrusionOk="0">
                    <a:moveTo>
                      <a:pt x="157" y="121"/>
                    </a:moveTo>
                    <a:cubicBezTo>
                      <a:pt x="366" y="667"/>
                      <a:pt x="584" y="1210"/>
                      <a:pt x="807" y="1750"/>
                    </a:cubicBezTo>
                    <a:cubicBezTo>
                      <a:pt x="1041" y="2323"/>
                      <a:pt x="1284" y="2893"/>
                      <a:pt x="1525" y="3462"/>
                    </a:cubicBezTo>
                    <a:cubicBezTo>
                      <a:pt x="1766" y="4035"/>
                      <a:pt x="2015" y="4602"/>
                      <a:pt x="2266" y="5168"/>
                    </a:cubicBezTo>
                    <a:lnTo>
                      <a:pt x="2644" y="6014"/>
                    </a:lnTo>
                    <a:lnTo>
                      <a:pt x="2994" y="6766"/>
                    </a:lnTo>
                    <a:lnTo>
                      <a:pt x="2994" y="6766"/>
                    </a:lnTo>
                    <a:cubicBezTo>
                      <a:pt x="2518" y="7351"/>
                      <a:pt x="2041" y="7931"/>
                      <a:pt x="1574" y="8523"/>
                    </a:cubicBezTo>
                    <a:cubicBezTo>
                      <a:pt x="1121" y="9092"/>
                      <a:pt x="676" y="9670"/>
                      <a:pt x="226" y="10240"/>
                    </a:cubicBezTo>
                    <a:lnTo>
                      <a:pt x="226" y="10240"/>
                    </a:lnTo>
                    <a:cubicBezTo>
                      <a:pt x="207" y="9434"/>
                      <a:pt x="202" y="8626"/>
                      <a:pt x="221" y="7822"/>
                    </a:cubicBezTo>
                    <a:cubicBezTo>
                      <a:pt x="248" y="6953"/>
                      <a:pt x="284" y="6087"/>
                      <a:pt x="294" y="5217"/>
                    </a:cubicBezTo>
                    <a:cubicBezTo>
                      <a:pt x="297" y="4786"/>
                      <a:pt x="294" y="4351"/>
                      <a:pt x="287" y="3917"/>
                    </a:cubicBezTo>
                    <a:cubicBezTo>
                      <a:pt x="284" y="3485"/>
                      <a:pt x="274" y="3051"/>
                      <a:pt x="264" y="2616"/>
                    </a:cubicBezTo>
                    <a:lnTo>
                      <a:pt x="221" y="1315"/>
                    </a:lnTo>
                    <a:cubicBezTo>
                      <a:pt x="214" y="1098"/>
                      <a:pt x="198" y="881"/>
                      <a:pt x="188" y="667"/>
                    </a:cubicBezTo>
                    <a:cubicBezTo>
                      <a:pt x="180" y="485"/>
                      <a:pt x="170" y="303"/>
                      <a:pt x="157" y="121"/>
                    </a:cubicBezTo>
                    <a:close/>
                    <a:moveTo>
                      <a:pt x="134" y="1"/>
                    </a:moveTo>
                    <a:cubicBezTo>
                      <a:pt x="131" y="1"/>
                      <a:pt x="129" y="1"/>
                      <a:pt x="126" y="2"/>
                    </a:cubicBezTo>
                    <a:cubicBezTo>
                      <a:pt x="122" y="5"/>
                      <a:pt x="119" y="8"/>
                      <a:pt x="116" y="15"/>
                    </a:cubicBezTo>
                    <a:cubicBezTo>
                      <a:pt x="102" y="232"/>
                      <a:pt x="93" y="449"/>
                      <a:pt x="83" y="667"/>
                    </a:cubicBezTo>
                    <a:cubicBezTo>
                      <a:pt x="73" y="884"/>
                      <a:pt x="60" y="1098"/>
                      <a:pt x="56" y="1315"/>
                    </a:cubicBezTo>
                    <a:lnTo>
                      <a:pt x="20" y="2616"/>
                    </a:lnTo>
                    <a:cubicBezTo>
                      <a:pt x="14" y="3051"/>
                      <a:pt x="4" y="3485"/>
                      <a:pt x="4" y="3920"/>
                    </a:cubicBezTo>
                    <a:cubicBezTo>
                      <a:pt x="0" y="4351"/>
                      <a:pt x="0" y="4786"/>
                      <a:pt x="7" y="5221"/>
                    </a:cubicBezTo>
                    <a:cubicBezTo>
                      <a:pt x="20" y="6087"/>
                      <a:pt x="63" y="6953"/>
                      <a:pt x="93" y="7822"/>
                    </a:cubicBezTo>
                    <a:cubicBezTo>
                      <a:pt x="116" y="8687"/>
                      <a:pt x="119" y="9557"/>
                      <a:pt x="99" y="10423"/>
                    </a:cubicBezTo>
                    <a:cubicBezTo>
                      <a:pt x="99" y="10459"/>
                      <a:pt x="126" y="10489"/>
                      <a:pt x="162" y="10489"/>
                    </a:cubicBezTo>
                    <a:cubicBezTo>
                      <a:pt x="181" y="10489"/>
                      <a:pt x="201" y="10482"/>
                      <a:pt x="214" y="10465"/>
                    </a:cubicBezTo>
                    <a:cubicBezTo>
                      <a:pt x="731" y="9870"/>
                      <a:pt x="1262" y="9287"/>
                      <a:pt x="1775" y="8691"/>
                    </a:cubicBezTo>
                    <a:cubicBezTo>
                      <a:pt x="2295" y="8099"/>
                      <a:pt x="2802" y="7496"/>
                      <a:pt x="3313" y="6897"/>
                    </a:cubicBezTo>
                    <a:cubicBezTo>
                      <a:pt x="3356" y="6847"/>
                      <a:pt x="3362" y="6781"/>
                      <a:pt x="3339" y="6725"/>
                    </a:cubicBezTo>
                    <a:lnTo>
                      <a:pt x="3336" y="6722"/>
                    </a:lnTo>
                    <a:lnTo>
                      <a:pt x="2964" y="5873"/>
                    </a:lnTo>
                    <a:lnTo>
                      <a:pt x="2582" y="5026"/>
                    </a:lnTo>
                    <a:cubicBezTo>
                      <a:pt x="2322" y="4464"/>
                      <a:pt x="2062" y="3900"/>
                      <a:pt x="1792" y="3344"/>
                    </a:cubicBezTo>
                    <a:cubicBezTo>
                      <a:pt x="1529" y="2784"/>
                      <a:pt x="1262" y="2224"/>
                      <a:pt x="985" y="1668"/>
                    </a:cubicBezTo>
                    <a:cubicBezTo>
                      <a:pt x="715" y="1111"/>
                      <a:pt x="435" y="558"/>
                      <a:pt x="149" y="8"/>
                    </a:cubicBezTo>
                    <a:cubicBezTo>
                      <a:pt x="147" y="4"/>
                      <a:pt x="140" y="1"/>
                      <a:pt x="134" y="1"/>
                    </a:cubicBezTo>
                    <a:close/>
                  </a:path>
                </a:pathLst>
              </a:custGeom>
              <a:solidFill>
                <a:srgbClr val="127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18"/>
              <p:cNvSpPr/>
              <p:nvPr/>
            </p:nvSpPr>
            <p:spPr>
              <a:xfrm>
                <a:off x="2585750" y="3787700"/>
                <a:ext cx="26350" cy="20825"/>
              </a:xfrm>
              <a:custGeom>
                <a:avLst/>
                <a:gdLst/>
                <a:ahLst/>
                <a:cxnLst/>
                <a:rect l="l" t="t" r="r" b="b"/>
                <a:pathLst>
                  <a:path w="1054" h="833" extrusionOk="0">
                    <a:moveTo>
                      <a:pt x="571" y="0"/>
                    </a:moveTo>
                    <a:cubicBezTo>
                      <a:pt x="552" y="0"/>
                      <a:pt x="533" y="2"/>
                      <a:pt x="514" y="4"/>
                    </a:cubicBezTo>
                    <a:cubicBezTo>
                      <a:pt x="441" y="11"/>
                      <a:pt x="369" y="46"/>
                      <a:pt x="326" y="106"/>
                    </a:cubicBezTo>
                    <a:cubicBezTo>
                      <a:pt x="187" y="145"/>
                      <a:pt x="73" y="251"/>
                      <a:pt x="43" y="399"/>
                    </a:cubicBezTo>
                    <a:cubicBezTo>
                      <a:pt x="0" y="593"/>
                      <a:pt x="125" y="791"/>
                      <a:pt x="326" y="827"/>
                    </a:cubicBezTo>
                    <a:cubicBezTo>
                      <a:pt x="349" y="831"/>
                      <a:pt x="372" y="833"/>
                      <a:pt x="394" y="833"/>
                    </a:cubicBezTo>
                    <a:cubicBezTo>
                      <a:pt x="524" y="833"/>
                      <a:pt x="650" y="774"/>
                      <a:pt x="767" y="715"/>
                    </a:cubicBezTo>
                    <a:cubicBezTo>
                      <a:pt x="797" y="709"/>
                      <a:pt x="824" y="698"/>
                      <a:pt x="843" y="682"/>
                    </a:cubicBezTo>
                    <a:cubicBezTo>
                      <a:pt x="846" y="679"/>
                      <a:pt x="850" y="679"/>
                      <a:pt x="853" y="675"/>
                    </a:cubicBezTo>
                    <a:cubicBezTo>
                      <a:pt x="955" y="633"/>
                      <a:pt x="1054" y="520"/>
                      <a:pt x="1031" y="399"/>
                    </a:cubicBezTo>
                    <a:cubicBezTo>
                      <a:pt x="982" y="167"/>
                      <a:pt x="806" y="0"/>
                      <a:pt x="571"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18"/>
              <p:cNvSpPr/>
              <p:nvPr/>
            </p:nvSpPr>
            <p:spPr>
              <a:xfrm>
                <a:off x="2653000" y="3951600"/>
                <a:ext cx="33850" cy="26600"/>
              </a:xfrm>
              <a:custGeom>
                <a:avLst/>
                <a:gdLst/>
                <a:ahLst/>
                <a:cxnLst/>
                <a:rect l="l" t="t" r="r" b="b"/>
                <a:pathLst>
                  <a:path w="1354" h="1064" extrusionOk="0">
                    <a:moveTo>
                      <a:pt x="838" y="1"/>
                    </a:moveTo>
                    <a:cubicBezTo>
                      <a:pt x="689" y="1"/>
                      <a:pt x="541" y="58"/>
                      <a:pt x="438" y="168"/>
                    </a:cubicBezTo>
                    <a:cubicBezTo>
                      <a:pt x="155" y="382"/>
                      <a:pt x="0" y="777"/>
                      <a:pt x="346" y="1014"/>
                    </a:cubicBezTo>
                    <a:cubicBezTo>
                      <a:pt x="399" y="1049"/>
                      <a:pt x="452" y="1064"/>
                      <a:pt x="502" y="1064"/>
                    </a:cubicBezTo>
                    <a:cubicBezTo>
                      <a:pt x="557" y="1064"/>
                      <a:pt x="607" y="1045"/>
                      <a:pt x="649" y="1014"/>
                    </a:cubicBezTo>
                    <a:cubicBezTo>
                      <a:pt x="706" y="1036"/>
                      <a:pt x="768" y="1048"/>
                      <a:pt x="831" y="1048"/>
                    </a:cubicBezTo>
                    <a:cubicBezTo>
                      <a:pt x="929" y="1048"/>
                      <a:pt x="1031" y="1018"/>
                      <a:pt x="1126" y="952"/>
                    </a:cubicBezTo>
                    <a:cubicBezTo>
                      <a:pt x="1287" y="839"/>
                      <a:pt x="1343" y="666"/>
                      <a:pt x="1324" y="497"/>
                    </a:cubicBezTo>
                    <a:cubicBezTo>
                      <a:pt x="1354" y="425"/>
                      <a:pt x="1350" y="346"/>
                      <a:pt x="1307" y="270"/>
                    </a:cubicBezTo>
                    <a:cubicBezTo>
                      <a:pt x="1207" y="88"/>
                      <a:pt x="1022" y="1"/>
                      <a:pt x="838" y="1"/>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18"/>
              <p:cNvSpPr/>
              <p:nvPr/>
            </p:nvSpPr>
            <p:spPr>
              <a:xfrm>
                <a:off x="2581525" y="4045775"/>
                <a:ext cx="28925" cy="20425"/>
              </a:xfrm>
              <a:custGeom>
                <a:avLst/>
                <a:gdLst/>
                <a:ahLst/>
                <a:cxnLst/>
                <a:rect l="l" t="t" r="r" b="b"/>
                <a:pathLst>
                  <a:path w="1157" h="817" extrusionOk="0">
                    <a:moveTo>
                      <a:pt x="515" y="0"/>
                    </a:moveTo>
                    <a:cubicBezTo>
                      <a:pt x="256" y="0"/>
                      <a:pt x="0" y="208"/>
                      <a:pt x="110" y="514"/>
                    </a:cubicBezTo>
                    <a:cubicBezTo>
                      <a:pt x="173" y="686"/>
                      <a:pt x="354" y="817"/>
                      <a:pt x="539" y="817"/>
                    </a:cubicBezTo>
                    <a:cubicBezTo>
                      <a:pt x="545" y="817"/>
                      <a:pt x="552" y="817"/>
                      <a:pt x="558" y="816"/>
                    </a:cubicBezTo>
                    <a:cubicBezTo>
                      <a:pt x="650" y="813"/>
                      <a:pt x="732" y="777"/>
                      <a:pt x="804" y="721"/>
                    </a:cubicBezTo>
                    <a:cubicBezTo>
                      <a:pt x="897" y="645"/>
                      <a:pt x="920" y="520"/>
                      <a:pt x="1005" y="444"/>
                    </a:cubicBezTo>
                    <a:cubicBezTo>
                      <a:pt x="1157" y="309"/>
                      <a:pt x="1131" y="56"/>
                      <a:pt x="910" y="10"/>
                    </a:cubicBezTo>
                    <a:cubicBezTo>
                      <a:pt x="876" y="3"/>
                      <a:pt x="841" y="0"/>
                      <a:pt x="808" y="0"/>
                    </a:cubicBezTo>
                    <a:cubicBezTo>
                      <a:pt x="753" y="0"/>
                      <a:pt x="700" y="8"/>
                      <a:pt x="650" y="20"/>
                    </a:cubicBezTo>
                    <a:cubicBezTo>
                      <a:pt x="606" y="7"/>
                      <a:pt x="560" y="0"/>
                      <a:pt x="515" y="0"/>
                    </a:cubicBezTo>
                    <a:close/>
                  </a:path>
                </a:pathLst>
              </a:custGeom>
              <a:solidFill>
                <a:srgbClr val="C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7" name="Google Shape;1687;p18"/>
            <p:cNvSpPr/>
            <p:nvPr/>
          </p:nvSpPr>
          <p:spPr>
            <a:xfrm rot="4500016" flipH="1">
              <a:off x="6963224" y="4909999"/>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88" name="Google Shape;1688;p18"/>
            <p:cNvGrpSpPr/>
            <p:nvPr/>
          </p:nvGrpSpPr>
          <p:grpSpPr>
            <a:xfrm rot="-5110856" flipH="1">
              <a:off x="7544207" y="4594183"/>
              <a:ext cx="49730" cy="239969"/>
              <a:chOff x="2785650" y="3828250"/>
              <a:chExt cx="39675" cy="191450"/>
            </a:xfrm>
          </p:grpSpPr>
          <p:sp>
            <p:nvSpPr>
              <p:cNvPr id="1689" name="Google Shape;1689;p18"/>
              <p:cNvSpPr/>
              <p:nvPr/>
            </p:nvSpPr>
            <p:spPr>
              <a:xfrm>
                <a:off x="2801075" y="3851725"/>
                <a:ext cx="8925" cy="153900"/>
              </a:xfrm>
              <a:custGeom>
                <a:avLst/>
                <a:gdLst/>
                <a:ahLst/>
                <a:cxnLst/>
                <a:rect l="l" t="t" r="r" b="b"/>
                <a:pathLst>
                  <a:path w="357" h="6156" extrusionOk="0">
                    <a:moveTo>
                      <a:pt x="163" y="1"/>
                    </a:moveTo>
                    <a:cubicBezTo>
                      <a:pt x="155" y="1"/>
                      <a:pt x="148" y="6"/>
                      <a:pt x="148" y="14"/>
                    </a:cubicBezTo>
                    <a:cubicBezTo>
                      <a:pt x="148" y="14"/>
                      <a:pt x="125" y="110"/>
                      <a:pt x="103" y="278"/>
                    </a:cubicBezTo>
                    <a:cubicBezTo>
                      <a:pt x="76" y="446"/>
                      <a:pt x="46" y="686"/>
                      <a:pt x="27" y="973"/>
                    </a:cubicBezTo>
                    <a:cubicBezTo>
                      <a:pt x="20" y="1117"/>
                      <a:pt x="10" y="1272"/>
                      <a:pt x="7" y="1436"/>
                    </a:cubicBezTo>
                    <a:cubicBezTo>
                      <a:pt x="1" y="1602"/>
                      <a:pt x="4" y="1776"/>
                      <a:pt x="10" y="1954"/>
                    </a:cubicBezTo>
                    <a:cubicBezTo>
                      <a:pt x="20" y="2135"/>
                      <a:pt x="34" y="2319"/>
                      <a:pt x="43" y="2507"/>
                    </a:cubicBezTo>
                    <a:cubicBezTo>
                      <a:pt x="54" y="2698"/>
                      <a:pt x="80" y="2889"/>
                      <a:pt x="103" y="3080"/>
                    </a:cubicBezTo>
                    <a:cubicBezTo>
                      <a:pt x="155" y="3462"/>
                      <a:pt x="165" y="3843"/>
                      <a:pt x="116" y="4206"/>
                    </a:cubicBezTo>
                    <a:cubicBezTo>
                      <a:pt x="93" y="4384"/>
                      <a:pt x="69" y="4558"/>
                      <a:pt x="63" y="4723"/>
                    </a:cubicBezTo>
                    <a:cubicBezTo>
                      <a:pt x="57" y="4887"/>
                      <a:pt x="66" y="5042"/>
                      <a:pt x="73" y="5187"/>
                    </a:cubicBezTo>
                    <a:cubicBezTo>
                      <a:pt x="89" y="5474"/>
                      <a:pt x="119" y="5714"/>
                      <a:pt x="148" y="5881"/>
                    </a:cubicBezTo>
                    <a:cubicBezTo>
                      <a:pt x="175" y="6050"/>
                      <a:pt x="201" y="6145"/>
                      <a:pt x="201" y="6145"/>
                    </a:cubicBezTo>
                    <a:cubicBezTo>
                      <a:pt x="204" y="6149"/>
                      <a:pt x="208" y="6155"/>
                      <a:pt x="215" y="6155"/>
                    </a:cubicBezTo>
                    <a:cubicBezTo>
                      <a:pt x="216" y="6155"/>
                      <a:pt x="218" y="6156"/>
                      <a:pt x="220" y="6156"/>
                    </a:cubicBezTo>
                    <a:cubicBezTo>
                      <a:pt x="227" y="6156"/>
                      <a:pt x="232" y="6150"/>
                      <a:pt x="234" y="6142"/>
                    </a:cubicBezTo>
                    <a:cubicBezTo>
                      <a:pt x="234" y="6142"/>
                      <a:pt x="261" y="6047"/>
                      <a:pt x="283" y="5878"/>
                    </a:cubicBezTo>
                    <a:cubicBezTo>
                      <a:pt x="310" y="5711"/>
                      <a:pt x="336" y="5474"/>
                      <a:pt x="350" y="5184"/>
                    </a:cubicBezTo>
                    <a:cubicBezTo>
                      <a:pt x="353" y="5042"/>
                      <a:pt x="356" y="4884"/>
                      <a:pt x="350" y="4720"/>
                    </a:cubicBezTo>
                    <a:cubicBezTo>
                      <a:pt x="340" y="4555"/>
                      <a:pt x="314" y="4384"/>
                      <a:pt x="287" y="4202"/>
                    </a:cubicBezTo>
                    <a:cubicBezTo>
                      <a:pt x="231" y="3843"/>
                      <a:pt x="234" y="3462"/>
                      <a:pt x="280" y="3076"/>
                    </a:cubicBezTo>
                    <a:cubicBezTo>
                      <a:pt x="300" y="2886"/>
                      <a:pt x="323" y="2694"/>
                      <a:pt x="330" y="2507"/>
                    </a:cubicBezTo>
                    <a:cubicBezTo>
                      <a:pt x="336" y="2316"/>
                      <a:pt x="343" y="2132"/>
                      <a:pt x="350" y="1950"/>
                    </a:cubicBezTo>
                    <a:cubicBezTo>
                      <a:pt x="356" y="1772"/>
                      <a:pt x="356" y="1598"/>
                      <a:pt x="346" y="1433"/>
                    </a:cubicBezTo>
                    <a:cubicBezTo>
                      <a:pt x="340" y="1269"/>
                      <a:pt x="330" y="1114"/>
                      <a:pt x="317" y="969"/>
                    </a:cubicBezTo>
                    <a:cubicBezTo>
                      <a:pt x="294" y="683"/>
                      <a:pt x="261" y="442"/>
                      <a:pt x="231" y="278"/>
                    </a:cubicBezTo>
                    <a:cubicBezTo>
                      <a:pt x="201" y="110"/>
                      <a:pt x="182" y="14"/>
                      <a:pt x="182" y="14"/>
                    </a:cubicBezTo>
                    <a:cubicBezTo>
                      <a:pt x="178" y="8"/>
                      <a:pt x="175" y="1"/>
                      <a:pt x="168" y="1"/>
                    </a:cubicBezTo>
                    <a:cubicBezTo>
                      <a:pt x="166" y="1"/>
                      <a:pt x="165" y="1"/>
                      <a:pt x="163" y="1"/>
                    </a:cubicBezTo>
                    <a:close/>
                  </a:path>
                </a:pathLst>
              </a:custGeom>
              <a:solidFill>
                <a:srgbClr val="016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18"/>
              <p:cNvSpPr/>
              <p:nvPr/>
            </p:nvSpPr>
            <p:spPr>
              <a:xfrm>
                <a:off x="2785650" y="3828250"/>
                <a:ext cx="39675" cy="36800"/>
              </a:xfrm>
              <a:custGeom>
                <a:avLst/>
                <a:gdLst/>
                <a:ahLst/>
                <a:cxnLst/>
                <a:rect l="l" t="t" r="r" b="b"/>
                <a:pathLst>
                  <a:path w="1587" h="1472" extrusionOk="0">
                    <a:moveTo>
                      <a:pt x="829" y="1"/>
                    </a:moveTo>
                    <a:cubicBezTo>
                      <a:pt x="429" y="1"/>
                      <a:pt x="0" y="297"/>
                      <a:pt x="38" y="755"/>
                    </a:cubicBezTo>
                    <a:cubicBezTo>
                      <a:pt x="51" y="914"/>
                      <a:pt x="121" y="1065"/>
                      <a:pt x="226" y="1184"/>
                    </a:cubicBezTo>
                    <a:cubicBezTo>
                      <a:pt x="239" y="1214"/>
                      <a:pt x="256" y="1243"/>
                      <a:pt x="275" y="1266"/>
                    </a:cubicBezTo>
                    <a:cubicBezTo>
                      <a:pt x="388" y="1411"/>
                      <a:pt x="524" y="1472"/>
                      <a:pt x="663" y="1472"/>
                    </a:cubicBezTo>
                    <a:cubicBezTo>
                      <a:pt x="1107" y="1472"/>
                      <a:pt x="1587" y="857"/>
                      <a:pt x="1444" y="427"/>
                    </a:cubicBezTo>
                    <a:cubicBezTo>
                      <a:pt x="1346" y="130"/>
                      <a:pt x="1094" y="1"/>
                      <a:pt x="829"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18"/>
              <p:cNvSpPr/>
              <p:nvPr/>
            </p:nvSpPr>
            <p:spPr>
              <a:xfrm>
                <a:off x="2789325" y="3994500"/>
                <a:ext cx="26425" cy="25200"/>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92" name="Google Shape;1692;p18"/>
            <p:cNvSpPr/>
            <p:nvPr/>
          </p:nvSpPr>
          <p:spPr>
            <a:xfrm rot="-6299984" flipH="1">
              <a:off x="6276427" y="4958368"/>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18"/>
            <p:cNvSpPr/>
            <p:nvPr/>
          </p:nvSpPr>
          <p:spPr>
            <a:xfrm flipH="1">
              <a:off x="8391300" y="498333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18"/>
            <p:cNvSpPr/>
            <p:nvPr/>
          </p:nvSpPr>
          <p:spPr>
            <a:xfrm flipH="1">
              <a:off x="8892650" y="4798186"/>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18"/>
            <p:cNvSpPr/>
            <p:nvPr/>
          </p:nvSpPr>
          <p:spPr>
            <a:xfrm rot="4500016" flipH="1">
              <a:off x="8107233" y="4815082"/>
              <a:ext cx="33121" cy="31586"/>
            </a:xfrm>
            <a:custGeom>
              <a:avLst/>
              <a:gdLst/>
              <a:ahLst/>
              <a:cxnLst/>
              <a:rect l="l" t="t" r="r" b="b"/>
              <a:pathLst>
                <a:path w="1057" h="1008" extrusionOk="0">
                  <a:moveTo>
                    <a:pt x="617" y="0"/>
                  </a:moveTo>
                  <a:cubicBezTo>
                    <a:pt x="576" y="0"/>
                    <a:pt x="535" y="7"/>
                    <a:pt x="497" y="20"/>
                  </a:cubicBezTo>
                  <a:cubicBezTo>
                    <a:pt x="375" y="39"/>
                    <a:pt x="270" y="111"/>
                    <a:pt x="197" y="217"/>
                  </a:cubicBezTo>
                  <a:cubicBezTo>
                    <a:pt x="102" y="234"/>
                    <a:pt x="10" y="299"/>
                    <a:pt x="10" y="411"/>
                  </a:cubicBezTo>
                  <a:cubicBezTo>
                    <a:pt x="1" y="724"/>
                    <a:pt x="259" y="1008"/>
                    <a:pt x="569" y="1008"/>
                  </a:cubicBezTo>
                  <a:cubicBezTo>
                    <a:pt x="612" y="1008"/>
                    <a:pt x="657" y="1002"/>
                    <a:pt x="701" y="991"/>
                  </a:cubicBezTo>
                  <a:cubicBezTo>
                    <a:pt x="915" y="938"/>
                    <a:pt x="1024" y="760"/>
                    <a:pt x="1033" y="573"/>
                  </a:cubicBezTo>
                  <a:cubicBezTo>
                    <a:pt x="1057" y="398"/>
                    <a:pt x="1004" y="210"/>
                    <a:pt x="869" y="95"/>
                  </a:cubicBezTo>
                  <a:cubicBezTo>
                    <a:pt x="792" y="30"/>
                    <a:pt x="704"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18"/>
            <p:cNvSpPr/>
            <p:nvPr/>
          </p:nvSpPr>
          <p:spPr>
            <a:xfrm flipH="1">
              <a:off x="6999325" y="4681473"/>
              <a:ext cx="65400" cy="654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97" name="Google Shape;1697;p18"/>
            <p:cNvGrpSpPr/>
            <p:nvPr/>
          </p:nvGrpSpPr>
          <p:grpSpPr>
            <a:xfrm flipH="1">
              <a:off x="7581750" y="4905706"/>
              <a:ext cx="243312" cy="220652"/>
              <a:chOff x="4832775" y="4525200"/>
              <a:chExt cx="362125" cy="328400"/>
            </a:xfrm>
          </p:grpSpPr>
          <p:sp>
            <p:nvSpPr>
              <p:cNvPr id="1698" name="Google Shape;1698;p18"/>
              <p:cNvSpPr/>
              <p:nvPr/>
            </p:nvSpPr>
            <p:spPr>
              <a:xfrm>
                <a:off x="4832775" y="4525200"/>
                <a:ext cx="362125" cy="328400"/>
              </a:xfrm>
              <a:custGeom>
                <a:avLst/>
                <a:gdLst/>
                <a:ahLst/>
                <a:cxnLst/>
                <a:rect l="l" t="t" r="r" b="b"/>
                <a:pathLst>
                  <a:path w="14485" h="13136" extrusionOk="0">
                    <a:moveTo>
                      <a:pt x="7242" y="0"/>
                    </a:moveTo>
                    <a:cubicBezTo>
                      <a:pt x="5597" y="0"/>
                      <a:pt x="3949" y="615"/>
                      <a:pt x="2674" y="1849"/>
                    </a:cubicBezTo>
                    <a:cubicBezTo>
                      <a:pt x="66" y="4375"/>
                      <a:pt x="1" y="8533"/>
                      <a:pt x="2526" y="11138"/>
                    </a:cubicBezTo>
                    <a:cubicBezTo>
                      <a:pt x="3813" y="12467"/>
                      <a:pt x="5527" y="13135"/>
                      <a:pt x="7243" y="13135"/>
                    </a:cubicBezTo>
                    <a:cubicBezTo>
                      <a:pt x="8889" y="13135"/>
                      <a:pt x="10536" y="12521"/>
                      <a:pt x="11811" y="11286"/>
                    </a:cubicBezTo>
                    <a:cubicBezTo>
                      <a:pt x="14418" y="8761"/>
                      <a:pt x="14485" y="4602"/>
                      <a:pt x="11959" y="1997"/>
                    </a:cubicBezTo>
                    <a:cubicBezTo>
                      <a:pt x="10672" y="668"/>
                      <a:pt x="8958" y="0"/>
                      <a:pt x="7242" y="0"/>
                    </a:cubicBezTo>
                    <a:close/>
                  </a:path>
                </a:pathLst>
              </a:custGeom>
              <a:solidFill>
                <a:srgbClr val="808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18"/>
              <p:cNvSpPr/>
              <p:nvPr/>
            </p:nvSpPr>
            <p:spPr>
              <a:xfrm>
                <a:off x="4832775" y="4543850"/>
                <a:ext cx="351275" cy="309750"/>
              </a:xfrm>
              <a:custGeom>
                <a:avLst/>
                <a:gdLst/>
                <a:ahLst/>
                <a:cxnLst/>
                <a:rect l="l" t="t" r="r" b="b"/>
                <a:pathLst>
                  <a:path w="14051" h="12390" extrusionOk="0">
                    <a:moveTo>
                      <a:pt x="4202" y="0"/>
                    </a:moveTo>
                    <a:cubicBezTo>
                      <a:pt x="3656" y="287"/>
                      <a:pt x="3138" y="652"/>
                      <a:pt x="2674" y="1103"/>
                    </a:cubicBezTo>
                    <a:cubicBezTo>
                      <a:pt x="66" y="3629"/>
                      <a:pt x="1" y="7787"/>
                      <a:pt x="2526" y="10392"/>
                    </a:cubicBezTo>
                    <a:cubicBezTo>
                      <a:pt x="3813" y="11721"/>
                      <a:pt x="5527" y="12389"/>
                      <a:pt x="7243" y="12389"/>
                    </a:cubicBezTo>
                    <a:cubicBezTo>
                      <a:pt x="8889" y="12389"/>
                      <a:pt x="10536" y="11775"/>
                      <a:pt x="11811" y="10540"/>
                    </a:cubicBezTo>
                    <a:cubicBezTo>
                      <a:pt x="13411" y="8989"/>
                      <a:pt x="14050" y="6826"/>
                      <a:pt x="13724" y="4781"/>
                    </a:cubicBezTo>
                    <a:lnTo>
                      <a:pt x="13724" y="4781"/>
                    </a:lnTo>
                    <a:cubicBezTo>
                      <a:pt x="13731" y="6082"/>
                      <a:pt x="13401" y="7372"/>
                      <a:pt x="12124" y="7827"/>
                    </a:cubicBezTo>
                    <a:cubicBezTo>
                      <a:pt x="12106" y="7833"/>
                      <a:pt x="12088" y="7837"/>
                      <a:pt x="12070" y="7837"/>
                    </a:cubicBezTo>
                    <a:cubicBezTo>
                      <a:pt x="11958" y="7837"/>
                      <a:pt x="11860" y="7711"/>
                      <a:pt x="11897" y="7600"/>
                    </a:cubicBezTo>
                    <a:cubicBezTo>
                      <a:pt x="12087" y="7007"/>
                      <a:pt x="12002" y="6388"/>
                      <a:pt x="11607" y="5898"/>
                    </a:cubicBezTo>
                    <a:cubicBezTo>
                      <a:pt x="11081" y="5238"/>
                      <a:pt x="10304" y="5054"/>
                      <a:pt x="9510" y="5054"/>
                    </a:cubicBezTo>
                    <a:cubicBezTo>
                      <a:pt x="9440" y="5054"/>
                      <a:pt x="9369" y="5055"/>
                      <a:pt x="9299" y="5058"/>
                    </a:cubicBezTo>
                    <a:cubicBezTo>
                      <a:pt x="8861" y="5074"/>
                      <a:pt x="7853" y="5120"/>
                      <a:pt x="7622" y="5624"/>
                    </a:cubicBezTo>
                    <a:cubicBezTo>
                      <a:pt x="7667" y="5620"/>
                      <a:pt x="7712" y="5618"/>
                      <a:pt x="7756" y="5618"/>
                    </a:cubicBezTo>
                    <a:cubicBezTo>
                      <a:pt x="8010" y="5618"/>
                      <a:pt x="8258" y="5682"/>
                      <a:pt x="8502" y="5782"/>
                    </a:cubicBezTo>
                    <a:cubicBezTo>
                      <a:pt x="8831" y="5918"/>
                      <a:pt x="9160" y="6079"/>
                      <a:pt x="9430" y="6313"/>
                    </a:cubicBezTo>
                    <a:cubicBezTo>
                      <a:pt x="9815" y="6648"/>
                      <a:pt x="10052" y="7126"/>
                      <a:pt x="10086" y="7636"/>
                    </a:cubicBezTo>
                    <a:cubicBezTo>
                      <a:pt x="10161" y="8743"/>
                      <a:pt x="9295" y="9598"/>
                      <a:pt x="8239" y="9723"/>
                    </a:cubicBezTo>
                    <a:cubicBezTo>
                      <a:pt x="8233" y="9724"/>
                      <a:pt x="8227" y="9724"/>
                      <a:pt x="8221" y="9724"/>
                    </a:cubicBezTo>
                    <a:cubicBezTo>
                      <a:pt x="8089" y="9724"/>
                      <a:pt x="8011" y="9548"/>
                      <a:pt x="8077" y="9443"/>
                    </a:cubicBezTo>
                    <a:cubicBezTo>
                      <a:pt x="8397" y="8950"/>
                      <a:pt x="8061" y="8340"/>
                      <a:pt x="7705" y="7850"/>
                    </a:cubicBezTo>
                    <a:cubicBezTo>
                      <a:pt x="7675" y="8755"/>
                      <a:pt x="7238" y="9638"/>
                      <a:pt x="6263" y="9858"/>
                    </a:cubicBezTo>
                    <a:cubicBezTo>
                      <a:pt x="6153" y="9884"/>
                      <a:pt x="6046" y="9898"/>
                      <a:pt x="5945" y="9898"/>
                    </a:cubicBezTo>
                    <a:cubicBezTo>
                      <a:pt x="5618" y="9898"/>
                      <a:pt x="5355" y="9750"/>
                      <a:pt x="5242" y="9368"/>
                    </a:cubicBezTo>
                    <a:cubicBezTo>
                      <a:pt x="5101" y="8881"/>
                      <a:pt x="5150" y="8354"/>
                      <a:pt x="5098" y="7857"/>
                    </a:cubicBezTo>
                    <a:cubicBezTo>
                      <a:pt x="5028" y="7217"/>
                      <a:pt x="4745" y="6569"/>
                      <a:pt x="4455" y="6000"/>
                    </a:cubicBezTo>
                    <a:cubicBezTo>
                      <a:pt x="4156" y="5413"/>
                      <a:pt x="3764" y="4877"/>
                      <a:pt x="3513" y="4268"/>
                    </a:cubicBezTo>
                    <a:cubicBezTo>
                      <a:pt x="3063" y="3181"/>
                      <a:pt x="2951" y="1854"/>
                      <a:pt x="3557" y="804"/>
                    </a:cubicBezTo>
                    <a:cubicBezTo>
                      <a:pt x="3731" y="504"/>
                      <a:pt x="3955" y="237"/>
                      <a:pt x="4202" y="0"/>
                    </a:cubicBezTo>
                    <a:close/>
                  </a:path>
                </a:pathLst>
              </a:custGeom>
              <a:solidFill>
                <a:srgbClr val="5F5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18"/>
              <p:cNvSpPr/>
              <p:nvPr/>
            </p:nvSpPr>
            <p:spPr>
              <a:xfrm>
                <a:off x="4849650" y="4681075"/>
                <a:ext cx="13450" cy="37625"/>
              </a:xfrm>
              <a:custGeom>
                <a:avLst/>
                <a:gdLst/>
                <a:ahLst/>
                <a:cxnLst/>
                <a:rect l="l" t="t" r="r" b="b"/>
                <a:pathLst>
                  <a:path w="538" h="1505" extrusionOk="0">
                    <a:moveTo>
                      <a:pt x="13" y="0"/>
                    </a:moveTo>
                    <a:cubicBezTo>
                      <a:pt x="10" y="69"/>
                      <a:pt x="4" y="138"/>
                      <a:pt x="1" y="207"/>
                    </a:cubicBezTo>
                    <a:cubicBezTo>
                      <a:pt x="109" y="286"/>
                      <a:pt x="201" y="382"/>
                      <a:pt x="247" y="543"/>
                    </a:cubicBezTo>
                    <a:cubicBezTo>
                      <a:pt x="326" y="827"/>
                      <a:pt x="231" y="1076"/>
                      <a:pt x="76" y="1301"/>
                    </a:cubicBezTo>
                    <a:cubicBezTo>
                      <a:pt x="86" y="1367"/>
                      <a:pt x="92" y="1436"/>
                      <a:pt x="106" y="1505"/>
                    </a:cubicBezTo>
                    <a:cubicBezTo>
                      <a:pt x="356" y="1192"/>
                      <a:pt x="537" y="827"/>
                      <a:pt x="402" y="418"/>
                    </a:cubicBezTo>
                    <a:cubicBezTo>
                      <a:pt x="317" y="161"/>
                      <a:pt x="178" y="108"/>
                      <a:pt x="1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18"/>
              <p:cNvSpPr/>
              <p:nvPr/>
            </p:nvSpPr>
            <p:spPr>
              <a:xfrm>
                <a:off x="5058975" y="4531925"/>
                <a:ext cx="93525" cy="69500"/>
              </a:xfrm>
              <a:custGeom>
                <a:avLst/>
                <a:gdLst/>
                <a:ahLst/>
                <a:cxnLst/>
                <a:rect l="l" t="t" r="r" b="b"/>
                <a:pathLst>
                  <a:path w="3741" h="2780" extrusionOk="0">
                    <a:moveTo>
                      <a:pt x="47" y="0"/>
                    </a:moveTo>
                    <a:cubicBezTo>
                      <a:pt x="1" y="494"/>
                      <a:pt x="10" y="968"/>
                      <a:pt x="392" y="1327"/>
                    </a:cubicBezTo>
                    <a:cubicBezTo>
                      <a:pt x="827" y="1732"/>
                      <a:pt x="1548" y="1821"/>
                      <a:pt x="2088" y="1998"/>
                    </a:cubicBezTo>
                    <a:cubicBezTo>
                      <a:pt x="2688" y="2193"/>
                      <a:pt x="3237" y="2436"/>
                      <a:pt x="3741" y="2779"/>
                    </a:cubicBezTo>
                    <a:cubicBezTo>
                      <a:pt x="3566" y="2506"/>
                      <a:pt x="3362" y="2246"/>
                      <a:pt x="3145" y="1995"/>
                    </a:cubicBezTo>
                    <a:cubicBezTo>
                      <a:pt x="2618" y="1693"/>
                      <a:pt x="2045" y="1459"/>
                      <a:pt x="1472" y="1211"/>
                    </a:cubicBezTo>
                    <a:cubicBezTo>
                      <a:pt x="791" y="918"/>
                      <a:pt x="702" y="616"/>
                      <a:pt x="715" y="234"/>
                    </a:cubicBezTo>
                    <a:cubicBezTo>
                      <a:pt x="495" y="145"/>
                      <a:pt x="273" y="66"/>
                      <a:pt x="4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18"/>
              <p:cNvSpPr/>
              <p:nvPr/>
            </p:nvSpPr>
            <p:spPr>
              <a:xfrm>
                <a:off x="5110100" y="4597125"/>
                <a:ext cx="22575" cy="21200"/>
              </a:xfrm>
              <a:custGeom>
                <a:avLst/>
                <a:gdLst/>
                <a:ahLst/>
                <a:cxnLst/>
                <a:rect l="l" t="t" r="r" b="b"/>
                <a:pathLst>
                  <a:path w="903" h="848" extrusionOk="0">
                    <a:moveTo>
                      <a:pt x="405" y="1"/>
                    </a:moveTo>
                    <a:cubicBezTo>
                      <a:pt x="316" y="1"/>
                      <a:pt x="226" y="17"/>
                      <a:pt x="149" y="49"/>
                    </a:cubicBezTo>
                    <a:cubicBezTo>
                      <a:pt x="59" y="85"/>
                      <a:pt x="0" y="223"/>
                      <a:pt x="33" y="313"/>
                    </a:cubicBezTo>
                    <a:cubicBezTo>
                      <a:pt x="93" y="477"/>
                      <a:pt x="175" y="619"/>
                      <a:pt x="307" y="724"/>
                    </a:cubicBezTo>
                    <a:cubicBezTo>
                      <a:pt x="310" y="731"/>
                      <a:pt x="310" y="740"/>
                      <a:pt x="316" y="744"/>
                    </a:cubicBezTo>
                    <a:cubicBezTo>
                      <a:pt x="377" y="817"/>
                      <a:pt x="447" y="847"/>
                      <a:pt x="517" y="847"/>
                    </a:cubicBezTo>
                    <a:cubicBezTo>
                      <a:pt x="710" y="847"/>
                      <a:pt x="903" y="619"/>
                      <a:pt x="903" y="421"/>
                    </a:cubicBezTo>
                    <a:cubicBezTo>
                      <a:pt x="903" y="128"/>
                      <a:pt x="653" y="1"/>
                      <a:pt x="405"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18"/>
              <p:cNvSpPr/>
              <p:nvPr/>
            </p:nvSpPr>
            <p:spPr>
              <a:xfrm>
                <a:off x="5153225" y="4658675"/>
                <a:ext cx="24625" cy="78075"/>
              </a:xfrm>
              <a:custGeom>
                <a:avLst/>
                <a:gdLst/>
                <a:ahLst/>
                <a:cxnLst/>
                <a:rect l="l" t="t" r="r" b="b"/>
                <a:pathLst>
                  <a:path w="985" h="3123" extrusionOk="0">
                    <a:moveTo>
                      <a:pt x="873" y="1"/>
                    </a:moveTo>
                    <a:cubicBezTo>
                      <a:pt x="797" y="451"/>
                      <a:pt x="603" y="873"/>
                      <a:pt x="323" y="1281"/>
                    </a:cubicBezTo>
                    <a:cubicBezTo>
                      <a:pt x="149" y="1532"/>
                      <a:pt x="0" y="1749"/>
                      <a:pt x="14" y="2065"/>
                    </a:cubicBezTo>
                    <a:cubicBezTo>
                      <a:pt x="20" y="2279"/>
                      <a:pt x="356" y="2717"/>
                      <a:pt x="711" y="3122"/>
                    </a:cubicBezTo>
                    <a:cubicBezTo>
                      <a:pt x="767" y="2937"/>
                      <a:pt x="817" y="2756"/>
                      <a:pt x="854" y="2572"/>
                    </a:cubicBezTo>
                    <a:cubicBezTo>
                      <a:pt x="639" y="2293"/>
                      <a:pt x="550" y="1966"/>
                      <a:pt x="794" y="1505"/>
                    </a:cubicBezTo>
                    <a:cubicBezTo>
                      <a:pt x="863" y="1374"/>
                      <a:pt x="926" y="1245"/>
                      <a:pt x="985" y="1120"/>
                    </a:cubicBezTo>
                    <a:cubicBezTo>
                      <a:pt x="978" y="744"/>
                      <a:pt x="945" y="369"/>
                      <a:pt x="873"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18"/>
              <p:cNvSpPr/>
              <p:nvPr/>
            </p:nvSpPr>
            <p:spPr>
              <a:xfrm>
                <a:off x="5053450" y="4699325"/>
                <a:ext cx="110650" cy="104225"/>
              </a:xfrm>
              <a:custGeom>
                <a:avLst/>
                <a:gdLst/>
                <a:ahLst/>
                <a:cxnLst/>
                <a:rect l="l" t="t" r="r" b="b"/>
                <a:pathLst>
                  <a:path w="4426" h="4169" extrusionOk="0">
                    <a:moveTo>
                      <a:pt x="2484" y="1"/>
                    </a:moveTo>
                    <a:cubicBezTo>
                      <a:pt x="2454" y="1"/>
                      <a:pt x="2429" y="33"/>
                      <a:pt x="2444" y="67"/>
                    </a:cubicBezTo>
                    <a:cubicBezTo>
                      <a:pt x="2615" y="436"/>
                      <a:pt x="2793" y="808"/>
                      <a:pt x="3010" y="1153"/>
                    </a:cubicBezTo>
                    <a:cubicBezTo>
                      <a:pt x="3284" y="1595"/>
                      <a:pt x="3550" y="1980"/>
                      <a:pt x="3116" y="2445"/>
                    </a:cubicBezTo>
                    <a:cubicBezTo>
                      <a:pt x="2784" y="2798"/>
                      <a:pt x="2261" y="2975"/>
                      <a:pt x="1752" y="2975"/>
                    </a:cubicBezTo>
                    <a:cubicBezTo>
                      <a:pt x="1432" y="2975"/>
                      <a:pt x="1118" y="2905"/>
                      <a:pt x="860" y="2767"/>
                    </a:cubicBezTo>
                    <a:cubicBezTo>
                      <a:pt x="852" y="2762"/>
                      <a:pt x="843" y="2761"/>
                      <a:pt x="836" y="2761"/>
                    </a:cubicBezTo>
                    <a:cubicBezTo>
                      <a:pt x="826" y="2761"/>
                      <a:pt x="817" y="2763"/>
                      <a:pt x="807" y="2767"/>
                    </a:cubicBezTo>
                    <a:cubicBezTo>
                      <a:pt x="639" y="2664"/>
                      <a:pt x="458" y="2595"/>
                      <a:pt x="259" y="2595"/>
                    </a:cubicBezTo>
                    <a:cubicBezTo>
                      <a:pt x="198" y="2595"/>
                      <a:pt x="135" y="2601"/>
                      <a:pt x="70" y="2615"/>
                    </a:cubicBezTo>
                    <a:cubicBezTo>
                      <a:pt x="1" y="2632"/>
                      <a:pt x="1" y="2734"/>
                      <a:pt x="67" y="2750"/>
                    </a:cubicBezTo>
                    <a:cubicBezTo>
                      <a:pt x="929" y="2971"/>
                      <a:pt x="1255" y="3910"/>
                      <a:pt x="2095" y="4124"/>
                    </a:cubicBezTo>
                    <a:cubicBezTo>
                      <a:pt x="2213" y="4154"/>
                      <a:pt x="2341" y="4169"/>
                      <a:pt x="2474" y="4169"/>
                    </a:cubicBezTo>
                    <a:cubicBezTo>
                      <a:pt x="2738" y="4169"/>
                      <a:pt x="3020" y="4111"/>
                      <a:pt x="3274" y="4008"/>
                    </a:cubicBezTo>
                    <a:cubicBezTo>
                      <a:pt x="3402" y="3870"/>
                      <a:pt x="3521" y="3729"/>
                      <a:pt x="3629" y="3583"/>
                    </a:cubicBezTo>
                    <a:lnTo>
                      <a:pt x="3629" y="3583"/>
                    </a:lnTo>
                    <a:cubicBezTo>
                      <a:pt x="3293" y="3734"/>
                      <a:pt x="2855" y="3884"/>
                      <a:pt x="2496" y="3884"/>
                    </a:cubicBezTo>
                    <a:cubicBezTo>
                      <a:pt x="2462" y="3884"/>
                      <a:pt x="2428" y="3882"/>
                      <a:pt x="2395" y="3880"/>
                    </a:cubicBezTo>
                    <a:cubicBezTo>
                      <a:pt x="1871" y="3840"/>
                      <a:pt x="1575" y="3442"/>
                      <a:pt x="1229" y="3109"/>
                    </a:cubicBezTo>
                    <a:cubicBezTo>
                      <a:pt x="1210" y="3089"/>
                      <a:pt x="1190" y="3073"/>
                      <a:pt x="1170" y="3053"/>
                    </a:cubicBezTo>
                    <a:lnTo>
                      <a:pt x="1170" y="3053"/>
                    </a:lnTo>
                    <a:cubicBezTo>
                      <a:pt x="1434" y="3157"/>
                      <a:pt x="1722" y="3210"/>
                      <a:pt x="2010" y="3210"/>
                    </a:cubicBezTo>
                    <a:cubicBezTo>
                      <a:pt x="2560" y="3210"/>
                      <a:pt x="3112" y="3019"/>
                      <a:pt x="3508" y="2635"/>
                    </a:cubicBezTo>
                    <a:cubicBezTo>
                      <a:pt x="4426" y="1743"/>
                      <a:pt x="3146" y="620"/>
                      <a:pt x="2517" y="15"/>
                    </a:cubicBezTo>
                    <a:cubicBezTo>
                      <a:pt x="2506" y="5"/>
                      <a:pt x="2495" y="1"/>
                      <a:pt x="24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18"/>
              <p:cNvSpPr/>
              <p:nvPr/>
            </p:nvSpPr>
            <p:spPr>
              <a:xfrm>
                <a:off x="4882625" y="4525350"/>
                <a:ext cx="235400" cy="290975"/>
              </a:xfrm>
              <a:custGeom>
                <a:avLst/>
                <a:gdLst/>
                <a:ahLst/>
                <a:cxnLst/>
                <a:rect l="l" t="t" r="r" b="b"/>
                <a:pathLst>
                  <a:path w="9416" h="11639" extrusionOk="0">
                    <a:moveTo>
                      <a:pt x="5284" y="1"/>
                    </a:moveTo>
                    <a:cubicBezTo>
                      <a:pt x="5225" y="1"/>
                      <a:pt x="5165" y="2"/>
                      <a:pt x="5105" y="3"/>
                    </a:cubicBezTo>
                    <a:cubicBezTo>
                      <a:pt x="5362" y="642"/>
                      <a:pt x="5270" y="1003"/>
                      <a:pt x="4818" y="1086"/>
                    </a:cubicBezTo>
                    <a:cubicBezTo>
                      <a:pt x="4420" y="1313"/>
                      <a:pt x="4111" y="1228"/>
                      <a:pt x="3946" y="1708"/>
                    </a:cubicBezTo>
                    <a:cubicBezTo>
                      <a:pt x="3910" y="1813"/>
                      <a:pt x="3949" y="1939"/>
                      <a:pt x="4025" y="2015"/>
                    </a:cubicBezTo>
                    <a:cubicBezTo>
                      <a:pt x="4121" y="2117"/>
                      <a:pt x="4219" y="2166"/>
                      <a:pt x="4325" y="2202"/>
                    </a:cubicBezTo>
                    <a:cubicBezTo>
                      <a:pt x="3850" y="2360"/>
                      <a:pt x="3403" y="2608"/>
                      <a:pt x="2995" y="2900"/>
                    </a:cubicBezTo>
                    <a:cubicBezTo>
                      <a:pt x="2709" y="3111"/>
                      <a:pt x="2405" y="3339"/>
                      <a:pt x="2125" y="3591"/>
                    </a:cubicBezTo>
                    <a:lnTo>
                      <a:pt x="2125" y="3588"/>
                    </a:lnTo>
                    <a:cubicBezTo>
                      <a:pt x="2577" y="2529"/>
                      <a:pt x="3104" y="1448"/>
                      <a:pt x="4078" y="783"/>
                    </a:cubicBezTo>
                    <a:cubicBezTo>
                      <a:pt x="4147" y="738"/>
                      <a:pt x="4120" y="629"/>
                      <a:pt x="4042" y="629"/>
                    </a:cubicBezTo>
                    <a:cubicBezTo>
                      <a:pt x="4035" y="629"/>
                      <a:pt x="4027" y="630"/>
                      <a:pt x="4019" y="632"/>
                    </a:cubicBezTo>
                    <a:cubicBezTo>
                      <a:pt x="2712" y="918"/>
                      <a:pt x="1931" y="2499"/>
                      <a:pt x="1437" y="3605"/>
                    </a:cubicBezTo>
                    <a:cubicBezTo>
                      <a:pt x="1197" y="4145"/>
                      <a:pt x="828" y="4863"/>
                      <a:pt x="861" y="5478"/>
                    </a:cubicBezTo>
                    <a:cubicBezTo>
                      <a:pt x="867" y="5630"/>
                      <a:pt x="907" y="5765"/>
                      <a:pt x="966" y="5883"/>
                    </a:cubicBezTo>
                    <a:cubicBezTo>
                      <a:pt x="1013" y="7023"/>
                      <a:pt x="1753" y="8073"/>
                      <a:pt x="2603" y="8781"/>
                    </a:cubicBezTo>
                    <a:cubicBezTo>
                      <a:pt x="2619" y="8794"/>
                      <a:pt x="2639" y="8801"/>
                      <a:pt x="2656" y="8811"/>
                    </a:cubicBezTo>
                    <a:cubicBezTo>
                      <a:pt x="2527" y="8945"/>
                      <a:pt x="2349" y="9028"/>
                      <a:pt x="2053" y="9031"/>
                    </a:cubicBezTo>
                    <a:cubicBezTo>
                      <a:pt x="2051" y="9031"/>
                      <a:pt x="2049" y="9031"/>
                      <a:pt x="2047" y="9031"/>
                    </a:cubicBezTo>
                    <a:cubicBezTo>
                      <a:pt x="1445" y="9031"/>
                      <a:pt x="485" y="8499"/>
                      <a:pt x="341" y="7869"/>
                    </a:cubicBezTo>
                    <a:cubicBezTo>
                      <a:pt x="327" y="7811"/>
                      <a:pt x="284" y="7786"/>
                      <a:pt x="240" y="7786"/>
                    </a:cubicBezTo>
                    <a:cubicBezTo>
                      <a:pt x="201" y="7786"/>
                      <a:pt x="162" y="7805"/>
                      <a:pt x="140" y="7839"/>
                    </a:cubicBezTo>
                    <a:cubicBezTo>
                      <a:pt x="132" y="7837"/>
                      <a:pt x="123" y="7836"/>
                      <a:pt x="114" y="7836"/>
                    </a:cubicBezTo>
                    <a:cubicBezTo>
                      <a:pt x="56" y="7836"/>
                      <a:pt x="0" y="7881"/>
                      <a:pt x="15" y="7957"/>
                    </a:cubicBezTo>
                    <a:cubicBezTo>
                      <a:pt x="235" y="9110"/>
                      <a:pt x="1270" y="10236"/>
                      <a:pt x="2441" y="10556"/>
                    </a:cubicBezTo>
                    <a:cubicBezTo>
                      <a:pt x="2433" y="10555"/>
                      <a:pt x="2424" y="10555"/>
                      <a:pt x="2415" y="10555"/>
                    </a:cubicBezTo>
                    <a:cubicBezTo>
                      <a:pt x="2399" y="10555"/>
                      <a:pt x="2383" y="10555"/>
                      <a:pt x="2367" y="10555"/>
                    </a:cubicBezTo>
                    <a:cubicBezTo>
                      <a:pt x="2352" y="10555"/>
                      <a:pt x="2338" y="10555"/>
                      <a:pt x="2323" y="10553"/>
                    </a:cubicBezTo>
                    <a:cubicBezTo>
                      <a:pt x="1329" y="10394"/>
                      <a:pt x="726" y="9700"/>
                      <a:pt x="136" y="8955"/>
                    </a:cubicBezTo>
                    <a:cubicBezTo>
                      <a:pt x="127" y="8944"/>
                      <a:pt x="114" y="8939"/>
                      <a:pt x="101" y="8939"/>
                    </a:cubicBezTo>
                    <a:cubicBezTo>
                      <a:pt x="69" y="8939"/>
                      <a:pt x="35" y="8972"/>
                      <a:pt x="45" y="9008"/>
                    </a:cubicBezTo>
                    <a:cubicBezTo>
                      <a:pt x="311" y="10059"/>
                      <a:pt x="1431" y="10839"/>
                      <a:pt x="2487" y="10948"/>
                    </a:cubicBezTo>
                    <a:cubicBezTo>
                      <a:pt x="2542" y="10953"/>
                      <a:pt x="2599" y="10956"/>
                      <a:pt x="2656" y="10956"/>
                    </a:cubicBezTo>
                    <a:cubicBezTo>
                      <a:pt x="3188" y="10956"/>
                      <a:pt x="3792" y="10725"/>
                      <a:pt x="4289" y="10372"/>
                    </a:cubicBezTo>
                    <a:cubicBezTo>
                      <a:pt x="4378" y="10332"/>
                      <a:pt x="4467" y="10285"/>
                      <a:pt x="4552" y="10240"/>
                    </a:cubicBezTo>
                    <a:lnTo>
                      <a:pt x="4552" y="10240"/>
                    </a:lnTo>
                    <a:cubicBezTo>
                      <a:pt x="4549" y="10243"/>
                      <a:pt x="4549" y="10246"/>
                      <a:pt x="4546" y="10246"/>
                    </a:cubicBezTo>
                    <a:cubicBezTo>
                      <a:pt x="4182" y="10570"/>
                      <a:pt x="3429" y="11361"/>
                      <a:pt x="2878" y="11361"/>
                    </a:cubicBezTo>
                    <a:cubicBezTo>
                      <a:pt x="2840" y="11361"/>
                      <a:pt x="2803" y="11357"/>
                      <a:pt x="2768" y="11349"/>
                    </a:cubicBezTo>
                    <a:cubicBezTo>
                      <a:pt x="2762" y="11348"/>
                      <a:pt x="2756" y="11347"/>
                      <a:pt x="2750" y="11347"/>
                    </a:cubicBezTo>
                    <a:cubicBezTo>
                      <a:pt x="2686" y="11347"/>
                      <a:pt x="2641" y="11426"/>
                      <a:pt x="2692" y="11478"/>
                    </a:cubicBezTo>
                    <a:cubicBezTo>
                      <a:pt x="2809" y="11596"/>
                      <a:pt x="2936" y="11639"/>
                      <a:pt x="3069" y="11639"/>
                    </a:cubicBezTo>
                    <a:cubicBezTo>
                      <a:pt x="3295" y="11639"/>
                      <a:pt x="3536" y="11514"/>
                      <a:pt x="3768" y="11425"/>
                    </a:cubicBezTo>
                    <a:cubicBezTo>
                      <a:pt x="4305" y="11217"/>
                      <a:pt x="4842" y="10964"/>
                      <a:pt x="5250" y="10542"/>
                    </a:cubicBezTo>
                    <a:cubicBezTo>
                      <a:pt x="5613" y="10170"/>
                      <a:pt x="5692" y="9703"/>
                      <a:pt x="5586" y="9265"/>
                    </a:cubicBezTo>
                    <a:cubicBezTo>
                      <a:pt x="5774" y="8794"/>
                      <a:pt x="5586" y="8313"/>
                      <a:pt x="5438" y="7823"/>
                    </a:cubicBezTo>
                    <a:cubicBezTo>
                      <a:pt x="5418" y="7760"/>
                      <a:pt x="5379" y="7717"/>
                      <a:pt x="5332" y="7691"/>
                    </a:cubicBezTo>
                    <a:cubicBezTo>
                      <a:pt x="5336" y="7645"/>
                      <a:pt x="5336" y="7596"/>
                      <a:pt x="5336" y="7543"/>
                    </a:cubicBezTo>
                    <a:cubicBezTo>
                      <a:pt x="5332" y="7495"/>
                      <a:pt x="5292" y="7467"/>
                      <a:pt x="5253" y="7467"/>
                    </a:cubicBezTo>
                    <a:cubicBezTo>
                      <a:pt x="5223" y="7467"/>
                      <a:pt x="5193" y="7484"/>
                      <a:pt x="5181" y="7523"/>
                    </a:cubicBezTo>
                    <a:cubicBezTo>
                      <a:pt x="5161" y="7579"/>
                      <a:pt x="5139" y="7629"/>
                      <a:pt x="5112" y="7675"/>
                    </a:cubicBezTo>
                    <a:cubicBezTo>
                      <a:pt x="5059" y="7701"/>
                      <a:pt x="5013" y="7744"/>
                      <a:pt x="4993" y="7816"/>
                    </a:cubicBezTo>
                    <a:cubicBezTo>
                      <a:pt x="4990" y="7826"/>
                      <a:pt x="4990" y="7836"/>
                      <a:pt x="4987" y="7846"/>
                    </a:cubicBezTo>
                    <a:cubicBezTo>
                      <a:pt x="4879" y="7947"/>
                      <a:pt x="4746" y="7991"/>
                      <a:pt x="4598" y="7991"/>
                    </a:cubicBezTo>
                    <a:cubicBezTo>
                      <a:pt x="3738" y="7991"/>
                      <a:pt x="2376" y="6479"/>
                      <a:pt x="2649" y="5580"/>
                    </a:cubicBezTo>
                    <a:cubicBezTo>
                      <a:pt x="2837" y="4959"/>
                      <a:pt x="3432" y="4418"/>
                      <a:pt x="4025" y="4198"/>
                    </a:cubicBezTo>
                    <a:cubicBezTo>
                      <a:pt x="4170" y="4145"/>
                      <a:pt x="4305" y="4115"/>
                      <a:pt x="4437" y="4099"/>
                    </a:cubicBezTo>
                    <a:cubicBezTo>
                      <a:pt x="4888" y="4267"/>
                      <a:pt x="5309" y="4497"/>
                      <a:pt x="5662" y="4869"/>
                    </a:cubicBezTo>
                    <a:cubicBezTo>
                      <a:pt x="6399" y="5646"/>
                      <a:pt x="6383" y="6450"/>
                      <a:pt x="6547" y="7418"/>
                    </a:cubicBezTo>
                    <a:cubicBezTo>
                      <a:pt x="6686" y="8221"/>
                      <a:pt x="7219" y="8880"/>
                      <a:pt x="8052" y="9031"/>
                    </a:cubicBezTo>
                    <a:cubicBezTo>
                      <a:pt x="8154" y="9050"/>
                      <a:pt x="8246" y="9058"/>
                      <a:pt x="8329" y="9058"/>
                    </a:cubicBezTo>
                    <a:cubicBezTo>
                      <a:pt x="9416" y="9058"/>
                      <a:pt x="8911" y="7582"/>
                      <a:pt x="8234" y="7582"/>
                    </a:cubicBezTo>
                    <a:cubicBezTo>
                      <a:pt x="8099" y="7582"/>
                      <a:pt x="7958" y="7640"/>
                      <a:pt x="7821" y="7780"/>
                    </a:cubicBezTo>
                    <a:cubicBezTo>
                      <a:pt x="7788" y="7813"/>
                      <a:pt x="7817" y="7862"/>
                      <a:pt x="7856" y="7862"/>
                    </a:cubicBezTo>
                    <a:cubicBezTo>
                      <a:pt x="7864" y="7862"/>
                      <a:pt x="7872" y="7860"/>
                      <a:pt x="7881" y="7855"/>
                    </a:cubicBezTo>
                    <a:cubicBezTo>
                      <a:pt x="8138" y="8465"/>
                      <a:pt x="8168" y="8769"/>
                      <a:pt x="7973" y="8769"/>
                    </a:cubicBezTo>
                    <a:cubicBezTo>
                      <a:pt x="7883" y="8769"/>
                      <a:pt x="7746" y="8705"/>
                      <a:pt x="7561" y="8577"/>
                    </a:cubicBezTo>
                    <a:cubicBezTo>
                      <a:pt x="7219" y="8363"/>
                      <a:pt x="6992" y="8060"/>
                      <a:pt x="6873" y="7665"/>
                    </a:cubicBezTo>
                    <a:cubicBezTo>
                      <a:pt x="6771" y="7299"/>
                      <a:pt x="6841" y="6898"/>
                      <a:pt x="6801" y="6526"/>
                    </a:cubicBezTo>
                    <a:cubicBezTo>
                      <a:pt x="6739" y="5923"/>
                      <a:pt x="6554" y="5330"/>
                      <a:pt x="6201" y="4836"/>
                    </a:cubicBezTo>
                    <a:cubicBezTo>
                      <a:pt x="6166" y="4787"/>
                      <a:pt x="6122" y="4741"/>
                      <a:pt x="6087" y="4695"/>
                    </a:cubicBezTo>
                    <a:cubicBezTo>
                      <a:pt x="6152" y="4669"/>
                      <a:pt x="6198" y="4599"/>
                      <a:pt x="6156" y="4517"/>
                    </a:cubicBezTo>
                    <a:cubicBezTo>
                      <a:pt x="5912" y="4056"/>
                      <a:pt x="5543" y="3799"/>
                      <a:pt x="5128" y="3700"/>
                    </a:cubicBezTo>
                    <a:cubicBezTo>
                      <a:pt x="5275" y="3677"/>
                      <a:pt x="5422" y="3665"/>
                      <a:pt x="5568" y="3665"/>
                    </a:cubicBezTo>
                    <a:cubicBezTo>
                      <a:pt x="6285" y="3665"/>
                      <a:pt x="6979" y="3948"/>
                      <a:pt x="7545" y="4454"/>
                    </a:cubicBezTo>
                    <a:cubicBezTo>
                      <a:pt x="7552" y="4468"/>
                      <a:pt x="7558" y="4480"/>
                      <a:pt x="7564" y="4494"/>
                    </a:cubicBezTo>
                    <a:cubicBezTo>
                      <a:pt x="7588" y="4530"/>
                      <a:pt x="7621" y="4547"/>
                      <a:pt x="7657" y="4550"/>
                    </a:cubicBezTo>
                    <a:cubicBezTo>
                      <a:pt x="7660" y="4553"/>
                      <a:pt x="7663" y="4556"/>
                      <a:pt x="7667" y="4559"/>
                    </a:cubicBezTo>
                    <a:cubicBezTo>
                      <a:pt x="7683" y="4575"/>
                      <a:pt x="7701" y="4581"/>
                      <a:pt x="7720" y="4581"/>
                    </a:cubicBezTo>
                    <a:cubicBezTo>
                      <a:pt x="7772" y="4581"/>
                      <a:pt x="7824" y="4528"/>
                      <a:pt x="7792" y="4474"/>
                    </a:cubicBezTo>
                    <a:cubicBezTo>
                      <a:pt x="7792" y="4471"/>
                      <a:pt x="7795" y="4471"/>
                      <a:pt x="7798" y="4468"/>
                    </a:cubicBezTo>
                    <a:cubicBezTo>
                      <a:pt x="7868" y="4240"/>
                      <a:pt x="7798" y="4006"/>
                      <a:pt x="7716" y="3793"/>
                    </a:cubicBezTo>
                    <a:cubicBezTo>
                      <a:pt x="7703" y="3757"/>
                      <a:pt x="7687" y="3720"/>
                      <a:pt x="7670" y="3684"/>
                    </a:cubicBezTo>
                    <a:cubicBezTo>
                      <a:pt x="7519" y="2959"/>
                      <a:pt x="6906" y="2430"/>
                      <a:pt x="6201" y="2176"/>
                    </a:cubicBezTo>
                    <a:cubicBezTo>
                      <a:pt x="5981" y="2100"/>
                      <a:pt x="5764" y="2061"/>
                      <a:pt x="5546" y="2044"/>
                    </a:cubicBezTo>
                    <a:cubicBezTo>
                      <a:pt x="5329" y="1959"/>
                      <a:pt x="5023" y="1847"/>
                      <a:pt x="4822" y="1764"/>
                    </a:cubicBezTo>
                    <a:cubicBezTo>
                      <a:pt x="5218" y="1742"/>
                      <a:pt x="5971" y="1060"/>
                      <a:pt x="6060" y="842"/>
                    </a:cubicBezTo>
                    <a:cubicBezTo>
                      <a:pt x="6169" y="573"/>
                      <a:pt x="6136" y="289"/>
                      <a:pt x="6024" y="43"/>
                    </a:cubicBezTo>
                    <a:cubicBezTo>
                      <a:pt x="5777" y="13"/>
                      <a:pt x="5531" y="1"/>
                      <a:pt x="5284" y="1"/>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18"/>
              <p:cNvSpPr/>
              <p:nvPr/>
            </p:nvSpPr>
            <p:spPr>
              <a:xfrm>
                <a:off x="4949725" y="4541075"/>
                <a:ext cx="36600" cy="21575"/>
              </a:xfrm>
              <a:custGeom>
                <a:avLst/>
                <a:gdLst/>
                <a:ahLst/>
                <a:cxnLst/>
                <a:rect l="l" t="t" r="r" b="b"/>
                <a:pathLst>
                  <a:path w="1464" h="863" extrusionOk="0">
                    <a:moveTo>
                      <a:pt x="1358" y="0"/>
                    </a:moveTo>
                    <a:cubicBezTo>
                      <a:pt x="1351" y="0"/>
                      <a:pt x="1343" y="1"/>
                      <a:pt x="1335" y="3"/>
                    </a:cubicBezTo>
                    <a:cubicBezTo>
                      <a:pt x="808" y="118"/>
                      <a:pt x="370" y="444"/>
                      <a:pt x="1" y="862"/>
                    </a:cubicBezTo>
                    <a:cubicBezTo>
                      <a:pt x="198" y="704"/>
                      <a:pt x="420" y="572"/>
                      <a:pt x="666" y="473"/>
                    </a:cubicBezTo>
                    <a:cubicBezTo>
                      <a:pt x="681" y="467"/>
                      <a:pt x="697" y="464"/>
                      <a:pt x="712" y="464"/>
                    </a:cubicBezTo>
                    <a:cubicBezTo>
                      <a:pt x="795" y="464"/>
                      <a:pt x="875" y="546"/>
                      <a:pt x="847" y="622"/>
                    </a:cubicBezTo>
                    <a:cubicBezTo>
                      <a:pt x="1016" y="450"/>
                      <a:pt x="1193" y="292"/>
                      <a:pt x="1394" y="154"/>
                    </a:cubicBezTo>
                    <a:cubicBezTo>
                      <a:pt x="1463" y="109"/>
                      <a:pt x="1436" y="0"/>
                      <a:pt x="1358"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18"/>
              <p:cNvSpPr/>
              <p:nvPr/>
            </p:nvSpPr>
            <p:spPr>
              <a:xfrm>
                <a:off x="4882625" y="4608475"/>
                <a:ext cx="127650" cy="205625"/>
              </a:xfrm>
              <a:custGeom>
                <a:avLst/>
                <a:gdLst/>
                <a:ahLst/>
                <a:cxnLst/>
                <a:rect l="l" t="t" r="r" b="b"/>
                <a:pathLst>
                  <a:path w="5106" h="8225" extrusionOk="0">
                    <a:moveTo>
                      <a:pt x="1566" y="0"/>
                    </a:moveTo>
                    <a:lnTo>
                      <a:pt x="1566" y="0"/>
                    </a:lnTo>
                    <a:cubicBezTo>
                      <a:pt x="1519" y="96"/>
                      <a:pt x="1477" y="191"/>
                      <a:pt x="1437" y="280"/>
                    </a:cubicBezTo>
                    <a:cubicBezTo>
                      <a:pt x="1197" y="820"/>
                      <a:pt x="828" y="1538"/>
                      <a:pt x="861" y="2153"/>
                    </a:cubicBezTo>
                    <a:cubicBezTo>
                      <a:pt x="867" y="2305"/>
                      <a:pt x="907" y="2440"/>
                      <a:pt x="966" y="2558"/>
                    </a:cubicBezTo>
                    <a:cubicBezTo>
                      <a:pt x="1013" y="3698"/>
                      <a:pt x="1753" y="4748"/>
                      <a:pt x="2603" y="5456"/>
                    </a:cubicBezTo>
                    <a:cubicBezTo>
                      <a:pt x="2619" y="5469"/>
                      <a:pt x="2639" y="5476"/>
                      <a:pt x="2656" y="5486"/>
                    </a:cubicBezTo>
                    <a:cubicBezTo>
                      <a:pt x="2527" y="5620"/>
                      <a:pt x="2349" y="5703"/>
                      <a:pt x="2053" y="5706"/>
                    </a:cubicBezTo>
                    <a:cubicBezTo>
                      <a:pt x="2051" y="5706"/>
                      <a:pt x="2049" y="5706"/>
                      <a:pt x="2047" y="5706"/>
                    </a:cubicBezTo>
                    <a:cubicBezTo>
                      <a:pt x="1445" y="5706"/>
                      <a:pt x="485" y="5174"/>
                      <a:pt x="341" y="4544"/>
                    </a:cubicBezTo>
                    <a:cubicBezTo>
                      <a:pt x="327" y="4486"/>
                      <a:pt x="284" y="4461"/>
                      <a:pt x="240" y="4461"/>
                    </a:cubicBezTo>
                    <a:cubicBezTo>
                      <a:pt x="201" y="4461"/>
                      <a:pt x="162" y="4480"/>
                      <a:pt x="140" y="4514"/>
                    </a:cubicBezTo>
                    <a:cubicBezTo>
                      <a:pt x="132" y="4512"/>
                      <a:pt x="123" y="4511"/>
                      <a:pt x="114" y="4511"/>
                    </a:cubicBezTo>
                    <a:cubicBezTo>
                      <a:pt x="56" y="4511"/>
                      <a:pt x="0" y="4556"/>
                      <a:pt x="15" y="4632"/>
                    </a:cubicBezTo>
                    <a:cubicBezTo>
                      <a:pt x="235" y="5785"/>
                      <a:pt x="1270" y="6911"/>
                      <a:pt x="2441" y="7231"/>
                    </a:cubicBezTo>
                    <a:cubicBezTo>
                      <a:pt x="2433" y="7230"/>
                      <a:pt x="2424" y="7230"/>
                      <a:pt x="2415" y="7230"/>
                    </a:cubicBezTo>
                    <a:cubicBezTo>
                      <a:pt x="2399" y="7230"/>
                      <a:pt x="2383" y="7230"/>
                      <a:pt x="2367" y="7230"/>
                    </a:cubicBezTo>
                    <a:cubicBezTo>
                      <a:pt x="2352" y="7230"/>
                      <a:pt x="2338" y="7230"/>
                      <a:pt x="2323" y="7228"/>
                    </a:cubicBezTo>
                    <a:cubicBezTo>
                      <a:pt x="1329" y="7069"/>
                      <a:pt x="726" y="6375"/>
                      <a:pt x="136" y="5630"/>
                    </a:cubicBezTo>
                    <a:cubicBezTo>
                      <a:pt x="127" y="5619"/>
                      <a:pt x="114" y="5614"/>
                      <a:pt x="101" y="5614"/>
                    </a:cubicBezTo>
                    <a:cubicBezTo>
                      <a:pt x="69" y="5614"/>
                      <a:pt x="35" y="5647"/>
                      <a:pt x="45" y="5683"/>
                    </a:cubicBezTo>
                    <a:cubicBezTo>
                      <a:pt x="311" y="6734"/>
                      <a:pt x="1431" y="7514"/>
                      <a:pt x="2487" y="7623"/>
                    </a:cubicBezTo>
                    <a:cubicBezTo>
                      <a:pt x="2542" y="7628"/>
                      <a:pt x="2599" y="7631"/>
                      <a:pt x="2656" y="7631"/>
                    </a:cubicBezTo>
                    <a:cubicBezTo>
                      <a:pt x="3188" y="7631"/>
                      <a:pt x="3792" y="7400"/>
                      <a:pt x="4289" y="7047"/>
                    </a:cubicBezTo>
                    <a:cubicBezTo>
                      <a:pt x="4378" y="7007"/>
                      <a:pt x="4467" y="6960"/>
                      <a:pt x="4552" y="6915"/>
                    </a:cubicBezTo>
                    <a:lnTo>
                      <a:pt x="4552" y="6915"/>
                    </a:lnTo>
                    <a:cubicBezTo>
                      <a:pt x="4549" y="6918"/>
                      <a:pt x="4549" y="6921"/>
                      <a:pt x="4546" y="6921"/>
                    </a:cubicBezTo>
                    <a:cubicBezTo>
                      <a:pt x="4182" y="7245"/>
                      <a:pt x="3429" y="8036"/>
                      <a:pt x="2878" y="8036"/>
                    </a:cubicBezTo>
                    <a:cubicBezTo>
                      <a:pt x="2840" y="8036"/>
                      <a:pt x="2803" y="8032"/>
                      <a:pt x="2768" y="8024"/>
                    </a:cubicBezTo>
                    <a:cubicBezTo>
                      <a:pt x="2762" y="8023"/>
                      <a:pt x="2756" y="8022"/>
                      <a:pt x="2750" y="8022"/>
                    </a:cubicBezTo>
                    <a:cubicBezTo>
                      <a:pt x="2686" y="8022"/>
                      <a:pt x="2641" y="8101"/>
                      <a:pt x="2692" y="8153"/>
                    </a:cubicBezTo>
                    <a:cubicBezTo>
                      <a:pt x="2721" y="8182"/>
                      <a:pt x="2751" y="8202"/>
                      <a:pt x="2780" y="8225"/>
                    </a:cubicBezTo>
                    <a:cubicBezTo>
                      <a:pt x="3884" y="8103"/>
                      <a:pt x="4750" y="6928"/>
                      <a:pt x="5010" y="5920"/>
                    </a:cubicBezTo>
                    <a:cubicBezTo>
                      <a:pt x="5049" y="5778"/>
                      <a:pt x="5075" y="5634"/>
                      <a:pt x="5086" y="5486"/>
                    </a:cubicBezTo>
                    <a:cubicBezTo>
                      <a:pt x="5102" y="5368"/>
                      <a:pt x="5105" y="5310"/>
                      <a:pt x="5094" y="5310"/>
                    </a:cubicBezTo>
                    <a:cubicBezTo>
                      <a:pt x="5085" y="5310"/>
                      <a:pt x="5068" y="5342"/>
                      <a:pt x="5043" y="5407"/>
                    </a:cubicBezTo>
                    <a:cubicBezTo>
                      <a:pt x="5041" y="5407"/>
                      <a:pt x="5040" y="5407"/>
                      <a:pt x="5038" y="5407"/>
                    </a:cubicBezTo>
                    <a:cubicBezTo>
                      <a:pt x="4877" y="5407"/>
                      <a:pt x="4481" y="5750"/>
                      <a:pt x="4344" y="5818"/>
                    </a:cubicBezTo>
                    <a:cubicBezTo>
                      <a:pt x="3910" y="6022"/>
                      <a:pt x="3459" y="6134"/>
                      <a:pt x="2981" y="6170"/>
                    </a:cubicBezTo>
                    <a:cubicBezTo>
                      <a:pt x="2978" y="6171"/>
                      <a:pt x="2975" y="6171"/>
                      <a:pt x="2972" y="6171"/>
                    </a:cubicBezTo>
                    <a:cubicBezTo>
                      <a:pt x="2871" y="6171"/>
                      <a:pt x="2836" y="6008"/>
                      <a:pt x="2929" y="5966"/>
                    </a:cubicBezTo>
                    <a:cubicBezTo>
                      <a:pt x="3265" y="5811"/>
                      <a:pt x="3551" y="5617"/>
                      <a:pt x="3824" y="5380"/>
                    </a:cubicBezTo>
                    <a:cubicBezTo>
                      <a:pt x="1888" y="4764"/>
                      <a:pt x="1036" y="2058"/>
                      <a:pt x="156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18"/>
              <p:cNvSpPr/>
              <p:nvPr/>
            </p:nvSpPr>
            <p:spPr>
              <a:xfrm>
                <a:off x="4905700" y="4543850"/>
                <a:ext cx="32300" cy="29000"/>
              </a:xfrm>
              <a:custGeom>
                <a:avLst/>
                <a:gdLst/>
                <a:ahLst/>
                <a:cxnLst/>
                <a:rect l="l" t="t" r="r" b="b"/>
                <a:pathLst>
                  <a:path w="1292" h="1160" extrusionOk="0">
                    <a:moveTo>
                      <a:pt x="1292" y="0"/>
                    </a:moveTo>
                    <a:lnTo>
                      <a:pt x="1292" y="0"/>
                    </a:lnTo>
                    <a:cubicBezTo>
                      <a:pt x="833" y="237"/>
                      <a:pt x="403" y="537"/>
                      <a:pt x="0" y="889"/>
                    </a:cubicBezTo>
                    <a:cubicBezTo>
                      <a:pt x="75" y="1049"/>
                      <a:pt x="241" y="1160"/>
                      <a:pt x="418" y="1160"/>
                    </a:cubicBezTo>
                    <a:cubicBezTo>
                      <a:pt x="516" y="1160"/>
                      <a:pt x="617" y="1126"/>
                      <a:pt x="708" y="1047"/>
                    </a:cubicBezTo>
                    <a:cubicBezTo>
                      <a:pt x="810" y="959"/>
                      <a:pt x="807" y="787"/>
                      <a:pt x="847" y="672"/>
                    </a:cubicBezTo>
                    <a:cubicBezTo>
                      <a:pt x="939" y="406"/>
                      <a:pt x="1097" y="198"/>
                      <a:pt x="1292"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18"/>
              <p:cNvSpPr/>
              <p:nvPr/>
            </p:nvSpPr>
            <p:spPr>
              <a:xfrm>
                <a:off x="5107275" y="4653350"/>
                <a:ext cx="55125" cy="33700"/>
              </a:xfrm>
              <a:custGeom>
                <a:avLst/>
                <a:gdLst/>
                <a:ahLst/>
                <a:cxnLst/>
                <a:rect l="l" t="t" r="r" b="b"/>
                <a:pathLst>
                  <a:path w="2205" h="1348" extrusionOk="0">
                    <a:moveTo>
                      <a:pt x="851" y="0"/>
                    </a:moveTo>
                    <a:cubicBezTo>
                      <a:pt x="456" y="0"/>
                      <a:pt x="1" y="242"/>
                      <a:pt x="37" y="684"/>
                    </a:cubicBezTo>
                    <a:cubicBezTo>
                      <a:pt x="60" y="921"/>
                      <a:pt x="258" y="991"/>
                      <a:pt x="472" y="994"/>
                    </a:cubicBezTo>
                    <a:cubicBezTo>
                      <a:pt x="534" y="994"/>
                      <a:pt x="627" y="984"/>
                      <a:pt x="726" y="974"/>
                    </a:cubicBezTo>
                    <a:cubicBezTo>
                      <a:pt x="798" y="1017"/>
                      <a:pt x="877" y="1056"/>
                      <a:pt x="953" y="1083"/>
                    </a:cubicBezTo>
                    <a:cubicBezTo>
                      <a:pt x="1065" y="1165"/>
                      <a:pt x="1186" y="1231"/>
                      <a:pt x="1315" y="1277"/>
                    </a:cubicBezTo>
                    <a:cubicBezTo>
                      <a:pt x="1341" y="1287"/>
                      <a:pt x="1371" y="1293"/>
                      <a:pt x="1400" y="1304"/>
                    </a:cubicBezTo>
                    <a:cubicBezTo>
                      <a:pt x="1425" y="1333"/>
                      <a:pt x="1461" y="1347"/>
                      <a:pt x="1497" y="1347"/>
                    </a:cubicBezTo>
                    <a:cubicBezTo>
                      <a:pt x="1517" y="1347"/>
                      <a:pt x="1537" y="1343"/>
                      <a:pt x="1555" y="1333"/>
                    </a:cubicBezTo>
                    <a:cubicBezTo>
                      <a:pt x="1591" y="1337"/>
                      <a:pt x="1626" y="1340"/>
                      <a:pt x="1662" y="1340"/>
                    </a:cubicBezTo>
                    <a:cubicBezTo>
                      <a:pt x="1815" y="1340"/>
                      <a:pt x="1964" y="1294"/>
                      <a:pt x="2049" y="1152"/>
                    </a:cubicBezTo>
                    <a:cubicBezTo>
                      <a:pt x="2204" y="889"/>
                      <a:pt x="1934" y="641"/>
                      <a:pt x="1759" y="471"/>
                    </a:cubicBezTo>
                    <a:cubicBezTo>
                      <a:pt x="1558" y="269"/>
                      <a:pt x="1318" y="85"/>
                      <a:pt x="1035" y="19"/>
                    </a:cubicBezTo>
                    <a:cubicBezTo>
                      <a:pt x="977" y="7"/>
                      <a:pt x="915" y="0"/>
                      <a:pt x="851"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18"/>
              <p:cNvSpPr/>
              <p:nvPr/>
            </p:nvSpPr>
            <p:spPr>
              <a:xfrm>
                <a:off x="4854600" y="4594800"/>
                <a:ext cx="46025" cy="72625"/>
              </a:xfrm>
              <a:custGeom>
                <a:avLst/>
                <a:gdLst/>
                <a:ahLst/>
                <a:cxnLst/>
                <a:rect l="l" t="t" r="r" b="b"/>
                <a:pathLst>
                  <a:path w="1841" h="2905" extrusionOk="0">
                    <a:moveTo>
                      <a:pt x="1005" y="0"/>
                    </a:moveTo>
                    <a:cubicBezTo>
                      <a:pt x="915" y="129"/>
                      <a:pt x="833" y="260"/>
                      <a:pt x="754" y="392"/>
                    </a:cubicBezTo>
                    <a:lnTo>
                      <a:pt x="754" y="395"/>
                    </a:lnTo>
                    <a:cubicBezTo>
                      <a:pt x="774" y="531"/>
                      <a:pt x="771" y="672"/>
                      <a:pt x="843" y="794"/>
                    </a:cubicBezTo>
                    <a:cubicBezTo>
                      <a:pt x="889" y="870"/>
                      <a:pt x="945" y="916"/>
                      <a:pt x="1008" y="949"/>
                    </a:cubicBezTo>
                    <a:cubicBezTo>
                      <a:pt x="1076" y="1284"/>
                      <a:pt x="899" y="1676"/>
                      <a:pt x="869" y="2019"/>
                    </a:cubicBezTo>
                    <a:cubicBezTo>
                      <a:pt x="869" y="2124"/>
                      <a:pt x="856" y="2226"/>
                      <a:pt x="833" y="2328"/>
                    </a:cubicBezTo>
                    <a:cubicBezTo>
                      <a:pt x="665" y="2371"/>
                      <a:pt x="497" y="2414"/>
                      <a:pt x="329" y="2457"/>
                    </a:cubicBezTo>
                    <a:cubicBezTo>
                      <a:pt x="260" y="2421"/>
                      <a:pt x="240" y="2150"/>
                      <a:pt x="224" y="2071"/>
                    </a:cubicBezTo>
                    <a:cubicBezTo>
                      <a:pt x="198" y="1940"/>
                      <a:pt x="178" y="1811"/>
                      <a:pt x="151" y="1683"/>
                    </a:cubicBezTo>
                    <a:cubicBezTo>
                      <a:pt x="92" y="1857"/>
                      <a:pt x="43" y="2035"/>
                      <a:pt x="0" y="2213"/>
                    </a:cubicBezTo>
                    <a:cubicBezTo>
                      <a:pt x="91" y="2572"/>
                      <a:pt x="255" y="2905"/>
                      <a:pt x="528" y="2905"/>
                    </a:cubicBezTo>
                    <a:cubicBezTo>
                      <a:pt x="621" y="2905"/>
                      <a:pt x="727" y="2866"/>
                      <a:pt x="846" y="2776"/>
                    </a:cubicBezTo>
                    <a:cubicBezTo>
                      <a:pt x="1222" y="2497"/>
                      <a:pt x="1070" y="1891"/>
                      <a:pt x="1324" y="1532"/>
                    </a:cubicBezTo>
                    <a:cubicBezTo>
                      <a:pt x="1577" y="1173"/>
                      <a:pt x="1841" y="949"/>
                      <a:pt x="1528" y="494"/>
                    </a:cubicBezTo>
                    <a:cubicBezTo>
                      <a:pt x="1457" y="394"/>
                      <a:pt x="1338" y="331"/>
                      <a:pt x="1223" y="331"/>
                    </a:cubicBezTo>
                    <a:cubicBezTo>
                      <a:pt x="1188" y="331"/>
                      <a:pt x="1152" y="337"/>
                      <a:pt x="1119" y="350"/>
                    </a:cubicBezTo>
                    <a:cubicBezTo>
                      <a:pt x="1087" y="228"/>
                      <a:pt x="1067" y="119"/>
                      <a:pt x="1005"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18"/>
              <p:cNvSpPr/>
              <p:nvPr/>
            </p:nvSpPr>
            <p:spPr>
              <a:xfrm>
                <a:off x="5020550" y="4770825"/>
                <a:ext cx="76875" cy="81400"/>
              </a:xfrm>
              <a:custGeom>
                <a:avLst/>
                <a:gdLst/>
                <a:ahLst/>
                <a:cxnLst/>
                <a:rect l="l" t="t" r="r" b="b"/>
                <a:pathLst>
                  <a:path w="3075" h="3256" extrusionOk="0">
                    <a:moveTo>
                      <a:pt x="717" y="0"/>
                    </a:moveTo>
                    <a:cubicBezTo>
                      <a:pt x="669" y="0"/>
                      <a:pt x="623" y="22"/>
                      <a:pt x="599" y="74"/>
                    </a:cubicBezTo>
                    <a:cubicBezTo>
                      <a:pt x="546" y="197"/>
                      <a:pt x="517" y="322"/>
                      <a:pt x="500" y="447"/>
                    </a:cubicBezTo>
                    <a:cubicBezTo>
                      <a:pt x="0" y="1231"/>
                      <a:pt x="82" y="2353"/>
                      <a:pt x="537" y="3255"/>
                    </a:cubicBezTo>
                    <a:cubicBezTo>
                      <a:pt x="1419" y="3147"/>
                      <a:pt x="2285" y="2857"/>
                      <a:pt x="3075" y="2390"/>
                    </a:cubicBezTo>
                    <a:cubicBezTo>
                      <a:pt x="2857" y="2363"/>
                      <a:pt x="2644" y="2327"/>
                      <a:pt x="2433" y="2274"/>
                    </a:cubicBezTo>
                    <a:cubicBezTo>
                      <a:pt x="1277" y="1978"/>
                      <a:pt x="1132" y="1095"/>
                      <a:pt x="879" y="114"/>
                    </a:cubicBezTo>
                    <a:cubicBezTo>
                      <a:pt x="860" y="46"/>
                      <a:pt x="786" y="0"/>
                      <a:pt x="717" y="0"/>
                    </a:cubicBezTo>
                    <a:close/>
                  </a:path>
                </a:pathLst>
              </a:custGeom>
              <a:solidFill>
                <a:srgbClr val="92C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18"/>
              <p:cNvSpPr/>
              <p:nvPr/>
            </p:nvSpPr>
            <p:spPr>
              <a:xfrm>
                <a:off x="4958475" y="4807575"/>
                <a:ext cx="58200" cy="45550"/>
              </a:xfrm>
              <a:custGeom>
                <a:avLst/>
                <a:gdLst/>
                <a:ahLst/>
                <a:cxnLst/>
                <a:rect l="l" t="t" r="r" b="b"/>
                <a:pathLst>
                  <a:path w="2328" h="1822" extrusionOk="0">
                    <a:moveTo>
                      <a:pt x="2065" y="1"/>
                    </a:moveTo>
                    <a:cubicBezTo>
                      <a:pt x="2064" y="1"/>
                      <a:pt x="2063" y="1"/>
                      <a:pt x="2061" y="1"/>
                    </a:cubicBezTo>
                    <a:cubicBezTo>
                      <a:pt x="1528" y="14"/>
                      <a:pt x="1307" y="537"/>
                      <a:pt x="869" y="768"/>
                    </a:cubicBezTo>
                    <a:cubicBezTo>
                      <a:pt x="564" y="926"/>
                      <a:pt x="109" y="1008"/>
                      <a:pt x="155" y="1420"/>
                    </a:cubicBezTo>
                    <a:cubicBezTo>
                      <a:pt x="105" y="1430"/>
                      <a:pt x="53" y="1440"/>
                      <a:pt x="0" y="1449"/>
                    </a:cubicBezTo>
                    <a:cubicBezTo>
                      <a:pt x="583" y="1657"/>
                      <a:pt x="1185" y="1782"/>
                      <a:pt x="1798" y="1821"/>
                    </a:cubicBezTo>
                    <a:cubicBezTo>
                      <a:pt x="2140" y="1463"/>
                      <a:pt x="2269" y="607"/>
                      <a:pt x="2312" y="261"/>
                    </a:cubicBezTo>
                    <a:cubicBezTo>
                      <a:pt x="2328" y="131"/>
                      <a:pt x="2190" y="1"/>
                      <a:pt x="206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1713" name="Google Shape;1713;p18"/>
          <p:cNvPicPr preferRelativeResize="0"/>
          <p:nvPr/>
        </p:nvPicPr>
        <p:blipFill>
          <a:blip r:embed="rId2">
            <a:alphaModFix amt="25000"/>
          </a:blip>
          <a:stretch>
            <a:fillRect/>
          </a:stretch>
        </p:blipFill>
        <p:spPr>
          <a:xfrm>
            <a:off x="0" y="0"/>
            <a:ext cx="9144000" cy="5182801"/>
          </a:xfrm>
          <a:prstGeom prst="rect">
            <a:avLst/>
          </a:prstGeom>
          <a:noFill/>
          <a:ln>
            <a:noFill/>
          </a:ln>
        </p:spPr>
      </p:pic>
      <p:sp>
        <p:nvSpPr>
          <p:cNvPr id="1714" name="Google Shape;1714;p18"/>
          <p:cNvSpPr txBox="1">
            <a:spLocks noGrp="1"/>
          </p:cNvSpPr>
          <p:nvPr>
            <p:ph type="title"/>
          </p:nvPr>
        </p:nvSpPr>
        <p:spPr>
          <a:xfrm>
            <a:off x="1389000" y="383246"/>
            <a:ext cx="6366000" cy="54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Montserrat" panose="02000505000000020004"/>
              <a:buNone/>
              <a:defRPr sz="2800" b="1">
                <a:solidFill>
                  <a:schemeClr val="dk1"/>
                </a:solidFill>
                <a:latin typeface="Montserrat" panose="02000505000000020004"/>
                <a:ea typeface="Montserrat" panose="02000505000000020004"/>
                <a:cs typeface="Montserrat" panose="02000505000000020004"/>
                <a:sym typeface="Montserrat" panose="02000505000000020004"/>
              </a:defRPr>
            </a:lvl1pPr>
            <a:lvl2pPr lvl="1">
              <a:lnSpc>
                <a:spcPct val="100000"/>
              </a:lnSpc>
              <a:spcBef>
                <a:spcPts val="0"/>
              </a:spcBef>
              <a:spcAft>
                <a:spcPts val="0"/>
              </a:spcAft>
              <a:buClr>
                <a:schemeClr val="dk1"/>
              </a:buClr>
              <a:buSzPts val="3000"/>
              <a:buFont typeface="Montserrat" panose="02000505000000020004"/>
              <a:buNone/>
              <a:defRPr sz="3000" b="1">
                <a:solidFill>
                  <a:schemeClr val="dk1"/>
                </a:solidFill>
                <a:latin typeface="Montserrat" panose="02000505000000020004"/>
                <a:ea typeface="Montserrat" panose="02000505000000020004"/>
                <a:cs typeface="Montserrat" panose="02000505000000020004"/>
                <a:sym typeface="Montserrat" panose="02000505000000020004"/>
              </a:defRPr>
            </a:lvl2pPr>
            <a:lvl3pPr lvl="2">
              <a:lnSpc>
                <a:spcPct val="100000"/>
              </a:lnSpc>
              <a:spcBef>
                <a:spcPts val="0"/>
              </a:spcBef>
              <a:spcAft>
                <a:spcPts val="0"/>
              </a:spcAft>
              <a:buClr>
                <a:schemeClr val="dk1"/>
              </a:buClr>
              <a:buSzPts val="3000"/>
              <a:buFont typeface="Montserrat" panose="02000505000000020004"/>
              <a:buNone/>
              <a:defRPr sz="3000" b="1">
                <a:solidFill>
                  <a:schemeClr val="dk1"/>
                </a:solidFill>
                <a:latin typeface="Montserrat" panose="02000505000000020004"/>
                <a:ea typeface="Montserrat" panose="02000505000000020004"/>
                <a:cs typeface="Montserrat" panose="02000505000000020004"/>
                <a:sym typeface="Montserrat" panose="02000505000000020004"/>
              </a:defRPr>
            </a:lvl3pPr>
            <a:lvl4pPr lvl="3">
              <a:lnSpc>
                <a:spcPct val="100000"/>
              </a:lnSpc>
              <a:spcBef>
                <a:spcPts val="0"/>
              </a:spcBef>
              <a:spcAft>
                <a:spcPts val="0"/>
              </a:spcAft>
              <a:buClr>
                <a:schemeClr val="dk1"/>
              </a:buClr>
              <a:buSzPts val="3000"/>
              <a:buFont typeface="Montserrat" panose="02000505000000020004"/>
              <a:buNone/>
              <a:defRPr sz="3000" b="1">
                <a:solidFill>
                  <a:schemeClr val="dk1"/>
                </a:solidFill>
                <a:latin typeface="Montserrat" panose="02000505000000020004"/>
                <a:ea typeface="Montserrat" panose="02000505000000020004"/>
                <a:cs typeface="Montserrat" panose="02000505000000020004"/>
                <a:sym typeface="Montserrat" panose="02000505000000020004"/>
              </a:defRPr>
            </a:lvl4pPr>
            <a:lvl5pPr lvl="4">
              <a:lnSpc>
                <a:spcPct val="100000"/>
              </a:lnSpc>
              <a:spcBef>
                <a:spcPts val="0"/>
              </a:spcBef>
              <a:spcAft>
                <a:spcPts val="0"/>
              </a:spcAft>
              <a:buClr>
                <a:schemeClr val="dk1"/>
              </a:buClr>
              <a:buSzPts val="3000"/>
              <a:buFont typeface="Montserrat" panose="02000505000000020004"/>
              <a:buNone/>
              <a:defRPr sz="3000" b="1">
                <a:solidFill>
                  <a:schemeClr val="dk1"/>
                </a:solidFill>
                <a:latin typeface="Montserrat" panose="02000505000000020004"/>
                <a:ea typeface="Montserrat" panose="02000505000000020004"/>
                <a:cs typeface="Montserrat" panose="02000505000000020004"/>
                <a:sym typeface="Montserrat" panose="02000505000000020004"/>
              </a:defRPr>
            </a:lvl5pPr>
            <a:lvl6pPr lvl="5">
              <a:lnSpc>
                <a:spcPct val="100000"/>
              </a:lnSpc>
              <a:spcBef>
                <a:spcPts val="0"/>
              </a:spcBef>
              <a:spcAft>
                <a:spcPts val="0"/>
              </a:spcAft>
              <a:buClr>
                <a:schemeClr val="dk1"/>
              </a:buClr>
              <a:buSzPts val="3000"/>
              <a:buFont typeface="Montserrat" panose="02000505000000020004"/>
              <a:buNone/>
              <a:defRPr sz="3000" b="1">
                <a:solidFill>
                  <a:schemeClr val="dk1"/>
                </a:solidFill>
                <a:latin typeface="Montserrat" panose="02000505000000020004"/>
                <a:ea typeface="Montserrat" panose="02000505000000020004"/>
                <a:cs typeface="Montserrat" panose="02000505000000020004"/>
                <a:sym typeface="Montserrat" panose="02000505000000020004"/>
              </a:defRPr>
            </a:lvl6pPr>
            <a:lvl7pPr lvl="6">
              <a:lnSpc>
                <a:spcPct val="100000"/>
              </a:lnSpc>
              <a:spcBef>
                <a:spcPts val="0"/>
              </a:spcBef>
              <a:spcAft>
                <a:spcPts val="0"/>
              </a:spcAft>
              <a:buClr>
                <a:schemeClr val="dk1"/>
              </a:buClr>
              <a:buSzPts val="3000"/>
              <a:buFont typeface="Montserrat" panose="02000505000000020004"/>
              <a:buNone/>
              <a:defRPr sz="3000" b="1">
                <a:solidFill>
                  <a:schemeClr val="dk1"/>
                </a:solidFill>
                <a:latin typeface="Montserrat" panose="02000505000000020004"/>
                <a:ea typeface="Montserrat" panose="02000505000000020004"/>
                <a:cs typeface="Montserrat" panose="02000505000000020004"/>
                <a:sym typeface="Montserrat" panose="02000505000000020004"/>
              </a:defRPr>
            </a:lvl7pPr>
            <a:lvl8pPr lvl="7">
              <a:lnSpc>
                <a:spcPct val="100000"/>
              </a:lnSpc>
              <a:spcBef>
                <a:spcPts val="0"/>
              </a:spcBef>
              <a:spcAft>
                <a:spcPts val="0"/>
              </a:spcAft>
              <a:buClr>
                <a:schemeClr val="dk1"/>
              </a:buClr>
              <a:buSzPts val="3000"/>
              <a:buFont typeface="Montserrat" panose="02000505000000020004"/>
              <a:buNone/>
              <a:defRPr sz="3000" b="1">
                <a:solidFill>
                  <a:schemeClr val="dk1"/>
                </a:solidFill>
                <a:latin typeface="Montserrat" panose="02000505000000020004"/>
                <a:ea typeface="Montserrat" panose="02000505000000020004"/>
                <a:cs typeface="Montserrat" panose="02000505000000020004"/>
                <a:sym typeface="Montserrat" panose="02000505000000020004"/>
              </a:defRPr>
            </a:lvl8pPr>
            <a:lvl9pPr lvl="8">
              <a:lnSpc>
                <a:spcPct val="100000"/>
              </a:lnSpc>
              <a:spcBef>
                <a:spcPts val="0"/>
              </a:spcBef>
              <a:spcAft>
                <a:spcPts val="0"/>
              </a:spcAft>
              <a:buClr>
                <a:schemeClr val="dk1"/>
              </a:buClr>
              <a:buSzPts val="3000"/>
              <a:buFont typeface="Montserrat" panose="02000505000000020004"/>
              <a:buNone/>
              <a:defRPr sz="3000" b="1">
                <a:solidFill>
                  <a:schemeClr val="dk1"/>
                </a:solidFill>
                <a:latin typeface="Montserrat" panose="02000505000000020004"/>
                <a:ea typeface="Montserrat" panose="02000505000000020004"/>
                <a:cs typeface="Montserrat" panose="02000505000000020004"/>
                <a:sym typeface="Montserrat" panose="020005050000000200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Montserrat" panose="02000505000000020004"/>
              <a:buChar char="●"/>
              <a:defRPr>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lvl="1" indent="-317500">
              <a:lnSpc>
                <a:spcPct val="100000"/>
              </a:lnSpc>
              <a:spcBef>
                <a:spcPts val="0"/>
              </a:spcBef>
              <a:spcAft>
                <a:spcPts val="0"/>
              </a:spcAft>
              <a:buClr>
                <a:schemeClr val="dk1"/>
              </a:buClr>
              <a:buSzPts val="1400"/>
              <a:buFont typeface="Montserrat" panose="02000505000000020004"/>
              <a:buChar char="○"/>
              <a:defRPr>
                <a:solidFill>
                  <a:schemeClr val="dk1"/>
                </a:solidFill>
                <a:latin typeface="Montserrat" panose="02000505000000020004"/>
                <a:ea typeface="Montserrat" panose="02000505000000020004"/>
                <a:cs typeface="Montserrat" panose="02000505000000020004"/>
                <a:sym typeface="Montserrat" panose="02000505000000020004"/>
              </a:defRPr>
            </a:lvl2pPr>
            <a:lvl3pPr marL="1371600" lvl="2" indent="-317500">
              <a:lnSpc>
                <a:spcPct val="100000"/>
              </a:lnSpc>
              <a:spcBef>
                <a:spcPts val="0"/>
              </a:spcBef>
              <a:spcAft>
                <a:spcPts val="0"/>
              </a:spcAft>
              <a:buClr>
                <a:schemeClr val="dk1"/>
              </a:buClr>
              <a:buSzPts val="1400"/>
              <a:buFont typeface="Montserrat" panose="02000505000000020004"/>
              <a:buChar char="■"/>
              <a:defRPr>
                <a:solidFill>
                  <a:schemeClr val="dk1"/>
                </a:solidFill>
                <a:latin typeface="Montserrat" panose="02000505000000020004"/>
                <a:ea typeface="Montserrat" panose="02000505000000020004"/>
                <a:cs typeface="Montserrat" panose="02000505000000020004"/>
                <a:sym typeface="Montserrat" panose="02000505000000020004"/>
              </a:defRPr>
            </a:lvl3pPr>
            <a:lvl4pPr marL="1828800" lvl="3" indent="-317500">
              <a:lnSpc>
                <a:spcPct val="100000"/>
              </a:lnSpc>
              <a:spcBef>
                <a:spcPts val="0"/>
              </a:spcBef>
              <a:spcAft>
                <a:spcPts val="0"/>
              </a:spcAft>
              <a:buClr>
                <a:schemeClr val="dk1"/>
              </a:buClr>
              <a:buSzPts val="1400"/>
              <a:buFont typeface="Montserrat" panose="02000505000000020004"/>
              <a:buChar char="●"/>
              <a:defRPr>
                <a:solidFill>
                  <a:schemeClr val="dk1"/>
                </a:solidFill>
                <a:latin typeface="Montserrat" panose="02000505000000020004"/>
                <a:ea typeface="Montserrat" panose="02000505000000020004"/>
                <a:cs typeface="Montserrat" panose="02000505000000020004"/>
                <a:sym typeface="Montserrat" panose="02000505000000020004"/>
              </a:defRPr>
            </a:lvl4pPr>
            <a:lvl5pPr marL="2286000" lvl="4" indent="-317500">
              <a:lnSpc>
                <a:spcPct val="100000"/>
              </a:lnSpc>
              <a:spcBef>
                <a:spcPts val="0"/>
              </a:spcBef>
              <a:spcAft>
                <a:spcPts val="0"/>
              </a:spcAft>
              <a:buClr>
                <a:schemeClr val="dk1"/>
              </a:buClr>
              <a:buSzPts val="1400"/>
              <a:buFont typeface="Montserrat" panose="02000505000000020004"/>
              <a:buChar char="○"/>
              <a:defRPr>
                <a:solidFill>
                  <a:schemeClr val="dk1"/>
                </a:solidFill>
                <a:latin typeface="Montserrat" panose="02000505000000020004"/>
                <a:ea typeface="Montserrat" panose="02000505000000020004"/>
                <a:cs typeface="Montserrat" panose="02000505000000020004"/>
                <a:sym typeface="Montserrat" panose="02000505000000020004"/>
              </a:defRPr>
            </a:lvl5pPr>
            <a:lvl6pPr marL="2743200" lvl="5" indent="-317500">
              <a:lnSpc>
                <a:spcPct val="100000"/>
              </a:lnSpc>
              <a:spcBef>
                <a:spcPts val="0"/>
              </a:spcBef>
              <a:spcAft>
                <a:spcPts val="0"/>
              </a:spcAft>
              <a:buClr>
                <a:schemeClr val="dk1"/>
              </a:buClr>
              <a:buSzPts val="1400"/>
              <a:buFont typeface="Montserrat" panose="02000505000000020004"/>
              <a:buChar char="■"/>
              <a:defRPr>
                <a:solidFill>
                  <a:schemeClr val="dk1"/>
                </a:solidFill>
                <a:latin typeface="Montserrat" panose="02000505000000020004"/>
                <a:ea typeface="Montserrat" panose="02000505000000020004"/>
                <a:cs typeface="Montserrat" panose="02000505000000020004"/>
                <a:sym typeface="Montserrat" panose="02000505000000020004"/>
              </a:defRPr>
            </a:lvl6pPr>
            <a:lvl7pPr marL="3200400" lvl="6" indent="-317500">
              <a:lnSpc>
                <a:spcPct val="100000"/>
              </a:lnSpc>
              <a:spcBef>
                <a:spcPts val="0"/>
              </a:spcBef>
              <a:spcAft>
                <a:spcPts val="0"/>
              </a:spcAft>
              <a:buClr>
                <a:schemeClr val="dk1"/>
              </a:buClr>
              <a:buSzPts val="1400"/>
              <a:buFont typeface="Montserrat" panose="02000505000000020004"/>
              <a:buChar char="●"/>
              <a:defRPr>
                <a:solidFill>
                  <a:schemeClr val="dk1"/>
                </a:solidFill>
                <a:latin typeface="Montserrat" panose="02000505000000020004"/>
                <a:ea typeface="Montserrat" panose="02000505000000020004"/>
                <a:cs typeface="Montserrat" panose="02000505000000020004"/>
                <a:sym typeface="Montserrat" panose="02000505000000020004"/>
              </a:defRPr>
            </a:lvl7pPr>
            <a:lvl8pPr marL="3657600" lvl="7" indent="-317500">
              <a:lnSpc>
                <a:spcPct val="100000"/>
              </a:lnSpc>
              <a:spcBef>
                <a:spcPts val="0"/>
              </a:spcBef>
              <a:spcAft>
                <a:spcPts val="0"/>
              </a:spcAft>
              <a:buClr>
                <a:schemeClr val="dk1"/>
              </a:buClr>
              <a:buSzPts val="1400"/>
              <a:buFont typeface="Montserrat" panose="02000505000000020004"/>
              <a:buChar char="○"/>
              <a:defRPr>
                <a:solidFill>
                  <a:schemeClr val="dk1"/>
                </a:solidFill>
                <a:latin typeface="Montserrat" panose="02000505000000020004"/>
                <a:ea typeface="Montserrat" panose="02000505000000020004"/>
                <a:cs typeface="Montserrat" panose="02000505000000020004"/>
                <a:sym typeface="Montserrat" panose="02000505000000020004"/>
              </a:defRPr>
            </a:lvl8pPr>
            <a:lvl9pPr marL="4114800" lvl="8" indent="-317500">
              <a:lnSpc>
                <a:spcPct val="100000"/>
              </a:lnSpc>
              <a:spcBef>
                <a:spcPts val="0"/>
              </a:spcBef>
              <a:spcAft>
                <a:spcPts val="0"/>
              </a:spcAft>
              <a:buClr>
                <a:schemeClr val="dk1"/>
              </a:buClr>
              <a:buSzPts val="1400"/>
              <a:buFont typeface="Montserrat" panose="02000505000000020004"/>
              <a:buChar char="■"/>
              <a:defRPr>
                <a:solidFill>
                  <a:schemeClr val="dk1"/>
                </a:solidFill>
                <a:latin typeface="Montserrat" panose="02000505000000020004"/>
                <a:ea typeface="Montserrat" panose="02000505000000020004"/>
                <a:cs typeface="Montserrat" panose="02000505000000020004"/>
                <a:sym typeface="Montserrat" panose="0200050500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9.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slide" Target="slide19.xml"/><Relationship Id="rId2" Type="http://schemas.openxmlformats.org/officeDocument/2006/relationships/slide" Target="slide15.xml"/><Relationship Id="rId1" Type="http://schemas.openxmlformats.org/officeDocument/2006/relationships/slide" Target="slide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03"/>
        <p:cNvGrpSpPr/>
        <p:nvPr/>
      </p:nvGrpSpPr>
      <p:grpSpPr>
        <a:xfrm>
          <a:off x="0" y="0"/>
          <a:ext cx="0" cy="0"/>
          <a:chOff x="0" y="0"/>
          <a:chExt cx="0" cy="0"/>
        </a:xfrm>
      </p:grpSpPr>
      <p:sp>
        <p:nvSpPr>
          <p:cNvPr id="3604" name="Google Shape;3604;p41"/>
          <p:cNvSpPr/>
          <p:nvPr/>
        </p:nvSpPr>
        <p:spPr>
          <a:xfrm>
            <a:off x="4097673" y="4939914"/>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41"/>
          <p:cNvSpPr txBox="1">
            <a:spLocks noGrp="1"/>
          </p:cNvSpPr>
          <p:nvPr>
            <p:ph type="ctrTitle"/>
          </p:nvPr>
        </p:nvSpPr>
        <p:spPr>
          <a:xfrm rot="-792">
            <a:off x="1469400" y="1636079"/>
            <a:ext cx="6510000" cy="174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lt2"/>
                </a:solidFill>
              </a:rPr>
              <a:t>CHÀO MỪNG THẦY CÔ VÀ CÁC BẠN ĐẾN VỚI BUỔI THUYẾT TRÌNH HÔM MAY</a:t>
            </a:r>
            <a:endParaRPr lang="en-US" sz="3600" dirty="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1"/>
        <p:cNvGrpSpPr/>
        <p:nvPr/>
      </p:nvGrpSpPr>
      <p:grpSpPr>
        <a:xfrm>
          <a:off x="0" y="0"/>
          <a:ext cx="0" cy="0"/>
          <a:chOff x="0" y="0"/>
          <a:chExt cx="0" cy="0"/>
        </a:xfrm>
      </p:grpSpPr>
      <p:sp>
        <p:nvSpPr>
          <p:cNvPr id="13" name="Google Shape;4396;p65"/>
          <p:cNvSpPr txBox="1"/>
          <p:nvPr/>
        </p:nvSpPr>
        <p:spPr>
          <a:xfrm>
            <a:off x="56515" y="1197610"/>
            <a:ext cx="7224395" cy="8864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altLang="vi-VN" sz="1800" dirty="0">
                <a:latin typeface="Montserrat" panose="02000505000000020004" pitchFamily="2" charset="0"/>
              </a:rPr>
              <a:t>Hàm này sẽ xét 3 ô ngang dọc chéo nếu 3 ô này có giá trị khác không và giống nhau thì người chơi hoặc máy tính đã thắng</a:t>
            </a:r>
            <a:endParaRPr lang="en-US" altLang="vi-VN" sz="1800" dirty="0">
              <a:latin typeface="Montserrat" panose="02000505000000020004" pitchFamily="2" charset="0"/>
            </a:endParaRPr>
          </a:p>
        </p:txBody>
      </p:sp>
      <p:sp>
        <p:nvSpPr>
          <p:cNvPr id="14" name="Google Shape;4033;p60"/>
          <p:cNvSpPr txBox="1"/>
          <p:nvPr/>
        </p:nvSpPr>
        <p:spPr>
          <a:xfrm>
            <a:off x="-1" y="668623"/>
            <a:ext cx="9506738" cy="10433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600" b="1" dirty="0">
                <a:solidFill>
                  <a:schemeClr val="lt2"/>
                </a:solidFill>
                <a:latin typeface="Proxima Nova" panose="02000506030000020004" charset="0"/>
              </a:rPr>
              <a:t>Điều kiện thắng</a:t>
            </a:r>
            <a:endParaRPr lang="en-US" sz="3600" b="1" dirty="0">
              <a:solidFill>
                <a:schemeClr val="lt2"/>
              </a:solidFill>
              <a:latin typeface="Proxima Nova" panose="02000506030000020004" charset="0"/>
            </a:endParaRPr>
          </a:p>
        </p:txBody>
      </p:sp>
      <p:pic>
        <p:nvPicPr>
          <p:cNvPr id="2" name="Picture 1" descr="Dkthang"/>
          <p:cNvPicPr>
            <a:picLocks noChangeAspect="1"/>
          </p:cNvPicPr>
          <p:nvPr/>
        </p:nvPicPr>
        <p:blipFill>
          <a:blip r:embed="rId1"/>
          <a:stretch>
            <a:fillRect/>
          </a:stretch>
        </p:blipFill>
        <p:spPr>
          <a:xfrm>
            <a:off x="56515" y="2210435"/>
            <a:ext cx="8828405" cy="2329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1"/>
        <p:cNvGrpSpPr/>
        <p:nvPr/>
      </p:nvGrpSpPr>
      <p:grpSpPr>
        <a:xfrm>
          <a:off x="0" y="0"/>
          <a:ext cx="0" cy="0"/>
          <a:chOff x="0" y="0"/>
          <a:chExt cx="0" cy="0"/>
        </a:xfrm>
      </p:grpSpPr>
      <p:sp>
        <p:nvSpPr>
          <p:cNvPr id="3700" name="Google Shape;3700;p49"/>
          <p:cNvSpPr txBox="1">
            <a:spLocks noGrp="1"/>
          </p:cNvSpPr>
          <p:nvPr>
            <p:ph type="title"/>
          </p:nvPr>
        </p:nvSpPr>
        <p:spPr>
          <a:xfrm>
            <a:off x="730650" y="383250"/>
            <a:ext cx="7704300" cy="5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Thuật toán Minimax</a:t>
            </a:r>
            <a:endParaRPr lang="en-US" dirty="0">
              <a:solidFill>
                <a:schemeClr val="lt2"/>
              </a:solidFill>
            </a:endParaRPr>
          </a:p>
        </p:txBody>
      </p:sp>
      <p:sp>
        <p:nvSpPr>
          <p:cNvPr id="2" name="TextBox 1"/>
          <p:cNvSpPr txBox="1"/>
          <p:nvPr/>
        </p:nvSpPr>
        <p:spPr>
          <a:xfrm>
            <a:off x="173813" y="1145525"/>
            <a:ext cx="4277276" cy="3322955"/>
          </a:xfrm>
          <a:prstGeom prst="rect">
            <a:avLst/>
          </a:prstGeom>
          <a:noFill/>
        </p:spPr>
        <p:txBody>
          <a:bodyPr wrap="square" rtlCol="0">
            <a:spAutoFit/>
          </a:bodyPr>
          <a:lstStyle/>
          <a:p>
            <a:r>
              <a:rPr lang="vi-VN" dirty="0"/>
              <a:t> </a:t>
            </a:r>
            <a:r>
              <a:rPr lang="en-US" altLang="vi-VN" dirty="0"/>
              <a:t>Để quyết định nước đi nào máy tính nên đi thì ta sử dụng thuật toán Minimax</a:t>
            </a:r>
            <a:endParaRPr lang="en-US" altLang="vi-VN" dirty="0"/>
          </a:p>
          <a:p>
            <a:endParaRPr lang="en-US" dirty="0">
              <a:latin typeface="Montserrat" panose="02000505000000020004" pitchFamily="2" charset="0"/>
            </a:endParaRPr>
          </a:p>
          <a:p>
            <a:r>
              <a:rPr lang="vi-VN" dirty="0">
                <a:latin typeface="Montserrat" panose="02000505000000020004" pitchFamily="2" charset="0"/>
              </a:rPr>
              <a:t>+</a:t>
            </a:r>
            <a:r>
              <a:rPr lang="en-US" dirty="0">
                <a:latin typeface="Montserrat" panose="02000505000000020004" pitchFamily="2" charset="0"/>
              </a:rPr>
              <a:t> Máy tính sẽ đi thử bước đi của người chơi và luân phiên với máy tính để tính toán nước đi phù hợp nhất</a:t>
            </a:r>
            <a:endParaRPr lang="en-US" dirty="0">
              <a:latin typeface="Montserrat" panose="02000505000000020004" pitchFamily="2" charset="0"/>
            </a:endParaRPr>
          </a:p>
          <a:p>
            <a:endParaRPr lang="vi-VN" dirty="0">
              <a:latin typeface="Montserrat" panose="02000505000000020004" pitchFamily="2" charset="0"/>
            </a:endParaRPr>
          </a:p>
          <a:p>
            <a:r>
              <a:rPr lang="vi-VN" dirty="0">
                <a:latin typeface="Montserrat" panose="02000505000000020004" pitchFamily="2" charset="0"/>
              </a:rPr>
              <a:t>+</a:t>
            </a:r>
            <a:r>
              <a:rPr lang="en-US" dirty="0">
                <a:latin typeface="Montserrat" panose="02000505000000020004" pitchFamily="2" charset="0"/>
              </a:rPr>
              <a:t> Với thuật toán này máy tính khổng thể nào thua được người chơi kể cả khi người chơi có đi nước tối ưu nhất đi chăng nữa</a:t>
            </a:r>
            <a:endParaRPr lang="en-US" dirty="0">
              <a:latin typeface="Montserrat" panose="02000505000000020004" pitchFamily="2" charset="0"/>
            </a:endParaRPr>
          </a:p>
          <a:p>
            <a:endParaRPr lang="vi-VN" dirty="0">
              <a:latin typeface="Montserrat" panose="02000505000000020004" pitchFamily="2" charset="0"/>
            </a:endParaRPr>
          </a:p>
          <a:p>
            <a:r>
              <a:rPr lang="vi-VN" dirty="0">
                <a:latin typeface="Montserrat" panose="02000505000000020004" pitchFamily="2" charset="0"/>
              </a:rPr>
              <a:t>+ </a:t>
            </a:r>
            <a:r>
              <a:rPr lang="en-US" altLang="vi-VN" dirty="0">
                <a:latin typeface="Montserrat" panose="02000505000000020004" pitchFamily="2" charset="0"/>
              </a:rPr>
              <a:t>Đây là một thuật toán đệ quy nên nó sẽ tự gọi chính nó trong hàm và sẽ chỉ dừng lại khi một trong 2 người chiến thắng hoặc không còn nước đi nào nữa</a:t>
            </a:r>
            <a:endParaRPr lang="en-US" altLang="vi-VN" dirty="0">
              <a:latin typeface="Montserrat" panose="02000505000000020004" pitchFamily="2" charset="0"/>
            </a:endParaRPr>
          </a:p>
        </p:txBody>
      </p:sp>
      <p:pic>
        <p:nvPicPr>
          <p:cNvPr id="3" name="Picture 2" descr="Minimax"/>
          <p:cNvPicPr>
            <a:picLocks noChangeAspect="1"/>
          </p:cNvPicPr>
          <p:nvPr/>
        </p:nvPicPr>
        <p:blipFill>
          <a:blip r:embed="rId1"/>
          <a:stretch>
            <a:fillRect/>
          </a:stretch>
        </p:blipFill>
        <p:spPr>
          <a:xfrm>
            <a:off x="4594225" y="1145540"/>
            <a:ext cx="4096385" cy="3339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00"/>
                                        </p:tgtEl>
                                        <p:attrNameLst>
                                          <p:attrName>style.visibility</p:attrName>
                                        </p:attrNameLst>
                                      </p:cBhvr>
                                      <p:to>
                                        <p:strVal val="visible"/>
                                      </p:to>
                                    </p:set>
                                    <p:animEffect transition="in" filter="barn(inVertical)">
                                      <p:cBhvr>
                                        <p:cTn id="7" dur="500"/>
                                        <p:tgtEl>
                                          <p:spTgt spid="37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1"/>
        <p:cNvGrpSpPr/>
        <p:nvPr/>
      </p:nvGrpSpPr>
      <p:grpSpPr>
        <a:xfrm>
          <a:off x="0" y="0"/>
          <a:ext cx="0" cy="0"/>
          <a:chOff x="0" y="0"/>
          <a:chExt cx="0" cy="0"/>
        </a:xfrm>
      </p:grpSpPr>
      <p:sp>
        <p:nvSpPr>
          <p:cNvPr id="3700" name="Google Shape;3700;p49"/>
          <p:cNvSpPr txBox="1">
            <a:spLocks noGrp="1"/>
          </p:cNvSpPr>
          <p:nvPr>
            <p:ph type="title"/>
          </p:nvPr>
        </p:nvSpPr>
        <p:spPr>
          <a:xfrm>
            <a:off x="730885" y="0"/>
            <a:ext cx="7704455" cy="5880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Input từ người chơi và máy</a:t>
            </a:r>
            <a:endParaRPr lang="en-US" dirty="0">
              <a:solidFill>
                <a:schemeClr val="lt2"/>
              </a:solidFill>
            </a:endParaRPr>
          </a:p>
        </p:txBody>
      </p:sp>
      <p:sp>
        <p:nvSpPr>
          <p:cNvPr id="2" name="TextBox 1"/>
          <p:cNvSpPr txBox="1"/>
          <p:nvPr/>
        </p:nvSpPr>
        <p:spPr>
          <a:xfrm>
            <a:off x="3219273" y="1087105"/>
            <a:ext cx="4277276" cy="1168400"/>
          </a:xfrm>
          <a:prstGeom prst="rect">
            <a:avLst/>
          </a:prstGeom>
          <a:noFill/>
        </p:spPr>
        <p:txBody>
          <a:bodyPr wrap="square" rtlCol="0">
            <a:spAutoFit/>
          </a:bodyPr>
          <a:lstStyle/>
          <a:p>
            <a:r>
              <a:rPr lang="vi-VN" dirty="0"/>
              <a:t> </a:t>
            </a:r>
            <a:r>
              <a:rPr lang="en-US" altLang="vi-VN" dirty="0">
                <a:latin typeface="Montserrat" panose="02000505000000020004" pitchFamily="2" charset="0"/>
                <a:cs typeface="Montserrat" panose="02000505000000020004" pitchFamily="2" charset="0"/>
              </a:rPr>
              <a:t>Thì với máy ta tạo một vòng lặp để để máy có thể thực hiện những bước đi có thể sau đó ta thực hiện thuật toán Minimax để tính toán giá trị lớn nhất để đi bước đi hợp lí nhất</a:t>
            </a:r>
            <a:endParaRPr lang="en-US" dirty="0">
              <a:latin typeface="Montserrat" panose="02000505000000020004" pitchFamily="2" charset="0"/>
              <a:cs typeface="Montserrat" panose="02000505000000020004" pitchFamily="2" charset="0"/>
            </a:endParaRPr>
          </a:p>
          <a:p>
            <a:endParaRPr lang="en-US" altLang="vi-VN" dirty="0">
              <a:latin typeface="Montserrat" panose="02000505000000020004" pitchFamily="2" charset="0"/>
            </a:endParaRPr>
          </a:p>
        </p:txBody>
      </p:sp>
      <p:pic>
        <p:nvPicPr>
          <p:cNvPr id="4" name="Picture 3" descr="AImove"/>
          <p:cNvPicPr>
            <a:picLocks noChangeAspect="1"/>
          </p:cNvPicPr>
          <p:nvPr/>
        </p:nvPicPr>
        <p:blipFill>
          <a:blip r:embed="rId1"/>
          <a:stretch>
            <a:fillRect/>
          </a:stretch>
        </p:blipFill>
        <p:spPr>
          <a:xfrm>
            <a:off x="430530" y="588010"/>
            <a:ext cx="2788920" cy="2112010"/>
          </a:xfrm>
          <a:prstGeom prst="rect">
            <a:avLst/>
          </a:prstGeom>
        </p:spPr>
      </p:pic>
      <p:pic>
        <p:nvPicPr>
          <p:cNvPr id="5" name="Picture 4" descr="NguoiChoimove"/>
          <p:cNvPicPr>
            <a:picLocks noChangeAspect="1"/>
          </p:cNvPicPr>
          <p:nvPr/>
        </p:nvPicPr>
        <p:blipFill>
          <a:blip r:embed="rId2"/>
          <a:stretch>
            <a:fillRect/>
          </a:stretch>
        </p:blipFill>
        <p:spPr>
          <a:xfrm>
            <a:off x="430530" y="2911475"/>
            <a:ext cx="4194175" cy="1844675"/>
          </a:xfrm>
          <a:prstGeom prst="rect">
            <a:avLst/>
          </a:prstGeom>
        </p:spPr>
      </p:pic>
      <p:sp>
        <p:nvSpPr>
          <p:cNvPr id="7" name="TextBox 1"/>
          <p:cNvSpPr txBox="1"/>
          <p:nvPr/>
        </p:nvSpPr>
        <p:spPr>
          <a:xfrm>
            <a:off x="4846955" y="2911475"/>
            <a:ext cx="2985770" cy="1168400"/>
          </a:xfrm>
          <a:prstGeom prst="rect">
            <a:avLst/>
          </a:prstGeom>
          <a:noFill/>
        </p:spPr>
        <p:txBody>
          <a:bodyPr wrap="square" rtlCol="0">
            <a:spAutoFit/>
          </a:bodyPr>
          <a:p>
            <a:r>
              <a:rPr lang="en-US" dirty="0">
                <a:latin typeface="Montserrat" panose="02000505000000020004" pitchFamily="2" charset="0"/>
              </a:rPr>
              <a:t>Với người chơi thì ta chỉ đơn giản tạo một hàm nhập với điều kiện lớn hơn 1  và nhỏ hơn 9 cùng với việc ô đó có giá trị  bằng 0</a:t>
            </a:r>
            <a:endParaRPr lang="en-US" dirty="0">
              <a:latin typeface="Montserrat" panose="020005050000000200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00"/>
                                        </p:tgtEl>
                                        <p:attrNameLst>
                                          <p:attrName>style.visibility</p:attrName>
                                        </p:attrNameLst>
                                      </p:cBhvr>
                                      <p:to>
                                        <p:strVal val="visible"/>
                                      </p:to>
                                    </p:set>
                                    <p:animEffect transition="in" filter="barn(inVertical)">
                                      <p:cBhvr>
                                        <p:cTn id="7" dur="500"/>
                                        <p:tgtEl>
                                          <p:spTgt spid="37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fade">
                                      <p:cBhvr>
                                        <p:cTn id="44" dur="1000"/>
                                        <p:tgtEl>
                                          <p:spTgt spid="7">
                                            <p:txEl>
                                              <p:pRg st="0" end="0"/>
                                            </p:txEl>
                                          </p:spTgt>
                                        </p:tgtEl>
                                      </p:cBhvr>
                                    </p:animEffect>
                                    <p:anim calcmode="lin" valueType="num">
                                      <p:cBhvr>
                                        <p:cTn id="4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0" grpId="0"/>
      <p:bldP spid="2" grpId="0"/>
      <p:bldP spid="7" grpId="0" bldLvl="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1"/>
        <p:cNvGrpSpPr/>
        <p:nvPr/>
      </p:nvGrpSpPr>
      <p:grpSpPr>
        <a:xfrm>
          <a:off x="0" y="0"/>
          <a:ext cx="0" cy="0"/>
          <a:chOff x="0" y="0"/>
          <a:chExt cx="0" cy="0"/>
        </a:xfrm>
      </p:grpSpPr>
      <p:sp>
        <p:nvSpPr>
          <p:cNvPr id="3700" name="Google Shape;3700;p49"/>
          <p:cNvSpPr txBox="1">
            <a:spLocks noGrp="1"/>
          </p:cNvSpPr>
          <p:nvPr>
            <p:ph type="title"/>
          </p:nvPr>
        </p:nvSpPr>
        <p:spPr>
          <a:xfrm>
            <a:off x="730650" y="383250"/>
            <a:ext cx="7704300" cy="5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Hàm chính</a:t>
            </a:r>
            <a:endParaRPr lang="en-US" dirty="0">
              <a:solidFill>
                <a:schemeClr val="lt2"/>
              </a:solidFill>
            </a:endParaRPr>
          </a:p>
        </p:txBody>
      </p:sp>
      <p:sp>
        <p:nvSpPr>
          <p:cNvPr id="2" name="TextBox 1"/>
          <p:cNvSpPr txBox="1"/>
          <p:nvPr/>
        </p:nvSpPr>
        <p:spPr>
          <a:xfrm>
            <a:off x="327660" y="952500"/>
            <a:ext cx="7366635" cy="1383665"/>
          </a:xfrm>
          <a:prstGeom prst="rect">
            <a:avLst/>
          </a:prstGeom>
          <a:noFill/>
        </p:spPr>
        <p:txBody>
          <a:bodyPr wrap="square" rtlCol="0">
            <a:spAutoFit/>
          </a:bodyPr>
          <a:lstStyle/>
          <a:p>
            <a:r>
              <a:rPr lang="vi-VN" dirty="0"/>
              <a:t> </a:t>
            </a:r>
            <a:r>
              <a:rPr lang="en-US" altLang="vi-VN" dirty="0"/>
              <a:t>Hàm game chính là hàm sẽ nối những toàn bộ bài code lại :</a:t>
            </a:r>
            <a:endParaRPr lang="en-US" altLang="vi-VN" dirty="0"/>
          </a:p>
          <a:p>
            <a:endParaRPr lang="en-US" dirty="0">
              <a:latin typeface="Montserrat" panose="02000505000000020004" pitchFamily="2" charset="0"/>
            </a:endParaRPr>
          </a:p>
          <a:p>
            <a:r>
              <a:rPr lang="vi-VN" dirty="0">
                <a:latin typeface="Montserrat" panose="02000505000000020004" pitchFamily="2" charset="0"/>
              </a:rPr>
              <a:t>+</a:t>
            </a:r>
            <a:r>
              <a:rPr lang="en-US" altLang="vi-VN" dirty="0">
                <a:latin typeface="Montserrat" panose="02000505000000020004" pitchFamily="2" charset="0"/>
              </a:rPr>
              <a:t> Ta cho phép người chơi được luhọn đi trước hoặc đi sau</a:t>
            </a:r>
            <a:endParaRPr lang="en-US" altLang="vi-VN" dirty="0">
              <a:latin typeface="Montserrat" panose="02000505000000020004" pitchFamily="2" charset="0"/>
            </a:endParaRPr>
          </a:p>
          <a:p>
            <a:endParaRPr lang="en-US" dirty="0">
              <a:latin typeface="Montserrat" panose="02000505000000020004" pitchFamily="2" charset="0"/>
            </a:endParaRPr>
          </a:p>
          <a:p>
            <a:r>
              <a:rPr lang="vi-VN" dirty="0">
                <a:latin typeface="Montserrat" panose="02000505000000020004" pitchFamily="2" charset="0"/>
              </a:rPr>
              <a:t>+ </a:t>
            </a:r>
            <a:r>
              <a:rPr lang="en-US" altLang="vi-VN" dirty="0">
                <a:latin typeface="Montserrat" panose="02000505000000020004" pitchFamily="2" charset="0"/>
              </a:rPr>
              <a:t>Kế tiếp ta đưa nó vào một vòng lặp nếu giá trị sau khi chia dư 1 có nghĩa là người chơi đi trước và ngược lại</a:t>
            </a:r>
            <a:endParaRPr lang="en-US" altLang="vi-VN" dirty="0">
              <a:latin typeface="Montserrat" panose="02000505000000020004" pitchFamily="2" charset="0"/>
            </a:endParaRPr>
          </a:p>
        </p:txBody>
      </p:sp>
      <p:pic>
        <p:nvPicPr>
          <p:cNvPr id="4" name="Picture 3" descr="Hàm chính"/>
          <p:cNvPicPr>
            <a:picLocks noChangeAspect="1"/>
          </p:cNvPicPr>
          <p:nvPr/>
        </p:nvPicPr>
        <p:blipFill>
          <a:blip r:embed="rId1"/>
          <a:stretch>
            <a:fillRect/>
          </a:stretch>
        </p:blipFill>
        <p:spPr>
          <a:xfrm>
            <a:off x="401320" y="2336165"/>
            <a:ext cx="6955790" cy="26816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00"/>
                                        </p:tgtEl>
                                        <p:attrNameLst>
                                          <p:attrName>style.visibility</p:attrName>
                                        </p:attrNameLst>
                                      </p:cBhvr>
                                      <p:to>
                                        <p:strVal val="visible"/>
                                      </p:to>
                                    </p:set>
                                    <p:animEffect transition="in" filter="barn(inVertical)">
                                      <p:cBhvr>
                                        <p:cTn id="7" dur="500"/>
                                        <p:tgtEl>
                                          <p:spTgt spid="370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0"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1"/>
        <p:cNvGrpSpPr/>
        <p:nvPr/>
      </p:nvGrpSpPr>
      <p:grpSpPr>
        <a:xfrm>
          <a:off x="0" y="0"/>
          <a:ext cx="0" cy="0"/>
          <a:chOff x="0" y="0"/>
          <a:chExt cx="0" cy="0"/>
        </a:xfrm>
      </p:grpSpPr>
      <p:sp>
        <p:nvSpPr>
          <p:cNvPr id="3700" name="Google Shape;3700;p49"/>
          <p:cNvSpPr txBox="1">
            <a:spLocks noGrp="1"/>
          </p:cNvSpPr>
          <p:nvPr>
            <p:ph type="title"/>
          </p:nvPr>
        </p:nvSpPr>
        <p:spPr>
          <a:xfrm>
            <a:off x="730650" y="383250"/>
            <a:ext cx="7704300" cy="5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Quyết định người thắng</a:t>
            </a:r>
            <a:endParaRPr lang="en-US" dirty="0">
              <a:solidFill>
                <a:schemeClr val="lt2"/>
              </a:solidFill>
            </a:endParaRPr>
          </a:p>
        </p:txBody>
      </p:sp>
      <p:sp>
        <p:nvSpPr>
          <p:cNvPr id="2" name="TextBox 1"/>
          <p:cNvSpPr txBox="1"/>
          <p:nvPr/>
        </p:nvSpPr>
        <p:spPr>
          <a:xfrm>
            <a:off x="115393" y="1751315"/>
            <a:ext cx="4277276" cy="1814830"/>
          </a:xfrm>
          <a:prstGeom prst="rect">
            <a:avLst/>
          </a:prstGeom>
          <a:noFill/>
        </p:spPr>
        <p:txBody>
          <a:bodyPr wrap="square" rtlCol="0">
            <a:spAutoFit/>
          </a:bodyPr>
          <a:lstStyle/>
          <a:p>
            <a:r>
              <a:rPr lang="en-US" altLang="vi-VN" dirty="0"/>
              <a:t>Cuối cùng để xác định người thắng ta tạo một switch để kiểm tra giá trị</a:t>
            </a:r>
            <a:r>
              <a:rPr lang="vi-VN" dirty="0"/>
              <a:t> </a:t>
            </a:r>
            <a:endParaRPr lang="vi-VN" dirty="0"/>
          </a:p>
          <a:p>
            <a:endParaRPr lang="vi-VN" dirty="0"/>
          </a:p>
          <a:p>
            <a:r>
              <a:rPr lang="vi-VN" dirty="0">
                <a:latin typeface="Montserrat" panose="02000505000000020004" pitchFamily="2" charset="0"/>
              </a:rPr>
              <a:t>+</a:t>
            </a:r>
            <a:r>
              <a:rPr lang="en-US" dirty="0">
                <a:latin typeface="Montserrat" panose="02000505000000020004" pitchFamily="2" charset="0"/>
              </a:rPr>
              <a:t> Máy tính thắng sẽ có giá trị 1</a:t>
            </a:r>
            <a:endParaRPr lang="en-US" dirty="0">
              <a:latin typeface="Montserrat" panose="02000505000000020004" pitchFamily="2" charset="0"/>
            </a:endParaRPr>
          </a:p>
          <a:p>
            <a:endParaRPr lang="vi-VN" dirty="0">
              <a:latin typeface="Montserrat" panose="02000505000000020004" pitchFamily="2" charset="0"/>
            </a:endParaRPr>
          </a:p>
          <a:p>
            <a:r>
              <a:rPr lang="vi-VN" dirty="0">
                <a:latin typeface="Montserrat" panose="02000505000000020004" pitchFamily="2" charset="0"/>
              </a:rPr>
              <a:t>+</a:t>
            </a:r>
            <a:r>
              <a:rPr lang="en-US" dirty="0">
                <a:latin typeface="Montserrat" panose="02000505000000020004" pitchFamily="2" charset="0"/>
              </a:rPr>
              <a:t> Hòa sẽ có giá trị 0</a:t>
            </a:r>
            <a:endParaRPr lang="en-US" dirty="0">
              <a:latin typeface="Montserrat" panose="02000505000000020004" pitchFamily="2" charset="0"/>
            </a:endParaRPr>
          </a:p>
          <a:p>
            <a:endParaRPr lang="vi-VN" dirty="0">
              <a:latin typeface="Montserrat" panose="02000505000000020004" pitchFamily="2" charset="0"/>
            </a:endParaRPr>
          </a:p>
          <a:p>
            <a:r>
              <a:rPr lang="vi-VN" dirty="0">
                <a:latin typeface="Montserrat" panose="02000505000000020004" pitchFamily="2" charset="0"/>
              </a:rPr>
              <a:t>+ </a:t>
            </a:r>
            <a:r>
              <a:rPr lang="en-US" altLang="vi-VN" dirty="0">
                <a:latin typeface="Montserrat" panose="02000505000000020004" pitchFamily="2" charset="0"/>
              </a:rPr>
              <a:t>Người chơi thắng sẽ có giá trị -1</a:t>
            </a:r>
            <a:endParaRPr lang="en-US" altLang="vi-VN" dirty="0">
              <a:latin typeface="Montserrat" panose="02000505000000020004" pitchFamily="2" charset="0"/>
            </a:endParaRPr>
          </a:p>
        </p:txBody>
      </p:sp>
      <p:pic>
        <p:nvPicPr>
          <p:cNvPr id="4" name="Picture 3" descr="Dieu kiện thang"/>
          <p:cNvPicPr>
            <a:picLocks noChangeAspect="1"/>
          </p:cNvPicPr>
          <p:nvPr/>
        </p:nvPicPr>
        <p:blipFill>
          <a:blip r:embed="rId1"/>
          <a:stretch>
            <a:fillRect/>
          </a:stretch>
        </p:blipFill>
        <p:spPr>
          <a:xfrm>
            <a:off x="4451350" y="1145540"/>
            <a:ext cx="4514215" cy="3241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00"/>
                                        </p:tgtEl>
                                        <p:attrNameLst>
                                          <p:attrName>style.visibility</p:attrName>
                                        </p:attrNameLst>
                                      </p:cBhvr>
                                      <p:to>
                                        <p:strVal val="visible"/>
                                      </p:to>
                                    </p:set>
                                    <p:animEffect transition="in" filter="barn(inVertical)">
                                      <p:cBhvr>
                                        <p:cTn id="7" dur="500"/>
                                        <p:tgtEl>
                                          <p:spTgt spid="3700"/>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0"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4"/>
        <p:cNvGrpSpPr/>
        <p:nvPr/>
      </p:nvGrpSpPr>
      <p:grpSpPr>
        <a:xfrm>
          <a:off x="0" y="0"/>
          <a:ext cx="0" cy="0"/>
          <a:chOff x="0" y="0"/>
          <a:chExt cx="0" cy="0"/>
        </a:xfrm>
      </p:grpSpPr>
      <p:sp>
        <p:nvSpPr>
          <p:cNvPr id="3705" name="Google Shape;3705;p50"/>
          <p:cNvSpPr txBox="1">
            <a:spLocks noGrp="1"/>
          </p:cNvSpPr>
          <p:nvPr>
            <p:ph type="title"/>
          </p:nvPr>
        </p:nvSpPr>
        <p:spPr>
          <a:xfrm flipH="1">
            <a:off x="2909085" y="121485"/>
            <a:ext cx="3238200" cy="12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0</a:t>
            </a:r>
            <a:r>
              <a:rPr lang="en-US" altLang="en-GB" dirty="0"/>
              <a:t>3</a:t>
            </a:r>
            <a:endParaRPr lang="en-US" altLang="en-GB" dirty="0"/>
          </a:p>
        </p:txBody>
      </p:sp>
      <p:sp>
        <p:nvSpPr>
          <p:cNvPr id="3706" name="Google Shape;3706;p50"/>
          <p:cNvSpPr txBox="1">
            <a:spLocks noGrp="1"/>
          </p:cNvSpPr>
          <p:nvPr>
            <p:ph type="title" idx="2"/>
          </p:nvPr>
        </p:nvSpPr>
        <p:spPr>
          <a:xfrm flipH="1">
            <a:off x="2014220" y="1275080"/>
            <a:ext cx="5466080" cy="121348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Các yếu tố phụ</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05"/>
                                        </p:tgtEl>
                                        <p:attrNameLst>
                                          <p:attrName>style.visibility</p:attrName>
                                        </p:attrNameLst>
                                      </p:cBhvr>
                                      <p:to>
                                        <p:strVal val="visible"/>
                                      </p:to>
                                    </p:set>
                                    <p:animEffect transition="in" filter="barn(inVertical)">
                                      <p:cBhvr>
                                        <p:cTn id="7" dur="500"/>
                                        <p:tgtEl>
                                          <p:spTgt spid="370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06"/>
                                        </p:tgtEl>
                                        <p:attrNameLst>
                                          <p:attrName>style.visibility</p:attrName>
                                        </p:attrNameLst>
                                      </p:cBhvr>
                                      <p:to>
                                        <p:strVal val="visible"/>
                                      </p:to>
                                    </p:set>
                                    <p:animEffect transition="in" filter="barn(inVertical)">
                                      <p:cBhvr>
                                        <p:cTn id="10" dur="500"/>
                                        <p:tgtEl>
                                          <p:spTgt spid="3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5" grpId="0"/>
      <p:bldP spid="37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93"/>
        <p:cNvGrpSpPr/>
        <p:nvPr/>
      </p:nvGrpSpPr>
      <p:grpSpPr>
        <a:xfrm>
          <a:off x="0" y="0"/>
          <a:ext cx="0" cy="0"/>
          <a:chOff x="0" y="0"/>
          <a:chExt cx="0" cy="0"/>
        </a:xfrm>
      </p:grpSpPr>
      <p:sp>
        <p:nvSpPr>
          <p:cNvPr id="4395" name="Google Shape;4395;p6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lt2"/>
                </a:solidFill>
              </a:rPr>
              <a:t>Màn hình tải game</a:t>
            </a:r>
            <a:endParaRPr lang="en-US" dirty="0">
              <a:solidFill>
                <a:schemeClr val="lt2"/>
              </a:solidFill>
            </a:endParaRPr>
          </a:p>
        </p:txBody>
      </p:sp>
      <p:sp>
        <p:nvSpPr>
          <p:cNvPr id="4396" name="Google Shape;4396;p65"/>
          <p:cNvSpPr txBox="1">
            <a:spLocks noGrp="1"/>
          </p:cNvSpPr>
          <p:nvPr>
            <p:ph type="subTitle" idx="4294967295"/>
          </p:nvPr>
        </p:nvSpPr>
        <p:spPr>
          <a:xfrm>
            <a:off x="413202" y="1050131"/>
            <a:ext cx="4057198" cy="38657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vi-VN" sz="1500" dirty="0"/>
              <a:t>Để thêm tính chân thật thì ta có thể tạo thêm một thanh tải game khi chạy chương trình :</a:t>
            </a:r>
            <a:endParaRPr lang="vi-VN"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vi-VN" sz="1500" dirty="0"/>
              <a:t>+ </a:t>
            </a:r>
            <a:r>
              <a:rPr lang="en-US" sz="1500" dirty="0"/>
              <a:t>Trước hết ta cho giá trị a và b với bảng ASCII</a:t>
            </a:r>
            <a:endParaRPr lang="en-US" sz="1500" dirty="0"/>
          </a:p>
          <a:p>
            <a:pPr marL="0" lvl="0" indent="0" algn="l" rtl="0">
              <a:spcBef>
                <a:spcPts val="0"/>
              </a:spcBef>
              <a:spcAft>
                <a:spcPts val="0"/>
              </a:spcAft>
              <a:buNone/>
            </a:pPr>
            <a:r>
              <a:rPr lang="en-US" sz="1500" dirty="0"/>
              <a:t> </a:t>
            </a:r>
            <a:endParaRPr lang="vi-VN" sz="1500" dirty="0"/>
          </a:p>
          <a:p>
            <a:pPr marL="0" lvl="0" indent="0" algn="l" rtl="0">
              <a:spcBef>
                <a:spcPts val="0"/>
              </a:spcBef>
              <a:spcAft>
                <a:spcPts val="0"/>
              </a:spcAft>
              <a:buNone/>
            </a:pPr>
            <a:r>
              <a:rPr lang="vi-VN" sz="1500" dirty="0"/>
              <a:t>+ </a:t>
            </a:r>
            <a:r>
              <a:rPr lang="en-US" sz="1500" dirty="0"/>
              <a:t>1 vòng lặp để tạo ra thanh load</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en-US" altLang="vi-VN" sz="1500" dirty="0"/>
              <a:t>+ 1 vòng lặp để làm đầy thanh đó</a:t>
            </a:r>
            <a:endParaRPr lang="en-US" altLang="vi-VN" sz="1500" dirty="0"/>
          </a:p>
          <a:p>
            <a:pPr marL="0" lvl="0" indent="0" algn="l" rtl="0">
              <a:spcBef>
                <a:spcPts val="0"/>
              </a:spcBef>
              <a:spcAft>
                <a:spcPts val="0"/>
              </a:spcAft>
              <a:buNone/>
            </a:pPr>
            <a:endParaRPr lang="en-US" altLang="vi-VN" sz="1500" dirty="0"/>
          </a:p>
          <a:p>
            <a:pPr marL="0" lvl="0" indent="0" algn="l" rtl="0">
              <a:spcBef>
                <a:spcPts val="0"/>
              </a:spcBef>
              <a:spcAft>
                <a:spcPts val="0"/>
              </a:spcAft>
              <a:buNone/>
            </a:pPr>
            <a:r>
              <a:rPr lang="en-US" altLang="vi-VN" sz="1500" dirty="0"/>
              <a:t>+ Để mô phỏng việc tải thì ta có thể sử dụng lệnh sleep</a:t>
            </a:r>
            <a:endParaRPr lang="en-US" altLang="vi-VN" sz="1500" dirty="0"/>
          </a:p>
        </p:txBody>
      </p:sp>
      <p:pic>
        <p:nvPicPr>
          <p:cNvPr id="2" name="Picture 1" descr="Loading"/>
          <p:cNvPicPr>
            <a:picLocks noChangeAspect="1"/>
          </p:cNvPicPr>
          <p:nvPr/>
        </p:nvPicPr>
        <p:blipFill>
          <a:blip r:embed="rId1"/>
          <a:stretch>
            <a:fillRect/>
          </a:stretch>
        </p:blipFill>
        <p:spPr>
          <a:xfrm>
            <a:off x="4377055" y="928370"/>
            <a:ext cx="4561840" cy="3968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95"/>
                                        </p:tgtEl>
                                        <p:attrNameLst>
                                          <p:attrName>style.visibility</p:attrName>
                                        </p:attrNameLst>
                                      </p:cBhvr>
                                      <p:to>
                                        <p:strVal val="visible"/>
                                      </p:to>
                                    </p:set>
                                    <p:animEffect transition="in" filter="barn(inVertical)">
                                      <p:cBhvr>
                                        <p:cTn id="7" dur="500"/>
                                        <p:tgtEl>
                                          <p:spTgt spid="439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396">
                                            <p:txEl>
                                              <p:pRg st="0" end="0"/>
                                            </p:txEl>
                                          </p:spTgt>
                                        </p:tgtEl>
                                        <p:attrNameLst>
                                          <p:attrName>style.visibility</p:attrName>
                                        </p:attrNameLst>
                                      </p:cBhvr>
                                      <p:to>
                                        <p:strVal val="visible"/>
                                      </p:to>
                                    </p:set>
                                    <p:anim calcmode="lin" valueType="num">
                                      <p:cBhvr additive="base">
                                        <p:cTn id="12" dur="500" fill="hold"/>
                                        <p:tgtEl>
                                          <p:spTgt spid="439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96">
                                            <p:txEl>
                                              <p:pRg st="2" end="2"/>
                                            </p:txEl>
                                          </p:spTgt>
                                        </p:tgtEl>
                                        <p:attrNameLst>
                                          <p:attrName>style.visibility</p:attrName>
                                        </p:attrNameLst>
                                      </p:cBhvr>
                                      <p:to>
                                        <p:strVal val="visible"/>
                                      </p:to>
                                    </p:set>
                                    <p:anim calcmode="lin" valueType="num">
                                      <p:cBhvr additive="base">
                                        <p:cTn id="18" dur="500" fill="hold"/>
                                        <p:tgtEl>
                                          <p:spTgt spid="439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3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396">
                                            <p:txEl>
                                              <p:pRg st="3" end="3"/>
                                            </p:txEl>
                                          </p:spTgt>
                                        </p:tgtEl>
                                        <p:attrNameLst>
                                          <p:attrName>style.visibility</p:attrName>
                                        </p:attrNameLst>
                                      </p:cBhvr>
                                      <p:to>
                                        <p:strVal val="visible"/>
                                      </p:to>
                                    </p:set>
                                    <p:anim calcmode="lin" valueType="num">
                                      <p:cBhvr additive="base">
                                        <p:cTn id="24" dur="500" fill="hold"/>
                                        <p:tgtEl>
                                          <p:spTgt spid="439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3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396">
                                            <p:txEl>
                                              <p:pRg st="4" end="4"/>
                                            </p:txEl>
                                          </p:spTgt>
                                        </p:tgtEl>
                                        <p:attrNameLst>
                                          <p:attrName>style.visibility</p:attrName>
                                        </p:attrNameLst>
                                      </p:cBhvr>
                                      <p:to>
                                        <p:strVal val="visible"/>
                                      </p:to>
                                    </p:set>
                                    <p:anim calcmode="lin" valueType="num">
                                      <p:cBhvr additive="base">
                                        <p:cTn id="30" dur="500" fill="hold"/>
                                        <p:tgtEl>
                                          <p:spTgt spid="439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3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396">
                                            <p:txEl>
                                              <p:pRg st="6" end="6"/>
                                            </p:txEl>
                                          </p:spTgt>
                                        </p:tgtEl>
                                        <p:attrNameLst>
                                          <p:attrName>style.visibility</p:attrName>
                                        </p:attrNameLst>
                                      </p:cBhvr>
                                      <p:to>
                                        <p:strVal val="visible"/>
                                      </p:to>
                                    </p:set>
                                    <p:anim calcmode="lin" valueType="num">
                                      <p:cBhvr additive="base">
                                        <p:cTn id="36" dur="500" fill="hold"/>
                                        <p:tgtEl>
                                          <p:spTgt spid="4396">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3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396">
                                            <p:txEl>
                                              <p:pRg st="8" end="8"/>
                                            </p:txEl>
                                          </p:spTgt>
                                        </p:tgtEl>
                                        <p:attrNameLst>
                                          <p:attrName>style.visibility</p:attrName>
                                        </p:attrNameLst>
                                      </p:cBhvr>
                                      <p:to>
                                        <p:strVal val="visible"/>
                                      </p:to>
                                    </p:set>
                                    <p:anim calcmode="lin" valueType="num">
                                      <p:cBhvr additive="base">
                                        <p:cTn id="42" dur="500" fill="hold"/>
                                        <p:tgtEl>
                                          <p:spTgt spid="4396">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39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5" grpId="0"/>
      <p:bldP spid="439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3"/>
        <p:cNvGrpSpPr/>
        <p:nvPr/>
      </p:nvGrpSpPr>
      <p:grpSpPr>
        <a:xfrm>
          <a:off x="0" y="0"/>
          <a:ext cx="0" cy="0"/>
          <a:chOff x="0" y="0"/>
          <a:chExt cx="0" cy="0"/>
        </a:xfrm>
      </p:grpSpPr>
      <p:sp>
        <p:nvSpPr>
          <p:cNvPr id="4395" name="Google Shape;4395;p65"/>
          <p:cNvSpPr txBox="1">
            <a:spLocks noGrp="1"/>
          </p:cNvSpPr>
          <p:nvPr>
            <p:ph type="title"/>
          </p:nvPr>
        </p:nvSpPr>
        <p:spPr>
          <a:xfrm>
            <a:off x="1389635" y="390231"/>
            <a:ext cx="6366000" cy="54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lt2"/>
                </a:solidFill>
              </a:rPr>
              <a:t>Menu game</a:t>
            </a:r>
            <a:endParaRPr lang="en-US" dirty="0">
              <a:solidFill>
                <a:schemeClr val="lt2"/>
              </a:solidFill>
            </a:endParaRPr>
          </a:p>
        </p:txBody>
      </p:sp>
      <p:sp>
        <p:nvSpPr>
          <p:cNvPr id="4396" name="Google Shape;4396;p65"/>
          <p:cNvSpPr txBox="1">
            <a:spLocks noGrp="1"/>
          </p:cNvSpPr>
          <p:nvPr>
            <p:ph type="subTitle" idx="4294967295"/>
          </p:nvPr>
        </p:nvSpPr>
        <p:spPr>
          <a:xfrm>
            <a:off x="4854575" y="1626870"/>
            <a:ext cx="4057015" cy="22282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-Menu để lựa chọn các mục :</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vi-VN" sz="1500" dirty="0"/>
              <a:t>+ </a:t>
            </a:r>
            <a:r>
              <a:rPr lang="en-US" altLang="vi-VN" sz="1500" dirty="0"/>
              <a:t>1 để vào game</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en-US" altLang="vi-VN" sz="1500" dirty="0"/>
              <a:t>+ 2 để xem luật lệ trò chơi</a:t>
            </a:r>
            <a:endParaRPr lang="en-US" altLang="vi-VN"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en-US" altLang="vi-VN" sz="1500" dirty="0"/>
              <a:t>+ 3 để thoát game</a:t>
            </a:r>
            <a:endParaRPr lang="en-US" altLang="vi-VN" sz="1500" dirty="0"/>
          </a:p>
        </p:txBody>
      </p:sp>
      <p:pic>
        <p:nvPicPr>
          <p:cNvPr id="3" name="Picture 2" descr="Menu"/>
          <p:cNvPicPr>
            <a:picLocks noChangeAspect="1"/>
          </p:cNvPicPr>
          <p:nvPr/>
        </p:nvPicPr>
        <p:blipFill>
          <a:blip r:embed="rId1"/>
          <a:stretch>
            <a:fillRect/>
          </a:stretch>
        </p:blipFill>
        <p:spPr>
          <a:xfrm>
            <a:off x="-59690" y="1057275"/>
            <a:ext cx="4724400" cy="3609975"/>
          </a:xfrm>
          <a:prstGeom prst="rect">
            <a:avLst/>
          </a:prstGeom>
        </p:spPr>
      </p:pic>
      <p:pic>
        <p:nvPicPr>
          <p:cNvPr id="4" name="Picture 3" descr="MENU2"/>
          <p:cNvPicPr>
            <a:picLocks noChangeAspect="1"/>
          </p:cNvPicPr>
          <p:nvPr/>
        </p:nvPicPr>
        <p:blipFill>
          <a:blip r:embed="rId2"/>
          <a:stretch>
            <a:fillRect/>
          </a:stretch>
        </p:blipFill>
        <p:spPr>
          <a:xfrm>
            <a:off x="-59690" y="1057275"/>
            <a:ext cx="4723765" cy="3790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96">
                                            <p:txEl>
                                              <p:pRg st="0" end="0"/>
                                            </p:txEl>
                                          </p:spTgt>
                                        </p:tgtEl>
                                        <p:attrNameLst>
                                          <p:attrName>style.visibility</p:attrName>
                                        </p:attrNameLst>
                                      </p:cBhvr>
                                      <p:to>
                                        <p:strVal val="visible"/>
                                      </p:to>
                                    </p:set>
                                    <p:anim calcmode="lin" valueType="num">
                                      <p:cBhvr additive="base">
                                        <p:cTn id="7" dur="500" fill="hold"/>
                                        <p:tgtEl>
                                          <p:spTgt spid="43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96">
                                            <p:txEl>
                                              <p:pRg st="2" end="2"/>
                                            </p:txEl>
                                          </p:spTgt>
                                        </p:tgtEl>
                                        <p:attrNameLst>
                                          <p:attrName>style.visibility</p:attrName>
                                        </p:attrNameLst>
                                      </p:cBhvr>
                                      <p:to>
                                        <p:strVal val="visible"/>
                                      </p:to>
                                    </p:set>
                                    <p:anim calcmode="lin" valueType="num">
                                      <p:cBhvr additive="base">
                                        <p:cTn id="13" dur="500" fill="hold"/>
                                        <p:tgtEl>
                                          <p:spTgt spid="439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96">
                                            <p:txEl>
                                              <p:pRg st="4" end="4"/>
                                            </p:txEl>
                                          </p:spTgt>
                                        </p:tgtEl>
                                        <p:attrNameLst>
                                          <p:attrName>style.visibility</p:attrName>
                                        </p:attrNameLst>
                                      </p:cBhvr>
                                      <p:to>
                                        <p:strVal val="visible"/>
                                      </p:to>
                                    </p:set>
                                    <p:anim calcmode="lin" valueType="num">
                                      <p:cBhvr additive="base">
                                        <p:cTn id="19" dur="500" fill="hold"/>
                                        <p:tgtEl>
                                          <p:spTgt spid="439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96">
                                            <p:txEl>
                                              <p:pRg st="6" end="6"/>
                                            </p:txEl>
                                          </p:spTgt>
                                        </p:tgtEl>
                                        <p:attrNameLst>
                                          <p:attrName>style.visibility</p:attrName>
                                        </p:attrNameLst>
                                      </p:cBhvr>
                                      <p:to>
                                        <p:strVal val="visible"/>
                                      </p:to>
                                    </p:set>
                                    <p:anim calcmode="lin" valueType="num">
                                      <p:cBhvr additive="base">
                                        <p:cTn id="25" dur="500" fill="hold"/>
                                        <p:tgtEl>
                                          <p:spTgt spid="439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nodeType="clickEffect">
                                  <p:stCondLst>
                                    <p:cond delay="0"/>
                                  </p:stCondLst>
                                  <p:childTnLst>
                                    <p:anim calcmode="lin" valueType="num">
                                      <p:cBhvr additive="base">
                                        <p:cTn id="37" dur="500"/>
                                        <p:tgtEl>
                                          <p:spTgt spid="3"/>
                                        </p:tgtEl>
                                        <p:attrNameLst>
                                          <p:attrName>ppt_x</p:attrName>
                                        </p:attrNameLst>
                                      </p:cBhvr>
                                      <p:tavLst>
                                        <p:tav tm="0">
                                          <p:val>
                                            <p:strVal val="ppt_x"/>
                                          </p:val>
                                        </p:tav>
                                        <p:tav tm="100000">
                                          <p:val>
                                            <p:strVal val="ppt_x"/>
                                          </p:val>
                                        </p:tav>
                                      </p:tavLst>
                                    </p:anim>
                                    <p:anim calcmode="lin" valueType="num">
                                      <p:cBhvr additive="base">
                                        <p:cTn id="38" dur="500"/>
                                        <p:tgtEl>
                                          <p:spTgt spid="3"/>
                                        </p:tgtEl>
                                        <p:attrNameLst>
                                          <p:attrName>ppt_y</p:attrName>
                                        </p:attrNameLst>
                                      </p:cBhvr>
                                      <p:tavLst>
                                        <p:tav tm="0">
                                          <p:val>
                                            <p:strVal val="ppt_y"/>
                                          </p:val>
                                        </p:tav>
                                        <p:tav tm="100000">
                                          <p:val>
                                            <p:strVal val="1+ppt_h/2"/>
                                          </p:val>
                                        </p:tav>
                                      </p:tavLst>
                                    </p:anim>
                                    <p:set>
                                      <p:cBhvr>
                                        <p:cTn id="39" dur="1" fill="hold">
                                          <p:stCondLst>
                                            <p:cond delay="499"/>
                                          </p:stCondLst>
                                        </p:cTn>
                                        <p:tgtEl>
                                          <p:spTgt spid="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93"/>
        <p:cNvGrpSpPr/>
        <p:nvPr/>
      </p:nvGrpSpPr>
      <p:grpSpPr>
        <a:xfrm>
          <a:off x="0" y="0"/>
          <a:ext cx="0" cy="0"/>
          <a:chOff x="0" y="0"/>
          <a:chExt cx="0" cy="0"/>
        </a:xfrm>
      </p:grpSpPr>
      <p:sp>
        <p:nvSpPr>
          <p:cNvPr id="4395" name="Google Shape;4395;p65"/>
          <p:cNvSpPr txBox="1">
            <a:spLocks noGrp="1"/>
          </p:cNvSpPr>
          <p:nvPr>
            <p:ph type="title"/>
          </p:nvPr>
        </p:nvSpPr>
        <p:spPr>
          <a:xfrm>
            <a:off x="1389635" y="390231"/>
            <a:ext cx="6366000" cy="54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lt2"/>
                </a:solidFill>
              </a:rPr>
              <a:t>Màn hình kết thúc và thoát game</a:t>
            </a:r>
            <a:endParaRPr lang="en-US" dirty="0">
              <a:solidFill>
                <a:schemeClr val="lt2"/>
              </a:solidFill>
            </a:endParaRPr>
          </a:p>
        </p:txBody>
      </p:sp>
      <p:sp>
        <p:nvSpPr>
          <p:cNvPr id="4396" name="Google Shape;4396;p65"/>
          <p:cNvSpPr txBox="1">
            <a:spLocks noGrp="1"/>
          </p:cNvSpPr>
          <p:nvPr>
            <p:ph type="subTitle" idx="4294967295"/>
          </p:nvPr>
        </p:nvSpPr>
        <p:spPr>
          <a:xfrm>
            <a:off x="4854575" y="1626870"/>
            <a:ext cx="4057015" cy="22282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-Thì với màn hình kết thúc cũng như màn hình menu ta có thể chọn :</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vi-VN" sz="1500" dirty="0"/>
              <a:t>+ </a:t>
            </a:r>
            <a:r>
              <a:rPr lang="en-US" altLang="vi-VN" sz="1500" dirty="0"/>
              <a:t>1 để chơi tiếp và quay về menu</a:t>
            </a:r>
            <a:endParaRPr lang="en-US" altLang="vi-VN"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en-US" altLang="vi-VN" sz="1500" dirty="0"/>
              <a:t>+ 2 để thoát game </a:t>
            </a:r>
            <a:endParaRPr lang="vi-VN" sz="1500" dirty="0"/>
          </a:p>
          <a:p>
            <a:pPr marL="0" lvl="0" indent="0" algn="l" rtl="0">
              <a:spcBef>
                <a:spcPts val="0"/>
              </a:spcBef>
              <a:spcAft>
                <a:spcPts val="0"/>
              </a:spcAft>
              <a:buNone/>
            </a:pPr>
            <a:endParaRPr lang="en-US" altLang="vi-VN" sz="1500" dirty="0"/>
          </a:p>
          <a:p>
            <a:pPr marL="0" lvl="0" indent="0" algn="l" rtl="0">
              <a:spcBef>
                <a:spcPts val="0"/>
              </a:spcBef>
              <a:spcAft>
                <a:spcPts val="0"/>
              </a:spcAft>
              <a:buNone/>
            </a:pPr>
            <a:r>
              <a:rPr lang="en-US" altLang="vi-VN" sz="1500" dirty="0"/>
              <a:t>- Để thoát game thì ta sử dụng một câu lệnh exit().</a:t>
            </a:r>
            <a:endParaRPr lang="en-US" altLang="vi-VN" sz="1500" dirty="0"/>
          </a:p>
        </p:txBody>
      </p:sp>
      <p:pic>
        <p:nvPicPr>
          <p:cNvPr id="2" name="Picture 1" descr="Gmae over and exit"/>
          <p:cNvPicPr>
            <a:picLocks noChangeAspect="1"/>
          </p:cNvPicPr>
          <p:nvPr/>
        </p:nvPicPr>
        <p:blipFill>
          <a:blip r:embed="rId1"/>
          <a:stretch>
            <a:fillRect/>
          </a:stretch>
        </p:blipFill>
        <p:spPr>
          <a:xfrm>
            <a:off x="100965" y="935355"/>
            <a:ext cx="4753610" cy="4191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96">
                                            <p:txEl>
                                              <p:pRg st="0" end="0"/>
                                            </p:txEl>
                                          </p:spTgt>
                                        </p:tgtEl>
                                        <p:attrNameLst>
                                          <p:attrName>style.visibility</p:attrName>
                                        </p:attrNameLst>
                                      </p:cBhvr>
                                      <p:to>
                                        <p:strVal val="visible"/>
                                      </p:to>
                                    </p:set>
                                    <p:anim calcmode="lin" valueType="num">
                                      <p:cBhvr additive="base">
                                        <p:cTn id="7" dur="500" fill="hold"/>
                                        <p:tgtEl>
                                          <p:spTgt spid="43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96">
                                            <p:txEl>
                                              <p:pRg st="2" end="2"/>
                                            </p:txEl>
                                          </p:spTgt>
                                        </p:tgtEl>
                                        <p:attrNameLst>
                                          <p:attrName>style.visibility</p:attrName>
                                        </p:attrNameLst>
                                      </p:cBhvr>
                                      <p:to>
                                        <p:strVal val="visible"/>
                                      </p:to>
                                    </p:set>
                                    <p:anim calcmode="lin" valueType="num">
                                      <p:cBhvr additive="base">
                                        <p:cTn id="13" dur="500" fill="hold"/>
                                        <p:tgtEl>
                                          <p:spTgt spid="439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96">
                                            <p:txEl>
                                              <p:pRg st="4" end="4"/>
                                            </p:txEl>
                                          </p:spTgt>
                                        </p:tgtEl>
                                        <p:attrNameLst>
                                          <p:attrName>style.visibility</p:attrName>
                                        </p:attrNameLst>
                                      </p:cBhvr>
                                      <p:to>
                                        <p:strVal val="visible"/>
                                      </p:to>
                                    </p:set>
                                    <p:anim calcmode="lin" valueType="num">
                                      <p:cBhvr additive="base">
                                        <p:cTn id="19" dur="500" fill="hold"/>
                                        <p:tgtEl>
                                          <p:spTgt spid="439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96">
                                            <p:txEl>
                                              <p:pRg st="6" end="6"/>
                                            </p:txEl>
                                          </p:spTgt>
                                        </p:tgtEl>
                                        <p:attrNameLst>
                                          <p:attrName>style.visibility</p:attrName>
                                        </p:attrNameLst>
                                      </p:cBhvr>
                                      <p:to>
                                        <p:strVal val="visible"/>
                                      </p:to>
                                    </p:set>
                                    <p:anim calcmode="lin" valueType="num">
                                      <p:cBhvr additive="base">
                                        <p:cTn id="25" dur="500" fill="hold"/>
                                        <p:tgtEl>
                                          <p:spTgt spid="439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395"/>
                                        </p:tgtEl>
                                        <p:attrNameLst>
                                          <p:attrName>style.visibility</p:attrName>
                                        </p:attrNameLst>
                                      </p:cBhvr>
                                      <p:to>
                                        <p:strVal val="visible"/>
                                      </p:to>
                                    </p:set>
                                    <p:animEffect transition="in" filter="barn(inVertical)">
                                      <p:cBhvr>
                                        <p:cTn id="31" dur="500"/>
                                        <p:tgtEl>
                                          <p:spTgt spid="439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6" grpId="0" build="p"/>
      <p:bldP spid="43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06"/>
        <p:cNvGrpSpPr/>
        <p:nvPr/>
      </p:nvGrpSpPr>
      <p:grpSpPr>
        <a:xfrm>
          <a:off x="0" y="0"/>
          <a:ext cx="0" cy="0"/>
          <a:chOff x="0" y="0"/>
          <a:chExt cx="0" cy="0"/>
        </a:xfrm>
      </p:grpSpPr>
      <p:sp>
        <p:nvSpPr>
          <p:cNvPr id="3908" name="Google Shape;3908;p55"/>
          <p:cNvSpPr txBox="1">
            <a:spLocks noGrp="1"/>
          </p:cNvSpPr>
          <p:nvPr>
            <p:ph type="title" idx="2"/>
          </p:nvPr>
        </p:nvSpPr>
        <p:spPr>
          <a:xfrm>
            <a:off x="1604610" y="1168050"/>
            <a:ext cx="6094800" cy="84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Bug và cải thiện</a:t>
            </a:r>
            <a:endParaRPr lang="en-US" dirty="0">
              <a:solidFill>
                <a:schemeClr val="l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08"/>
                                        </p:tgtEl>
                                        <p:attrNameLst>
                                          <p:attrName>style.visibility</p:attrName>
                                        </p:attrNameLst>
                                      </p:cBhvr>
                                      <p:to>
                                        <p:strVal val="visible"/>
                                      </p:to>
                                    </p:set>
                                    <p:animEffect transition="in" filter="barn(inVertical)">
                                      <p:cBhvr>
                                        <p:cTn id="7" dur="500"/>
                                        <p:tgtEl>
                                          <p:spTgt spid="39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1" nodeType="clickEffect">
                                  <p:stCondLst>
                                    <p:cond delay="0"/>
                                  </p:stCondLst>
                                  <p:childTnLst>
                                    <p:set>
                                      <p:cBhvr>
                                        <p:cTn id="11" dur="1" fill="hold">
                                          <p:stCondLst>
                                            <p:cond delay="0"/>
                                          </p:stCondLst>
                                        </p:cTn>
                                        <p:tgtEl>
                                          <p:spTgt spid="3908"/>
                                        </p:tgtEl>
                                        <p:attrNameLst>
                                          <p:attrName>style.visibility</p:attrName>
                                        </p:attrNameLst>
                                      </p:cBhvr>
                                      <p:to>
                                        <p:strVal val="visible"/>
                                      </p:to>
                                    </p:set>
                                    <p:animEffect transition="in" filter="barn(inVertical)">
                                      <p:cBhvr>
                                        <p:cTn id="12" dur="500"/>
                                        <p:tgtEl>
                                          <p:spTgt spid="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8" grpId="0"/>
      <p:bldP spid="390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3"/>
        <p:cNvGrpSpPr/>
        <p:nvPr/>
      </p:nvGrpSpPr>
      <p:grpSpPr>
        <a:xfrm>
          <a:off x="0" y="0"/>
          <a:ext cx="0" cy="0"/>
          <a:chOff x="0" y="0"/>
          <a:chExt cx="0" cy="0"/>
        </a:xfrm>
      </p:grpSpPr>
      <p:sp>
        <p:nvSpPr>
          <p:cNvPr id="3604" name="Google Shape;3604;p41"/>
          <p:cNvSpPr/>
          <p:nvPr/>
        </p:nvSpPr>
        <p:spPr>
          <a:xfrm>
            <a:off x="4097673" y="4939914"/>
            <a:ext cx="87600" cy="87600"/>
          </a:xfrm>
          <a:prstGeom prst="star4">
            <a:avLst>
              <a:gd name="adj"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41"/>
          <p:cNvSpPr txBox="1">
            <a:spLocks noGrp="1"/>
          </p:cNvSpPr>
          <p:nvPr>
            <p:ph type="ctrTitle"/>
          </p:nvPr>
        </p:nvSpPr>
        <p:spPr>
          <a:xfrm rot="-792">
            <a:off x="823722" y="1349395"/>
            <a:ext cx="7496556" cy="24447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lt2"/>
                </a:solidFill>
              </a:rPr>
              <a:t>NHÓM 23</a:t>
            </a:r>
            <a:br>
              <a:rPr lang="en-US" sz="3600" dirty="0">
                <a:solidFill>
                  <a:schemeClr val="lt2"/>
                </a:solidFill>
              </a:rPr>
            </a:br>
            <a:r>
              <a:rPr lang="en-US" sz="3600" dirty="0" err="1">
                <a:solidFill>
                  <a:schemeClr val="lt2"/>
                </a:solidFill>
              </a:rPr>
              <a:t>Trình bày về game</a:t>
            </a:r>
            <a:br>
              <a:rPr lang="en-US" sz="3600" dirty="0" err="1">
                <a:solidFill>
                  <a:schemeClr val="lt2"/>
                </a:solidFill>
              </a:rPr>
            </a:br>
            <a:r>
              <a:rPr lang="en-US" sz="3600" dirty="0" err="1">
                <a:solidFill>
                  <a:schemeClr val="lt2"/>
                </a:solidFill>
              </a:rPr>
              <a:t>TIC-TAC-TOE</a:t>
            </a:r>
            <a:endParaRPr lang="en-US" sz="3600" dirty="0">
              <a:solidFill>
                <a:schemeClr val="l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05"/>
                                        </p:tgtEl>
                                        <p:attrNameLst>
                                          <p:attrName>style.visibility</p:attrName>
                                        </p:attrNameLst>
                                      </p:cBhvr>
                                      <p:to>
                                        <p:strVal val="visible"/>
                                      </p:to>
                                    </p:set>
                                    <p:animEffect transition="in" filter="barn(inVertical)">
                                      <p:cBhvr>
                                        <p:cTn id="7" dur="500"/>
                                        <p:tgtEl>
                                          <p:spTgt spid="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17"/>
        <p:cNvGrpSpPr/>
        <p:nvPr/>
      </p:nvGrpSpPr>
      <p:grpSpPr>
        <a:xfrm>
          <a:off x="0" y="0"/>
          <a:ext cx="0" cy="0"/>
          <a:chOff x="0" y="0"/>
          <a:chExt cx="0" cy="0"/>
        </a:xfrm>
      </p:grpSpPr>
      <p:sp>
        <p:nvSpPr>
          <p:cNvPr id="3618" name="Google Shape;3618;p43"/>
          <p:cNvSpPr txBox="1">
            <a:spLocks noGrp="1"/>
          </p:cNvSpPr>
          <p:nvPr>
            <p:ph type="title"/>
          </p:nvPr>
        </p:nvSpPr>
        <p:spPr>
          <a:xfrm flipH="1">
            <a:off x="503188" y="632275"/>
            <a:ext cx="8622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uFill>
                  <a:noFill/>
                </a:uFill>
                <a:hlinkClick r:id="rId1" action="ppaction://hlinksldjump"/>
              </a:rPr>
              <a:t>01</a:t>
            </a:r>
            <a:endParaRPr lang="en-GB">
              <a:uFill>
                <a:noFill/>
              </a:uFill>
              <a:hlinkClick r:id="rId1" action="ppaction://hlinksldjump"/>
            </a:endParaRPr>
          </a:p>
        </p:txBody>
      </p:sp>
      <p:sp>
        <p:nvSpPr>
          <p:cNvPr id="3619" name="Google Shape;3619;p43"/>
          <p:cNvSpPr txBox="1">
            <a:spLocks noGrp="1"/>
          </p:cNvSpPr>
          <p:nvPr>
            <p:ph type="subTitle" idx="1"/>
          </p:nvPr>
        </p:nvSpPr>
        <p:spPr>
          <a:xfrm>
            <a:off x="503194" y="1682579"/>
            <a:ext cx="2344800" cy="27505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Mục tiêu</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Tổng quan :</a:t>
            </a:r>
            <a:endParaRPr lang="en-US" dirty="0" err="1"/>
          </a:p>
          <a:p>
            <a:pPr marL="0" lvl="0" indent="0" algn="l" rtl="0">
              <a:spcBef>
                <a:spcPts val="0"/>
              </a:spcBef>
              <a:spcAft>
                <a:spcPts val="0"/>
              </a:spcAft>
              <a:buNone/>
            </a:pPr>
            <a:endParaRPr lang="en-US" dirty="0"/>
          </a:p>
          <a:p>
            <a:pPr marL="0" lvl="0" indent="0" algn="l" rtl="0">
              <a:spcBef>
                <a:spcPts val="0"/>
              </a:spcBef>
              <a:spcAft>
                <a:spcPts val="0"/>
              </a:spcAft>
              <a:buNone/>
            </a:pPr>
            <a:r>
              <a:rPr lang="en-US" altLang="vi-VN" dirty="0"/>
              <a:t>+Các yếu tố chính </a:t>
            </a:r>
            <a:endParaRPr lang="en-US" altLang="vi-VN" dirty="0"/>
          </a:p>
          <a:p>
            <a:pPr marL="0" lvl="0" indent="0" algn="l" rtl="0">
              <a:spcBef>
                <a:spcPts val="0"/>
              </a:spcBef>
              <a:spcAft>
                <a:spcPts val="0"/>
              </a:spcAft>
              <a:buNone/>
            </a:pPr>
            <a:endParaRPr lang="en-US" altLang="vi-VN" dirty="0"/>
          </a:p>
          <a:p>
            <a:pPr marL="0" lvl="0" indent="0" algn="l" rtl="0">
              <a:spcBef>
                <a:spcPts val="0"/>
              </a:spcBef>
              <a:spcAft>
                <a:spcPts val="0"/>
              </a:spcAft>
              <a:buNone/>
            </a:pPr>
            <a:r>
              <a:rPr lang="en-US" altLang="vi-VN" dirty="0"/>
              <a:t>+Các yếu tố phụ </a:t>
            </a:r>
            <a:endParaRPr lang="vi-V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3620" name="Google Shape;3620;p43"/>
          <p:cNvSpPr txBox="1">
            <a:spLocks noGrp="1"/>
          </p:cNvSpPr>
          <p:nvPr>
            <p:ph type="subTitle" idx="2"/>
          </p:nvPr>
        </p:nvSpPr>
        <p:spPr>
          <a:xfrm>
            <a:off x="503188" y="1070050"/>
            <a:ext cx="1554600" cy="6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solidFill>
                  <a:schemeClr val="lt2"/>
                </a:solidFill>
                <a:uFill>
                  <a:noFill/>
                </a:uFill>
              </a:rPr>
              <a:t>Khái quát</a:t>
            </a:r>
            <a:endParaRPr lang="en-US" altLang="en-GB" dirty="0">
              <a:solidFill>
                <a:schemeClr val="lt2"/>
              </a:solidFill>
              <a:uFill>
                <a:noFill/>
              </a:uFill>
            </a:endParaRPr>
          </a:p>
        </p:txBody>
      </p:sp>
      <p:sp>
        <p:nvSpPr>
          <p:cNvPr id="3621" name="Google Shape;3621;p43"/>
          <p:cNvSpPr txBox="1">
            <a:spLocks noGrp="1"/>
          </p:cNvSpPr>
          <p:nvPr>
            <p:ph type="title" idx="15"/>
          </p:nvPr>
        </p:nvSpPr>
        <p:spPr>
          <a:xfrm>
            <a:off x="796650" y="62875"/>
            <a:ext cx="7550700" cy="5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Nội dung</a:t>
            </a:r>
            <a:endParaRPr dirty="0">
              <a:solidFill>
                <a:schemeClr val="lt2"/>
              </a:solidFill>
            </a:endParaRPr>
          </a:p>
        </p:txBody>
      </p:sp>
      <p:sp>
        <p:nvSpPr>
          <p:cNvPr id="3625" name="Google Shape;3625;p43"/>
          <p:cNvSpPr txBox="1">
            <a:spLocks noGrp="1"/>
          </p:cNvSpPr>
          <p:nvPr>
            <p:ph type="title" idx="6"/>
          </p:nvPr>
        </p:nvSpPr>
        <p:spPr>
          <a:xfrm flipH="1">
            <a:off x="3141463" y="632275"/>
            <a:ext cx="8622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uFill>
                  <a:noFill/>
                </a:uFill>
                <a:hlinkClick r:id="rId2" action="ppaction://hlinksldjump"/>
              </a:rPr>
              <a:t>02</a:t>
            </a:r>
            <a:endParaRPr dirty="0"/>
          </a:p>
        </p:txBody>
      </p:sp>
      <p:sp>
        <p:nvSpPr>
          <p:cNvPr id="3626" name="Google Shape;3626;p43"/>
          <p:cNvSpPr txBox="1">
            <a:spLocks noGrp="1"/>
          </p:cNvSpPr>
          <p:nvPr>
            <p:ph type="subTitle" idx="7"/>
          </p:nvPr>
        </p:nvSpPr>
        <p:spPr>
          <a:xfrm>
            <a:off x="3141345" y="1691005"/>
            <a:ext cx="2345055" cy="28378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Bảng chơi</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sym typeface="+mn-ea"/>
              </a:rPr>
              <a:t>Quản lý giá trị trên bảng chơi</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Điều kiện</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Thuật toán</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Input của người chơi và máy</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Hàm chính</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Quyết định người thắng</a:t>
            </a:r>
            <a:endParaRPr lang="en-US" dirty="0"/>
          </a:p>
        </p:txBody>
      </p:sp>
      <p:sp>
        <p:nvSpPr>
          <p:cNvPr id="3630" name="Google Shape;3630;p43"/>
          <p:cNvSpPr txBox="1">
            <a:spLocks noGrp="1"/>
          </p:cNvSpPr>
          <p:nvPr>
            <p:ph type="subTitle" idx="14"/>
          </p:nvPr>
        </p:nvSpPr>
        <p:spPr>
          <a:xfrm>
            <a:off x="3141463" y="1078200"/>
            <a:ext cx="2677500" cy="6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uFill>
                  <a:noFill/>
                </a:uFill>
              </a:rPr>
              <a:t>Nội dung chính</a:t>
            </a:r>
            <a:endParaRPr lang="en-US" dirty="0">
              <a:solidFill>
                <a:schemeClr val="lt2"/>
              </a:solidFill>
            </a:endParaRPr>
          </a:p>
        </p:txBody>
      </p:sp>
      <p:sp>
        <p:nvSpPr>
          <p:cNvPr id="3631" name="Google Shape;3631;p43"/>
          <p:cNvSpPr/>
          <p:nvPr/>
        </p:nvSpPr>
        <p:spPr>
          <a:xfrm rot="-1869146">
            <a:off x="985632" y="1210112"/>
            <a:ext cx="3821" cy="7642"/>
          </a:xfrm>
          <a:custGeom>
            <a:avLst/>
            <a:gdLst/>
            <a:ahLst/>
            <a:cxnLst/>
            <a:rect l="l" t="t" r="r" b="b"/>
            <a:pathLst>
              <a:path w="29" h="58" extrusionOk="0">
                <a:moveTo>
                  <a:pt x="0" y="0"/>
                </a:moveTo>
                <a:lnTo>
                  <a:pt x="12" y="57"/>
                </a:lnTo>
                <a:lnTo>
                  <a:pt x="29" y="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latin typeface="Proxima Nova" panose="02000506030000020004"/>
              <a:ea typeface="Proxima Nova" panose="02000506030000020004"/>
              <a:cs typeface="Proxima Nova" panose="02000506030000020004"/>
              <a:sym typeface="Proxima Nova" panose="02000506030000020004"/>
            </a:endParaRPr>
          </a:p>
        </p:txBody>
      </p:sp>
      <p:sp>
        <p:nvSpPr>
          <p:cNvPr id="3632" name="Google Shape;3632;p43"/>
          <p:cNvSpPr txBox="1">
            <a:spLocks noGrp="1"/>
          </p:cNvSpPr>
          <p:nvPr>
            <p:ph type="title" idx="16"/>
          </p:nvPr>
        </p:nvSpPr>
        <p:spPr>
          <a:xfrm flipH="1">
            <a:off x="6112432" y="632275"/>
            <a:ext cx="8622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uFill>
                  <a:noFill/>
                </a:uFill>
                <a:hlinkClick r:id="rId3" action="ppaction://hlinksldjump"/>
              </a:rPr>
              <a:t>03</a:t>
            </a:r>
            <a:endParaRPr dirty="0"/>
          </a:p>
        </p:txBody>
      </p:sp>
      <p:sp>
        <p:nvSpPr>
          <p:cNvPr id="3633" name="Google Shape;3633;p43"/>
          <p:cNvSpPr txBox="1">
            <a:spLocks noGrp="1"/>
          </p:cNvSpPr>
          <p:nvPr>
            <p:ph type="subTitle" idx="17"/>
          </p:nvPr>
        </p:nvSpPr>
        <p:spPr>
          <a:xfrm>
            <a:off x="5779770" y="1682750"/>
            <a:ext cx="3054350" cy="32175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 Màn hình tải game</a:t>
            </a:r>
            <a:endParaRPr lang="en-US" sz="1300" dirty="0"/>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 Menu game</a:t>
            </a:r>
            <a:endParaRPr lang="en-US" sz="1300" dirty="0"/>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 Thông tin game</a:t>
            </a:r>
            <a:endParaRPr lang="en-US" sz="1300" dirty="0"/>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 Màn hình game</a:t>
            </a:r>
            <a:endParaRPr lang="en-US" sz="1300" dirty="0"/>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 Màn hình kết thúc</a:t>
            </a:r>
            <a:endParaRPr lang="en-US" sz="1300" dirty="0"/>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 Thoát game</a:t>
            </a:r>
            <a:endParaRPr lang="en-US" sz="1300" dirty="0"/>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Cải thiện :</a:t>
            </a:r>
            <a:endParaRPr lang="en-US" sz="1300" dirty="0"/>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 Bug và thuật toán</a:t>
            </a:r>
            <a:endParaRPr lang="en-US" sz="1300" dirty="0"/>
          </a:p>
          <a:p>
            <a:pPr marL="0" lvl="0" indent="0" algn="l" rtl="0">
              <a:spcBef>
                <a:spcPts val="0"/>
              </a:spcBef>
              <a:spcAft>
                <a:spcPts val="0"/>
              </a:spcAft>
              <a:buNone/>
            </a:pPr>
            <a:endParaRPr lang="en-US" sz="1300" dirty="0"/>
          </a:p>
        </p:txBody>
      </p:sp>
      <p:sp>
        <p:nvSpPr>
          <p:cNvPr id="3637" name="Google Shape;3637;p43"/>
          <p:cNvSpPr txBox="1">
            <a:spLocks noGrp="1"/>
          </p:cNvSpPr>
          <p:nvPr>
            <p:ph type="subTitle" idx="21"/>
          </p:nvPr>
        </p:nvSpPr>
        <p:spPr>
          <a:xfrm>
            <a:off x="6112510" y="1078230"/>
            <a:ext cx="2078990" cy="657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uFill>
                  <a:noFill/>
                </a:uFill>
              </a:rPr>
              <a:t>Yếu tố phụ và Cải thiện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18"/>
                                        </p:tgtEl>
                                        <p:attrNameLst>
                                          <p:attrName>style.visibility</p:attrName>
                                        </p:attrNameLst>
                                      </p:cBhvr>
                                      <p:to>
                                        <p:strVal val="visible"/>
                                      </p:to>
                                    </p:set>
                                    <p:animEffect transition="in" filter="barn(inVertical)">
                                      <p:cBhvr>
                                        <p:cTn id="7" dur="500"/>
                                        <p:tgtEl>
                                          <p:spTgt spid="36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631"/>
                                        </p:tgtEl>
                                        <p:attrNameLst>
                                          <p:attrName>style.visibility</p:attrName>
                                        </p:attrNameLst>
                                      </p:cBhvr>
                                      <p:to>
                                        <p:strVal val="visible"/>
                                      </p:to>
                                    </p:set>
                                    <p:animEffect transition="in" filter="barn(inVertical)">
                                      <p:cBhvr>
                                        <p:cTn id="10" dur="500"/>
                                        <p:tgtEl>
                                          <p:spTgt spid="363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620">
                                            <p:txEl>
                                              <p:pRg st="0" end="0"/>
                                            </p:txEl>
                                          </p:spTgt>
                                        </p:tgtEl>
                                        <p:attrNameLst>
                                          <p:attrName>style.visibility</p:attrName>
                                        </p:attrNameLst>
                                      </p:cBhvr>
                                      <p:to>
                                        <p:strVal val="visible"/>
                                      </p:to>
                                    </p:set>
                                    <p:animEffect transition="in" filter="barn(inVertical)">
                                      <p:cBhvr>
                                        <p:cTn id="13" dur="500"/>
                                        <p:tgtEl>
                                          <p:spTgt spid="362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19">
                                            <p:txEl>
                                              <p:pRg st="0" end="0"/>
                                            </p:txEl>
                                          </p:spTgt>
                                        </p:tgtEl>
                                        <p:attrNameLst>
                                          <p:attrName>style.visibility</p:attrName>
                                        </p:attrNameLst>
                                      </p:cBhvr>
                                      <p:to>
                                        <p:strVal val="visible"/>
                                      </p:to>
                                    </p:set>
                                    <p:anim calcmode="lin" valueType="num">
                                      <p:cBhvr additive="base">
                                        <p:cTn id="18" dur="500" fill="hold"/>
                                        <p:tgtEl>
                                          <p:spTgt spid="361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619">
                                            <p:txEl>
                                              <p:pRg st="2" end="2"/>
                                            </p:txEl>
                                          </p:spTgt>
                                        </p:tgtEl>
                                        <p:attrNameLst>
                                          <p:attrName>style.visibility</p:attrName>
                                        </p:attrNameLst>
                                      </p:cBhvr>
                                      <p:to>
                                        <p:strVal val="visible"/>
                                      </p:to>
                                    </p:set>
                                    <p:anim calcmode="lin" valueType="num">
                                      <p:cBhvr additive="base">
                                        <p:cTn id="24" dur="500" fill="hold"/>
                                        <p:tgtEl>
                                          <p:spTgt spid="361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619">
                                            <p:txEl>
                                              <p:pRg st="4" end="4"/>
                                            </p:txEl>
                                          </p:spTgt>
                                        </p:tgtEl>
                                        <p:attrNameLst>
                                          <p:attrName>style.visibility</p:attrName>
                                        </p:attrNameLst>
                                      </p:cBhvr>
                                      <p:to>
                                        <p:strVal val="visible"/>
                                      </p:to>
                                    </p:set>
                                    <p:anim calcmode="lin" valueType="num">
                                      <p:cBhvr additive="base">
                                        <p:cTn id="30" dur="500" fill="hold"/>
                                        <p:tgtEl>
                                          <p:spTgt spid="361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6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619">
                                            <p:txEl>
                                              <p:pRg st="6" end="6"/>
                                            </p:txEl>
                                          </p:spTgt>
                                        </p:tgtEl>
                                        <p:attrNameLst>
                                          <p:attrName>style.visibility</p:attrName>
                                        </p:attrNameLst>
                                      </p:cBhvr>
                                      <p:to>
                                        <p:strVal val="visible"/>
                                      </p:to>
                                    </p:set>
                                    <p:anim calcmode="lin" valueType="num">
                                      <p:cBhvr additive="base">
                                        <p:cTn id="36" dur="500" fill="hold"/>
                                        <p:tgtEl>
                                          <p:spTgt spid="3619">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6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625"/>
                                        </p:tgtEl>
                                        <p:attrNameLst>
                                          <p:attrName>style.visibility</p:attrName>
                                        </p:attrNameLst>
                                      </p:cBhvr>
                                      <p:to>
                                        <p:strVal val="visible"/>
                                      </p:to>
                                    </p:set>
                                    <p:animEffect transition="in" filter="barn(inVertical)">
                                      <p:cBhvr>
                                        <p:cTn id="42" dur="500"/>
                                        <p:tgtEl>
                                          <p:spTgt spid="362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630">
                                            <p:txEl>
                                              <p:pRg st="0" end="0"/>
                                            </p:txEl>
                                          </p:spTgt>
                                        </p:tgtEl>
                                        <p:attrNameLst>
                                          <p:attrName>style.visibility</p:attrName>
                                        </p:attrNameLst>
                                      </p:cBhvr>
                                      <p:to>
                                        <p:strVal val="visible"/>
                                      </p:to>
                                    </p:set>
                                    <p:animEffect transition="in" filter="barn(inVertical)">
                                      <p:cBhvr>
                                        <p:cTn id="45" dur="500"/>
                                        <p:tgtEl>
                                          <p:spTgt spid="363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626">
                                            <p:txEl>
                                              <p:pRg st="0" end="0"/>
                                            </p:txEl>
                                          </p:spTgt>
                                        </p:tgtEl>
                                        <p:attrNameLst>
                                          <p:attrName>style.visibility</p:attrName>
                                        </p:attrNameLst>
                                      </p:cBhvr>
                                      <p:to>
                                        <p:strVal val="visible"/>
                                      </p:to>
                                    </p:set>
                                    <p:anim calcmode="lin" valueType="num">
                                      <p:cBhvr additive="base">
                                        <p:cTn id="50" dur="500" fill="hold"/>
                                        <p:tgtEl>
                                          <p:spTgt spid="3626">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6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626">
                                            <p:txEl>
                                              <p:pRg st="2" end="2"/>
                                            </p:txEl>
                                          </p:spTgt>
                                        </p:tgtEl>
                                        <p:attrNameLst>
                                          <p:attrName>style.visibility</p:attrName>
                                        </p:attrNameLst>
                                      </p:cBhvr>
                                      <p:to>
                                        <p:strVal val="visible"/>
                                      </p:to>
                                    </p:set>
                                    <p:anim calcmode="lin" valueType="num">
                                      <p:cBhvr additive="base">
                                        <p:cTn id="56" dur="500" fill="hold"/>
                                        <p:tgtEl>
                                          <p:spTgt spid="3626">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6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626">
                                            <p:txEl>
                                              <p:pRg st="4" end="4"/>
                                            </p:txEl>
                                          </p:spTgt>
                                        </p:tgtEl>
                                        <p:attrNameLst>
                                          <p:attrName>style.visibility</p:attrName>
                                        </p:attrNameLst>
                                      </p:cBhvr>
                                      <p:to>
                                        <p:strVal val="visible"/>
                                      </p:to>
                                    </p:set>
                                    <p:anim calcmode="lin" valueType="num">
                                      <p:cBhvr additive="base">
                                        <p:cTn id="62" dur="500" fill="hold"/>
                                        <p:tgtEl>
                                          <p:spTgt spid="3626">
                                            <p:txEl>
                                              <p:pRg st="4" end="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6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626">
                                            <p:txEl>
                                              <p:pRg st="6" end="6"/>
                                            </p:txEl>
                                          </p:spTgt>
                                        </p:tgtEl>
                                        <p:attrNameLst>
                                          <p:attrName>style.visibility</p:attrName>
                                        </p:attrNameLst>
                                      </p:cBhvr>
                                      <p:to>
                                        <p:strVal val="visible"/>
                                      </p:to>
                                    </p:set>
                                    <p:anim calcmode="lin" valueType="num">
                                      <p:cBhvr additive="base">
                                        <p:cTn id="68" dur="500" fill="hold"/>
                                        <p:tgtEl>
                                          <p:spTgt spid="3626">
                                            <p:txEl>
                                              <p:pRg st="6" end="6"/>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6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626">
                                            <p:txEl>
                                              <p:pRg st="8" end="8"/>
                                            </p:txEl>
                                          </p:spTgt>
                                        </p:tgtEl>
                                        <p:attrNameLst>
                                          <p:attrName>style.visibility</p:attrName>
                                        </p:attrNameLst>
                                      </p:cBhvr>
                                      <p:to>
                                        <p:strVal val="visible"/>
                                      </p:to>
                                    </p:set>
                                    <p:anim calcmode="lin" valueType="num">
                                      <p:cBhvr additive="base">
                                        <p:cTn id="74" dur="500" fill="hold"/>
                                        <p:tgtEl>
                                          <p:spTgt spid="3626">
                                            <p:txEl>
                                              <p:pRg st="8" end="8"/>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2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626">
                                            <p:txEl>
                                              <p:pRg st="10" end="10"/>
                                            </p:txEl>
                                          </p:spTgt>
                                        </p:tgtEl>
                                        <p:attrNameLst>
                                          <p:attrName>style.visibility</p:attrName>
                                        </p:attrNameLst>
                                      </p:cBhvr>
                                      <p:to>
                                        <p:strVal val="visible"/>
                                      </p:to>
                                    </p:set>
                                    <p:anim calcmode="lin" valueType="num">
                                      <p:cBhvr additive="base">
                                        <p:cTn id="80" dur="500" fill="hold"/>
                                        <p:tgtEl>
                                          <p:spTgt spid="3626">
                                            <p:txEl>
                                              <p:pRg st="10" end="10"/>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62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3626">
                                            <p:txEl>
                                              <p:pRg st="12" end="12"/>
                                            </p:txEl>
                                          </p:spTgt>
                                        </p:tgtEl>
                                        <p:attrNameLst>
                                          <p:attrName>style.visibility</p:attrName>
                                        </p:attrNameLst>
                                      </p:cBhvr>
                                      <p:to>
                                        <p:strVal val="visible"/>
                                      </p:to>
                                    </p:set>
                                    <p:anim calcmode="lin" valueType="num">
                                      <p:cBhvr additive="base">
                                        <p:cTn id="86" dur="500" fill="hold"/>
                                        <p:tgtEl>
                                          <p:spTgt spid="3626">
                                            <p:txEl>
                                              <p:pRg st="12" end="12"/>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62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3632"/>
                                        </p:tgtEl>
                                        <p:attrNameLst>
                                          <p:attrName>style.visibility</p:attrName>
                                        </p:attrNameLst>
                                      </p:cBhvr>
                                      <p:to>
                                        <p:strVal val="visible"/>
                                      </p:to>
                                    </p:set>
                                    <p:animEffect transition="in" filter="barn(inVertical)">
                                      <p:cBhvr>
                                        <p:cTn id="92" dur="500"/>
                                        <p:tgtEl>
                                          <p:spTgt spid="3632"/>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3637">
                                            <p:txEl>
                                              <p:pRg st="0" end="0"/>
                                            </p:txEl>
                                          </p:spTgt>
                                        </p:tgtEl>
                                        <p:attrNameLst>
                                          <p:attrName>style.visibility</p:attrName>
                                        </p:attrNameLst>
                                      </p:cBhvr>
                                      <p:to>
                                        <p:strVal val="visible"/>
                                      </p:to>
                                    </p:set>
                                    <p:animEffect transition="in" filter="barn(inVertical)">
                                      <p:cBhvr>
                                        <p:cTn id="95" dur="500"/>
                                        <p:tgtEl>
                                          <p:spTgt spid="3637">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633">
                                            <p:txEl>
                                              <p:pRg st="0" end="0"/>
                                            </p:txEl>
                                          </p:spTgt>
                                        </p:tgtEl>
                                        <p:attrNameLst>
                                          <p:attrName>style.visibility</p:attrName>
                                        </p:attrNameLst>
                                      </p:cBhvr>
                                      <p:to>
                                        <p:strVal val="visible"/>
                                      </p:to>
                                    </p:set>
                                    <p:anim calcmode="lin" valueType="num">
                                      <p:cBhvr additive="base">
                                        <p:cTn id="100" dur="500" fill="hold"/>
                                        <p:tgtEl>
                                          <p:spTgt spid="3633">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6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3633">
                                            <p:txEl>
                                              <p:pRg st="2" end="2"/>
                                            </p:txEl>
                                          </p:spTgt>
                                        </p:tgtEl>
                                        <p:attrNameLst>
                                          <p:attrName>style.visibility</p:attrName>
                                        </p:attrNameLst>
                                      </p:cBhvr>
                                      <p:to>
                                        <p:strVal val="visible"/>
                                      </p:to>
                                    </p:set>
                                    <p:anim calcmode="lin" valueType="num">
                                      <p:cBhvr additive="base">
                                        <p:cTn id="106" dur="500" fill="hold"/>
                                        <p:tgtEl>
                                          <p:spTgt spid="3633">
                                            <p:txEl>
                                              <p:pRg st="2" end="2"/>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36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3633">
                                            <p:txEl>
                                              <p:pRg st="4" end="4"/>
                                            </p:txEl>
                                          </p:spTgt>
                                        </p:tgtEl>
                                        <p:attrNameLst>
                                          <p:attrName>style.visibility</p:attrName>
                                        </p:attrNameLst>
                                      </p:cBhvr>
                                      <p:to>
                                        <p:strVal val="visible"/>
                                      </p:to>
                                    </p:set>
                                    <p:anim calcmode="lin" valueType="num">
                                      <p:cBhvr additive="base">
                                        <p:cTn id="112" dur="500" fill="hold"/>
                                        <p:tgtEl>
                                          <p:spTgt spid="3633">
                                            <p:txEl>
                                              <p:pRg st="4" end="4"/>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36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3633">
                                            <p:txEl>
                                              <p:pRg st="6" end="6"/>
                                            </p:txEl>
                                          </p:spTgt>
                                        </p:tgtEl>
                                        <p:attrNameLst>
                                          <p:attrName>style.visibility</p:attrName>
                                        </p:attrNameLst>
                                      </p:cBhvr>
                                      <p:to>
                                        <p:strVal val="visible"/>
                                      </p:to>
                                    </p:set>
                                    <p:anim calcmode="lin" valueType="num">
                                      <p:cBhvr additive="base">
                                        <p:cTn id="118" dur="500" fill="hold"/>
                                        <p:tgtEl>
                                          <p:spTgt spid="3633">
                                            <p:txEl>
                                              <p:pRg st="6" end="6"/>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63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3633">
                                            <p:txEl>
                                              <p:pRg st="8" end="8"/>
                                            </p:txEl>
                                          </p:spTgt>
                                        </p:tgtEl>
                                        <p:attrNameLst>
                                          <p:attrName>style.visibility</p:attrName>
                                        </p:attrNameLst>
                                      </p:cBhvr>
                                      <p:to>
                                        <p:strVal val="visible"/>
                                      </p:to>
                                    </p:set>
                                    <p:anim calcmode="lin" valueType="num">
                                      <p:cBhvr additive="base">
                                        <p:cTn id="124" dur="500" fill="hold"/>
                                        <p:tgtEl>
                                          <p:spTgt spid="3633">
                                            <p:txEl>
                                              <p:pRg st="8" end="8"/>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363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3633">
                                            <p:txEl>
                                              <p:pRg st="10" end="10"/>
                                            </p:txEl>
                                          </p:spTgt>
                                        </p:tgtEl>
                                        <p:attrNameLst>
                                          <p:attrName>style.visibility</p:attrName>
                                        </p:attrNameLst>
                                      </p:cBhvr>
                                      <p:to>
                                        <p:strVal val="visible"/>
                                      </p:to>
                                    </p:set>
                                    <p:anim calcmode="lin" valueType="num">
                                      <p:cBhvr additive="base">
                                        <p:cTn id="130" dur="500" fill="hold"/>
                                        <p:tgtEl>
                                          <p:spTgt spid="3633">
                                            <p:txEl>
                                              <p:pRg st="10" end="1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363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3633">
                                            <p:txEl>
                                              <p:pRg st="12" end="12"/>
                                            </p:txEl>
                                          </p:spTgt>
                                        </p:tgtEl>
                                        <p:attrNameLst>
                                          <p:attrName>style.visibility</p:attrName>
                                        </p:attrNameLst>
                                      </p:cBhvr>
                                      <p:to>
                                        <p:strVal val="visible"/>
                                      </p:to>
                                    </p:set>
                                    <p:anim calcmode="lin" valueType="num">
                                      <p:cBhvr additive="base">
                                        <p:cTn id="136" dur="500" fill="hold"/>
                                        <p:tgtEl>
                                          <p:spTgt spid="3633">
                                            <p:txEl>
                                              <p:pRg st="12" end="12"/>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363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3633">
                                            <p:txEl>
                                              <p:pRg st="14" end="14"/>
                                            </p:txEl>
                                          </p:spTgt>
                                        </p:tgtEl>
                                        <p:attrNameLst>
                                          <p:attrName>style.visibility</p:attrName>
                                        </p:attrNameLst>
                                      </p:cBhvr>
                                      <p:to>
                                        <p:strVal val="visible"/>
                                      </p:to>
                                    </p:set>
                                    <p:anim calcmode="lin" valueType="num">
                                      <p:cBhvr additive="base">
                                        <p:cTn id="142" dur="500" fill="hold"/>
                                        <p:tgtEl>
                                          <p:spTgt spid="3633">
                                            <p:txEl>
                                              <p:pRg st="14" end="14"/>
                                            </p:txEl>
                                          </p:spTgt>
                                        </p:tgtEl>
                                        <p:attrNameLst>
                                          <p:attrName>ppt_x</p:attrName>
                                        </p:attrNameLst>
                                      </p:cBhvr>
                                      <p:tavLst>
                                        <p:tav tm="0">
                                          <p:val>
                                            <p:strVal val="#ppt_x"/>
                                          </p:val>
                                        </p:tav>
                                        <p:tav tm="100000">
                                          <p:val>
                                            <p:strVal val="#ppt_x"/>
                                          </p:val>
                                        </p:tav>
                                      </p:tavLst>
                                    </p:anim>
                                    <p:anim calcmode="lin" valueType="num">
                                      <p:cBhvr additive="base">
                                        <p:cTn id="143" dur="500" fill="hold"/>
                                        <p:tgtEl>
                                          <p:spTgt spid="363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8" grpId="0"/>
      <p:bldP spid="3619" grpId="0" uiExpand="1" build="p"/>
      <p:bldP spid="3620" grpId="0" build="p"/>
      <p:bldP spid="3625" grpId="0"/>
      <p:bldP spid="3626" grpId="0" build="p"/>
      <p:bldP spid="3630" grpId="0" build="p"/>
      <p:bldP spid="3631" grpId="0" animBg="1"/>
      <p:bldP spid="3632" grpId="0"/>
      <p:bldP spid="3633" grpId="0" build="p"/>
      <p:bldP spid="363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1"/>
        <p:cNvGrpSpPr/>
        <p:nvPr/>
      </p:nvGrpSpPr>
      <p:grpSpPr>
        <a:xfrm>
          <a:off x="0" y="0"/>
          <a:ext cx="0" cy="0"/>
          <a:chOff x="0" y="0"/>
          <a:chExt cx="0" cy="0"/>
        </a:xfrm>
      </p:grpSpPr>
      <p:sp>
        <p:nvSpPr>
          <p:cNvPr id="3642" name="Google Shape;3642;p44"/>
          <p:cNvSpPr txBox="1">
            <a:spLocks noGrp="1"/>
          </p:cNvSpPr>
          <p:nvPr>
            <p:ph type="title"/>
          </p:nvPr>
        </p:nvSpPr>
        <p:spPr>
          <a:xfrm flipH="1">
            <a:off x="2952900" y="1063825"/>
            <a:ext cx="3238200" cy="12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01</a:t>
            </a:r>
            <a:endParaRPr dirty="0"/>
          </a:p>
        </p:txBody>
      </p:sp>
      <p:sp>
        <p:nvSpPr>
          <p:cNvPr id="3643" name="Google Shape;3643;p44"/>
          <p:cNvSpPr txBox="1">
            <a:spLocks noGrp="1"/>
          </p:cNvSpPr>
          <p:nvPr>
            <p:ph type="title" idx="2"/>
          </p:nvPr>
        </p:nvSpPr>
        <p:spPr>
          <a:xfrm>
            <a:off x="1904400" y="2158650"/>
            <a:ext cx="5335200" cy="84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Khái quát</a:t>
            </a:r>
            <a:endParaRPr lang="en-US" dirty="0">
              <a:solidFill>
                <a:schemeClr val="l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42"/>
                                        </p:tgtEl>
                                        <p:attrNameLst>
                                          <p:attrName>style.visibility</p:attrName>
                                        </p:attrNameLst>
                                      </p:cBhvr>
                                      <p:to>
                                        <p:strVal val="visible"/>
                                      </p:to>
                                    </p:set>
                                    <p:animEffect transition="in" filter="barn(inVertical)">
                                      <p:cBhvr>
                                        <p:cTn id="7" dur="500"/>
                                        <p:tgtEl>
                                          <p:spTgt spid="36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643"/>
                                        </p:tgtEl>
                                        <p:attrNameLst>
                                          <p:attrName>style.visibility</p:attrName>
                                        </p:attrNameLst>
                                      </p:cBhvr>
                                      <p:to>
                                        <p:strVal val="visible"/>
                                      </p:to>
                                    </p:set>
                                    <p:animEffect transition="in" filter="barn(inVertical)">
                                      <p:cBhvr>
                                        <p:cTn id="10" dur="500"/>
                                        <p:tgtEl>
                                          <p:spTgt spid="3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2" grpId="0"/>
      <p:bldP spid="36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31"/>
        <p:cNvGrpSpPr/>
        <p:nvPr/>
      </p:nvGrpSpPr>
      <p:grpSpPr>
        <a:xfrm>
          <a:off x="0" y="0"/>
          <a:ext cx="0" cy="0"/>
          <a:chOff x="0" y="0"/>
          <a:chExt cx="0" cy="0"/>
        </a:xfrm>
      </p:grpSpPr>
      <p:sp>
        <p:nvSpPr>
          <p:cNvPr id="4032" name="Google Shape;4032;p60"/>
          <p:cNvSpPr txBox="1">
            <a:spLocks noGrp="1"/>
          </p:cNvSpPr>
          <p:nvPr>
            <p:ph type="subTitle" idx="1"/>
          </p:nvPr>
        </p:nvSpPr>
        <p:spPr>
          <a:xfrm>
            <a:off x="3996129" y="2161920"/>
            <a:ext cx="5040977" cy="16020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vi-VN" dirty="0"/>
              <a:t>Tạo ra một game Tic-tac-toe (Caro 3x3) có thuật toán cho phép máy tính có thể tính toán được bước đi hợp lý nhất và chỉ sử dụng ngôn ngữ lập trình C trong quá trình thực hiện</a:t>
            </a:r>
            <a:endParaRPr lang="en-US" altLang="vi-VN" dirty="0"/>
          </a:p>
        </p:txBody>
      </p:sp>
      <p:sp>
        <p:nvSpPr>
          <p:cNvPr id="4033" name="Google Shape;4033;p60"/>
          <p:cNvSpPr txBox="1">
            <a:spLocks noGrp="1"/>
          </p:cNvSpPr>
          <p:nvPr>
            <p:ph type="title" idx="2"/>
          </p:nvPr>
        </p:nvSpPr>
        <p:spPr>
          <a:xfrm>
            <a:off x="4315210" y="823221"/>
            <a:ext cx="4828790" cy="8125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Mục tiêu</a:t>
            </a:r>
            <a:endParaRPr lang="en-US" dirty="0">
              <a:solidFill>
                <a:schemeClr val="lt2"/>
              </a:solidFill>
            </a:endParaRPr>
          </a:p>
        </p:txBody>
      </p:sp>
      <p:sp>
        <p:nvSpPr>
          <p:cNvPr id="5" name="Google Shape;3649;p45"/>
          <p:cNvSpPr/>
          <p:nvPr/>
        </p:nvSpPr>
        <p:spPr>
          <a:xfrm>
            <a:off x="244267" y="1135478"/>
            <a:ext cx="3560225" cy="3476850"/>
          </a:xfrm>
          <a:custGeom>
            <a:avLst/>
            <a:gdLst/>
            <a:ahLst/>
            <a:cxnLst/>
            <a:rect l="l" t="t" r="r" b="b"/>
            <a:pathLst>
              <a:path w="142409" h="139074" extrusionOk="0">
                <a:moveTo>
                  <a:pt x="103022" y="9054"/>
                </a:moveTo>
                <a:cubicBezTo>
                  <a:pt x="119872" y="15440"/>
                  <a:pt x="133754" y="27659"/>
                  <a:pt x="139321" y="39751"/>
                </a:cubicBezTo>
                <a:cubicBezTo>
                  <a:pt x="144888" y="51843"/>
                  <a:pt x="142326" y="67602"/>
                  <a:pt x="136423" y="81608"/>
                </a:cubicBezTo>
                <a:cubicBezTo>
                  <a:pt x="130520" y="95614"/>
                  <a:pt x="117561" y="114265"/>
                  <a:pt x="103904" y="123786"/>
                </a:cubicBezTo>
                <a:cubicBezTo>
                  <a:pt x="90247" y="133307"/>
                  <a:pt x="69239" y="140775"/>
                  <a:pt x="54482" y="138736"/>
                </a:cubicBezTo>
                <a:cubicBezTo>
                  <a:pt x="39725" y="136697"/>
                  <a:pt x="24297" y="129068"/>
                  <a:pt x="15362" y="111551"/>
                </a:cubicBezTo>
                <a:cubicBezTo>
                  <a:pt x="6427" y="94034"/>
                  <a:pt x="-2937" y="51986"/>
                  <a:pt x="873" y="33634"/>
                </a:cubicBezTo>
                <a:cubicBezTo>
                  <a:pt x="4683" y="15282"/>
                  <a:pt x="21197" y="5534"/>
                  <a:pt x="38222" y="1437"/>
                </a:cubicBezTo>
                <a:cubicBezTo>
                  <a:pt x="55247" y="-2660"/>
                  <a:pt x="86172" y="2668"/>
                  <a:pt x="103022" y="9054"/>
                </a:cubicBezTo>
                <a:close/>
              </a:path>
            </a:pathLst>
          </a:custGeom>
          <a:gradFill>
            <a:gsLst>
              <a:gs pos="0">
                <a:schemeClr val="dk1"/>
              </a:gs>
              <a:gs pos="28000">
                <a:schemeClr val="accent1"/>
              </a:gs>
              <a:gs pos="50000">
                <a:srgbClr val="4949E7">
                  <a:alpha val="50196"/>
                </a:srgbClr>
              </a:gs>
              <a:gs pos="80000">
                <a:srgbClr val="4949E7">
                  <a:alpha val="0"/>
                </a:srgbClr>
              </a:gs>
              <a:gs pos="100000">
                <a:srgbClr val="4949E7">
                  <a:alpha val="0"/>
                </a:srgbClr>
              </a:gs>
            </a:gsLst>
            <a:lin ang="8099331" scaled="0"/>
          </a:gradFill>
          <a:ln>
            <a:noFill/>
          </a:ln>
        </p:spPr>
      </p:sp>
      <p:sp>
        <p:nvSpPr>
          <p:cNvPr id="6" name="Google Shape;3650;p45"/>
          <p:cNvSpPr/>
          <p:nvPr/>
        </p:nvSpPr>
        <p:spPr>
          <a:xfrm>
            <a:off x="271399" y="823221"/>
            <a:ext cx="3575275" cy="3733125"/>
          </a:xfrm>
          <a:custGeom>
            <a:avLst/>
            <a:gdLst/>
            <a:ahLst/>
            <a:cxnLst/>
            <a:rect l="l" t="t" r="r" b="b"/>
            <a:pathLst>
              <a:path w="143011" h="149325" extrusionOk="0">
                <a:moveTo>
                  <a:pt x="15565" y="34855"/>
                </a:moveTo>
                <a:cubicBezTo>
                  <a:pt x="25171" y="19240"/>
                  <a:pt x="43308" y="6253"/>
                  <a:pt x="57743" y="2014"/>
                </a:cubicBezTo>
                <a:cubicBezTo>
                  <a:pt x="72178" y="-2225"/>
                  <a:pt x="88396" y="220"/>
                  <a:pt x="102175" y="9419"/>
                </a:cubicBezTo>
                <a:cubicBezTo>
                  <a:pt x="115955" y="18618"/>
                  <a:pt x="135161" y="38750"/>
                  <a:pt x="140420" y="57210"/>
                </a:cubicBezTo>
                <a:cubicBezTo>
                  <a:pt x="145679" y="75670"/>
                  <a:pt x="142678" y="108502"/>
                  <a:pt x="133728" y="120177"/>
                </a:cubicBezTo>
                <a:cubicBezTo>
                  <a:pt x="124778" y="131852"/>
                  <a:pt x="105341" y="122539"/>
                  <a:pt x="86720" y="127261"/>
                </a:cubicBezTo>
                <a:cubicBezTo>
                  <a:pt x="68099" y="131983"/>
                  <a:pt x="36439" y="153770"/>
                  <a:pt x="22004" y="148511"/>
                </a:cubicBezTo>
                <a:cubicBezTo>
                  <a:pt x="7569" y="143252"/>
                  <a:pt x="1183" y="114650"/>
                  <a:pt x="110" y="95707"/>
                </a:cubicBezTo>
                <a:cubicBezTo>
                  <a:pt x="-963" y="76764"/>
                  <a:pt x="5960" y="50471"/>
                  <a:pt x="15565" y="34855"/>
                </a:cubicBezTo>
                <a:close/>
              </a:path>
            </a:pathLst>
          </a:custGeom>
          <a:gradFill>
            <a:gsLst>
              <a:gs pos="0">
                <a:schemeClr val="accent3"/>
              </a:gs>
              <a:gs pos="33000">
                <a:schemeClr val="accent6"/>
              </a:gs>
              <a:gs pos="57000">
                <a:schemeClr val="accent4"/>
              </a:gs>
              <a:gs pos="77000">
                <a:srgbClr val="FFD966">
                  <a:alpha val="10196"/>
                </a:srgbClr>
              </a:gs>
              <a:gs pos="100000">
                <a:srgbClr val="4949E7">
                  <a:alpha val="0"/>
                </a:srgbClr>
              </a:gs>
            </a:gsLst>
            <a:path path="circle">
              <a:fillToRect l="50000" t="50000" r="50000" b="50000"/>
            </a:path>
            <a:tileRect/>
          </a:gradFill>
          <a:ln>
            <a:noFill/>
          </a:ln>
        </p:spPr>
      </p:sp>
      <p:pic>
        <p:nvPicPr>
          <p:cNvPr id="7" name="Google Shape;3653;p45"/>
          <p:cNvPicPr preferRelativeResize="0"/>
          <p:nvPr/>
        </p:nvPicPr>
        <p:blipFill rotWithShape="1">
          <a:blip r:embed="rId1"/>
          <a:srcRect l="11352" r="22896"/>
          <a:stretch>
            <a:fillRect/>
          </a:stretch>
        </p:blipFill>
        <p:spPr>
          <a:xfrm>
            <a:off x="463036" y="1071583"/>
            <a:ext cx="3192000" cy="3236400"/>
          </a:xfrm>
          <a:prstGeom prst="ellipse">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033"/>
                                        </p:tgtEl>
                                        <p:attrNameLst>
                                          <p:attrName>style.visibility</p:attrName>
                                        </p:attrNameLst>
                                      </p:cBhvr>
                                      <p:to>
                                        <p:strVal val="visible"/>
                                      </p:to>
                                    </p:set>
                                    <p:animEffect transition="in" filter="barn(inVertical)">
                                      <p:cBhvr>
                                        <p:cTn id="16" dur="500"/>
                                        <p:tgtEl>
                                          <p:spTgt spid="40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32">
                                            <p:txEl>
                                              <p:pRg st="0" end="0"/>
                                            </p:txEl>
                                          </p:spTgt>
                                        </p:tgtEl>
                                        <p:attrNameLst>
                                          <p:attrName>style.visibility</p:attrName>
                                        </p:attrNameLst>
                                      </p:cBhvr>
                                      <p:to>
                                        <p:strVal val="visible"/>
                                      </p:to>
                                    </p:set>
                                    <p:animEffect transition="in" filter="fade">
                                      <p:cBhvr>
                                        <p:cTn id="21" dur="500"/>
                                        <p:tgtEl>
                                          <p:spTgt spid="40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2" grpId="0" build="p"/>
      <p:bldP spid="40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0"/>
        <p:cNvGrpSpPr/>
        <p:nvPr/>
      </p:nvGrpSpPr>
      <p:grpSpPr>
        <a:xfrm>
          <a:off x="0" y="0"/>
          <a:ext cx="0" cy="0"/>
          <a:chOff x="0" y="0"/>
          <a:chExt cx="0" cy="0"/>
        </a:xfrm>
      </p:grpSpPr>
      <p:sp>
        <p:nvSpPr>
          <p:cNvPr id="3761" name="Google Shape;3761;p52"/>
          <p:cNvSpPr txBox="1">
            <a:spLocks noGrp="1"/>
          </p:cNvSpPr>
          <p:nvPr>
            <p:ph type="title"/>
          </p:nvPr>
        </p:nvSpPr>
        <p:spPr>
          <a:xfrm>
            <a:off x="719725" y="296207"/>
            <a:ext cx="7704300" cy="5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Tổng quan </a:t>
            </a:r>
            <a:endParaRPr lang="en-US" dirty="0">
              <a:solidFill>
                <a:schemeClr val="lt2"/>
              </a:solidFill>
            </a:endParaRPr>
          </a:p>
        </p:txBody>
      </p:sp>
      <p:sp>
        <p:nvSpPr>
          <p:cNvPr id="3762" name="Google Shape;3762;p52"/>
          <p:cNvSpPr/>
          <p:nvPr/>
        </p:nvSpPr>
        <p:spPr>
          <a:xfrm>
            <a:off x="3109198" y="1031031"/>
            <a:ext cx="2766300" cy="629700"/>
          </a:xfrm>
          <a:prstGeom prst="roundRect">
            <a:avLst>
              <a:gd name="adj" fmla="val 21804"/>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700" b="1" dirty="0">
                <a:solidFill>
                  <a:schemeClr val="dk1"/>
                </a:solidFill>
                <a:latin typeface="Montserrat" panose="02000505000000020004"/>
                <a:ea typeface="Montserrat" panose="02000505000000020004"/>
                <a:cs typeface="Montserrat" panose="02000505000000020004"/>
                <a:sym typeface="Montserrat" panose="02000505000000020004"/>
              </a:rPr>
              <a:t>Gồm 2 phần</a:t>
            </a:r>
            <a:endParaRPr lang="en-US" sz="1700" b="1" dirty="0">
              <a:solidFill>
                <a:schemeClr val="dk1"/>
              </a:solidFill>
              <a:latin typeface="Montserrat" panose="02000505000000020004"/>
              <a:ea typeface="Montserrat" panose="02000505000000020004"/>
              <a:cs typeface="Montserrat" panose="02000505000000020004"/>
              <a:sym typeface="Montserrat" panose="02000505000000020004"/>
            </a:endParaRPr>
          </a:p>
        </p:txBody>
      </p:sp>
      <p:sp>
        <p:nvSpPr>
          <p:cNvPr id="3763" name="Google Shape;3763;p52"/>
          <p:cNvSpPr/>
          <p:nvPr/>
        </p:nvSpPr>
        <p:spPr>
          <a:xfrm>
            <a:off x="636598" y="2023668"/>
            <a:ext cx="2766301" cy="516000"/>
          </a:xfrm>
          <a:prstGeom prst="roundRect">
            <a:avLst>
              <a:gd name="adj" fmla="val 17822"/>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700" b="1" dirty="0">
                <a:solidFill>
                  <a:schemeClr val="accent1"/>
                </a:solidFill>
                <a:latin typeface="Montserrat" panose="02000505000000020004"/>
                <a:ea typeface="Montserrat" panose="02000505000000020004"/>
                <a:cs typeface="Montserrat" panose="02000505000000020004"/>
                <a:sym typeface="Montserrat" panose="02000505000000020004"/>
              </a:rPr>
              <a:t>Thành phần chính</a:t>
            </a:r>
            <a:endParaRPr lang="en-US" sz="1700" b="1" dirty="0">
              <a:solidFill>
                <a:schemeClr val="accent1"/>
              </a:solidFill>
              <a:latin typeface="Montserrat" panose="02000505000000020004"/>
              <a:ea typeface="Montserrat" panose="02000505000000020004"/>
              <a:cs typeface="Montserrat" panose="02000505000000020004"/>
              <a:sym typeface="Montserrat" panose="02000505000000020004"/>
            </a:endParaRPr>
          </a:p>
        </p:txBody>
      </p:sp>
      <p:sp>
        <p:nvSpPr>
          <p:cNvPr id="3765" name="Google Shape;3765;p52"/>
          <p:cNvSpPr/>
          <p:nvPr/>
        </p:nvSpPr>
        <p:spPr>
          <a:xfrm>
            <a:off x="5331258" y="2023668"/>
            <a:ext cx="3009637" cy="516000"/>
          </a:xfrm>
          <a:prstGeom prst="roundRect">
            <a:avLst>
              <a:gd name="adj" fmla="val 15309"/>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700" b="1" dirty="0">
                <a:solidFill>
                  <a:schemeClr val="accent1"/>
                </a:solidFill>
                <a:latin typeface="Montserrat" panose="02000505000000020004"/>
                <a:ea typeface="Montserrat" panose="02000505000000020004"/>
                <a:cs typeface="Montserrat" panose="02000505000000020004"/>
                <a:sym typeface="Montserrat" panose="02000505000000020004"/>
              </a:rPr>
              <a:t>Thành phần phụ</a:t>
            </a:r>
            <a:endParaRPr lang="en-US" sz="1700" b="1" dirty="0">
              <a:solidFill>
                <a:schemeClr val="accent1"/>
              </a:solidFill>
              <a:latin typeface="Montserrat" panose="02000505000000020004"/>
              <a:ea typeface="Montserrat" panose="02000505000000020004"/>
              <a:cs typeface="Montserrat" panose="02000505000000020004"/>
              <a:sym typeface="Montserrat" panose="02000505000000020004"/>
            </a:endParaRPr>
          </a:p>
        </p:txBody>
      </p:sp>
      <p:sp>
        <p:nvSpPr>
          <p:cNvPr id="3766" name="Google Shape;3766;p52"/>
          <p:cNvSpPr/>
          <p:nvPr/>
        </p:nvSpPr>
        <p:spPr>
          <a:xfrm>
            <a:off x="207938" y="2829974"/>
            <a:ext cx="3623622" cy="2017318"/>
          </a:xfrm>
          <a:prstGeom prst="roundRect">
            <a:avLst>
              <a:gd name="adj" fmla="val 19188"/>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solidFill>
                  <a:schemeClr val="dk1"/>
                </a:solidFill>
                <a:latin typeface="Montserrat" panose="02000505000000020004"/>
                <a:ea typeface="Montserrat" panose="02000505000000020004"/>
                <a:cs typeface="Montserrat" panose="02000505000000020004"/>
                <a:sym typeface="Montserrat" panose="02000505000000020004"/>
              </a:rPr>
              <a:t>Các yếu tố cốt lõi của game mà không thể loại bỏ.</a:t>
            </a:r>
            <a:endParaRPr lang="en-US" dirty="0">
              <a:solidFill>
                <a:schemeClr val="dk1"/>
              </a:solidFill>
              <a:latin typeface="Montserrat" panose="02000505000000020004"/>
              <a:ea typeface="Montserrat" panose="02000505000000020004"/>
              <a:cs typeface="Montserrat" panose="02000505000000020004"/>
              <a:sym typeface="Montserrat" panose="02000505000000020004"/>
            </a:endParaRPr>
          </a:p>
        </p:txBody>
      </p:sp>
      <p:cxnSp>
        <p:nvCxnSpPr>
          <p:cNvPr id="3768" name="Google Shape;3768;p52"/>
          <p:cNvCxnSpPr>
            <a:stCxn id="3763" idx="0"/>
            <a:endCxn id="3762" idx="1"/>
          </p:cNvCxnSpPr>
          <p:nvPr/>
        </p:nvCxnSpPr>
        <p:spPr>
          <a:xfrm rot="5400000" flipH="1" flipV="1">
            <a:off x="2225580" y="1140051"/>
            <a:ext cx="677787" cy="1089449"/>
          </a:xfrm>
          <a:prstGeom prst="bentConnector2">
            <a:avLst/>
          </a:prstGeom>
          <a:noFill/>
          <a:ln w="28575" cap="flat" cmpd="sng">
            <a:solidFill>
              <a:schemeClr val="accent5"/>
            </a:solidFill>
            <a:prstDash val="solid"/>
            <a:round/>
            <a:headEnd type="oval" w="med" len="med"/>
            <a:tailEnd type="none" w="med" len="med"/>
          </a:ln>
        </p:spPr>
      </p:cxnSp>
      <p:cxnSp>
        <p:nvCxnSpPr>
          <p:cNvPr id="3769" name="Google Shape;3769;p52"/>
          <p:cNvCxnSpPr>
            <a:stCxn id="3762" idx="3"/>
            <a:endCxn id="3765" idx="0"/>
          </p:cNvCxnSpPr>
          <p:nvPr/>
        </p:nvCxnSpPr>
        <p:spPr>
          <a:xfrm>
            <a:off x="5875498" y="1345881"/>
            <a:ext cx="960579" cy="677787"/>
          </a:xfrm>
          <a:prstGeom prst="bentConnector2">
            <a:avLst/>
          </a:prstGeom>
          <a:noFill/>
          <a:ln w="28575" cap="flat" cmpd="sng">
            <a:solidFill>
              <a:schemeClr val="accent5"/>
            </a:solidFill>
            <a:prstDash val="solid"/>
            <a:round/>
            <a:headEnd type="none" w="med" len="med"/>
            <a:tailEnd type="oval" w="med" len="med"/>
          </a:ln>
        </p:spPr>
      </p:cxnSp>
      <p:sp>
        <p:nvSpPr>
          <p:cNvPr id="3773" name="Google Shape;3773;p52"/>
          <p:cNvSpPr/>
          <p:nvPr/>
        </p:nvSpPr>
        <p:spPr>
          <a:xfrm>
            <a:off x="4667211" y="2829975"/>
            <a:ext cx="4337733" cy="2017318"/>
          </a:xfrm>
          <a:prstGeom prst="roundRect">
            <a:avLst>
              <a:gd name="adj" fmla="val 1238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altLang="vi-VN" dirty="0">
                <a:solidFill>
                  <a:schemeClr val="dk1"/>
                </a:solidFill>
                <a:latin typeface="Montserrat" panose="02000505000000020004"/>
                <a:ea typeface="Montserrat" panose="02000505000000020004"/>
                <a:cs typeface="Montserrat" panose="02000505000000020004"/>
                <a:sym typeface="Montserrat" panose="02000505000000020004"/>
              </a:rPr>
              <a:t>Các yếu tố có thể loại bỏ mà không làm ảnh hưởng đến cấu trúc cốt lõi của game</a:t>
            </a:r>
            <a:endParaRPr lang="en-US" altLang="vi-VN" dirty="0">
              <a:solidFill>
                <a:schemeClr val="dk1"/>
              </a:solidFill>
              <a:latin typeface="Montserrat" panose="02000505000000020004"/>
              <a:ea typeface="Montserrat" panose="02000505000000020004"/>
              <a:cs typeface="Montserrat" panose="02000505000000020004"/>
              <a:sym typeface="Montserrat" panose="02000505000000020004"/>
            </a:endParaRPr>
          </a:p>
        </p:txBody>
      </p:sp>
      <p:cxnSp>
        <p:nvCxnSpPr>
          <p:cNvPr id="3775" name="Google Shape;3775;p52"/>
          <p:cNvCxnSpPr>
            <a:stCxn id="3763" idx="2"/>
            <a:endCxn id="3766" idx="0"/>
          </p:cNvCxnSpPr>
          <p:nvPr/>
        </p:nvCxnSpPr>
        <p:spPr>
          <a:xfrm>
            <a:off x="2019749" y="2539668"/>
            <a:ext cx="0" cy="290306"/>
          </a:xfrm>
          <a:prstGeom prst="straightConnector1">
            <a:avLst/>
          </a:prstGeom>
          <a:noFill/>
          <a:ln w="28575" cap="flat" cmpd="sng">
            <a:solidFill>
              <a:schemeClr val="accent5"/>
            </a:solidFill>
            <a:prstDash val="solid"/>
            <a:round/>
            <a:headEnd type="none" w="med" len="med"/>
            <a:tailEnd type="oval" w="med" len="med"/>
          </a:ln>
        </p:spPr>
      </p:cxnSp>
      <p:cxnSp>
        <p:nvCxnSpPr>
          <p:cNvPr id="3777" name="Google Shape;3777;p52"/>
          <p:cNvCxnSpPr>
            <a:stCxn id="3765" idx="2"/>
            <a:endCxn id="3773" idx="0"/>
          </p:cNvCxnSpPr>
          <p:nvPr/>
        </p:nvCxnSpPr>
        <p:spPr>
          <a:xfrm>
            <a:off x="6836077" y="2539668"/>
            <a:ext cx="1" cy="290307"/>
          </a:xfrm>
          <a:prstGeom prst="straightConnector1">
            <a:avLst/>
          </a:prstGeom>
          <a:noFill/>
          <a:ln w="28575" cap="flat" cmpd="sng">
            <a:solidFill>
              <a:schemeClr val="accent5"/>
            </a:solidFill>
            <a:prstDash val="solid"/>
            <a:round/>
            <a:headEnd type="none" w="med" len="med"/>
            <a:tailEnd type="oval" w="med" len="med"/>
          </a:ln>
        </p:spPr>
      </p:cxnSp>
      <p:sp>
        <p:nvSpPr>
          <p:cNvPr id="2" name="TextBox 1"/>
          <p:cNvSpPr txBox="1"/>
          <p:nvPr/>
        </p:nvSpPr>
        <p:spPr>
          <a:xfrm>
            <a:off x="294027" y="3378200"/>
            <a:ext cx="3358052" cy="922020"/>
          </a:xfrm>
          <a:prstGeom prst="rect">
            <a:avLst/>
          </a:prstGeom>
          <a:noFill/>
        </p:spPr>
        <p:txBody>
          <a:bodyPr wrap="square" rtlCol="0">
            <a:spAutoFit/>
          </a:bodyPr>
          <a:lstStyle/>
          <a:p>
            <a:r>
              <a:rPr lang="vi-VN" sz="1800" b="0" i="0" u="none" strike="noStrike" dirty="0">
                <a:solidFill>
                  <a:srgbClr val="000000"/>
                </a:solidFill>
                <a:effectLst/>
                <a:latin typeface="Times New Roman" panose="02020603050405020304" pitchFamily="18" charset="0"/>
              </a:rPr>
              <a:t>Vd: </a:t>
            </a:r>
            <a:r>
              <a:rPr lang="en-US" altLang="vi-VN" sz="1800" b="0" i="0" u="none" strike="noStrike" dirty="0">
                <a:solidFill>
                  <a:srgbClr val="000000"/>
                </a:solidFill>
                <a:effectLst/>
                <a:latin typeface="Times New Roman" panose="02020603050405020304" pitchFamily="18" charset="0"/>
              </a:rPr>
              <a:t>+Hàm điều kiện</a:t>
            </a:r>
            <a:endParaRPr lang="en-US" altLang="vi-VN" sz="1800" b="0" i="0" u="none" strike="noStrike" dirty="0">
              <a:solidFill>
                <a:srgbClr val="000000"/>
              </a:solidFill>
              <a:effectLst/>
              <a:latin typeface="Times New Roman" panose="02020603050405020304" pitchFamily="18" charset="0"/>
            </a:endParaRPr>
          </a:p>
          <a:p>
            <a:r>
              <a:rPr lang="en-US" altLang="vi-VN" sz="1800" b="0" i="0" u="none" strike="noStrike" dirty="0">
                <a:solidFill>
                  <a:srgbClr val="000000"/>
                </a:solidFill>
                <a:effectLst/>
                <a:latin typeface="Times New Roman" panose="02020603050405020304" pitchFamily="18" charset="0"/>
              </a:rPr>
              <a:t>       +Hàm bảng chơi</a:t>
            </a:r>
            <a:endParaRPr lang="en-US" altLang="vi-VN" sz="1800" b="0" i="0" u="none" strike="noStrike" dirty="0">
              <a:solidFill>
                <a:srgbClr val="000000"/>
              </a:solidFill>
              <a:effectLst/>
              <a:latin typeface="Times New Roman" panose="02020603050405020304" pitchFamily="18" charset="0"/>
            </a:endParaRPr>
          </a:p>
          <a:p>
            <a:r>
              <a:rPr lang="en-US" altLang="vi-VN" sz="1800" b="0" i="0" u="none" strike="noStrike" dirty="0">
                <a:solidFill>
                  <a:srgbClr val="000000"/>
                </a:solidFill>
                <a:effectLst/>
                <a:latin typeface="Times New Roman" panose="02020603050405020304" pitchFamily="18" charset="0"/>
              </a:rPr>
              <a:t>       +Hàm thuật toán,..</a:t>
            </a:r>
            <a:endParaRPr lang="en-US" altLang="vi-VN" sz="1800" b="0" i="0" u="none" strike="noStrike" dirty="0">
              <a:solidFill>
                <a:srgbClr val="000000"/>
              </a:solidFill>
              <a:effectLst/>
              <a:latin typeface="Times New Roman" panose="02020603050405020304" pitchFamily="18" charset="0"/>
            </a:endParaRPr>
          </a:p>
        </p:txBody>
      </p:sp>
      <p:sp>
        <p:nvSpPr>
          <p:cNvPr id="3" name="TextBox 2"/>
          <p:cNvSpPr txBox="1"/>
          <p:nvPr/>
        </p:nvSpPr>
        <p:spPr>
          <a:xfrm>
            <a:off x="4667425" y="3239770"/>
            <a:ext cx="4206405" cy="1198880"/>
          </a:xfrm>
          <a:prstGeom prst="rect">
            <a:avLst/>
          </a:prstGeom>
          <a:noFill/>
        </p:spPr>
        <p:txBody>
          <a:bodyPr wrap="square" rtlCol="0">
            <a:spAutoFit/>
          </a:bodyPr>
          <a:lstStyle/>
          <a:p>
            <a:r>
              <a:rPr lang="vi-VN" sz="1800" b="0" i="0" u="none" strike="noStrike" dirty="0">
                <a:solidFill>
                  <a:srgbClr val="000000"/>
                </a:solidFill>
                <a:effectLst/>
                <a:latin typeface="Times New Roman" panose="02020603050405020304" pitchFamily="18" charset="0"/>
              </a:rPr>
              <a:t>Vd: </a:t>
            </a:r>
            <a:r>
              <a:rPr lang="en-US" altLang="vi-VN" sz="1800" b="0" i="0" u="none" strike="noStrike" dirty="0">
                <a:solidFill>
                  <a:srgbClr val="000000"/>
                </a:solidFill>
                <a:effectLst/>
                <a:latin typeface="Times New Roman" panose="02020603050405020304" pitchFamily="18" charset="0"/>
              </a:rPr>
              <a:t>Hàm enum như : </a:t>
            </a:r>
            <a:endParaRPr lang="en-US" altLang="vi-VN" sz="1800" b="0" i="0" u="none" strike="noStrike" dirty="0">
              <a:solidFill>
                <a:srgbClr val="000000"/>
              </a:solidFill>
              <a:effectLst/>
              <a:latin typeface="Times New Roman" panose="02020603050405020304" pitchFamily="18" charset="0"/>
            </a:endParaRPr>
          </a:p>
          <a:p>
            <a:r>
              <a:rPr lang="en-US" altLang="vi-VN" sz="1800" b="0" i="0" u="none" strike="noStrike" dirty="0">
                <a:solidFill>
                  <a:srgbClr val="000000"/>
                </a:solidFill>
                <a:effectLst/>
                <a:latin typeface="Times New Roman" panose="02020603050405020304" pitchFamily="18" charset="0"/>
              </a:rPr>
              <a:t>+Loading,</a:t>
            </a:r>
            <a:endParaRPr lang="en-US" altLang="vi-VN" sz="1800" b="0" i="0" u="none" strike="noStrike" dirty="0">
              <a:solidFill>
                <a:srgbClr val="000000"/>
              </a:solidFill>
              <a:effectLst/>
              <a:latin typeface="Times New Roman" panose="02020603050405020304" pitchFamily="18" charset="0"/>
            </a:endParaRPr>
          </a:p>
          <a:p>
            <a:r>
              <a:rPr lang="en-US" altLang="vi-VN" sz="1800" b="0" i="0" u="none" strike="noStrike" dirty="0">
                <a:solidFill>
                  <a:srgbClr val="000000"/>
                </a:solidFill>
                <a:effectLst/>
                <a:latin typeface="Times New Roman" panose="02020603050405020304" pitchFamily="18" charset="0"/>
              </a:rPr>
              <a:t>+Menu</a:t>
            </a:r>
            <a:endParaRPr lang="en-US" altLang="vi-VN" sz="1800" b="0" i="0" u="none" strike="noStrike" dirty="0">
              <a:solidFill>
                <a:srgbClr val="000000"/>
              </a:solidFill>
              <a:effectLst/>
              <a:latin typeface="Times New Roman" panose="02020603050405020304" pitchFamily="18" charset="0"/>
            </a:endParaRPr>
          </a:p>
          <a:p>
            <a:r>
              <a:rPr lang="en-US" altLang="vi-VN" sz="1800" b="0" i="0" u="none" strike="noStrike" dirty="0">
                <a:solidFill>
                  <a:srgbClr val="000000"/>
                </a:solidFill>
                <a:effectLst/>
                <a:latin typeface="Times New Roman" panose="02020603050405020304" pitchFamily="18" charset="0"/>
              </a:rPr>
              <a:t>+Information,...</a:t>
            </a:r>
            <a:endParaRPr lang="en-US" altLang="vi-VN" sz="1800" b="0" i="0" u="none" strike="noStrike" dirty="0">
              <a:solidFill>
                <a:srgbClr val="000000"/>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61"/>
                                        </p:tgtEl>
                                        <p:attrNameLst>
                                          <p:attrName>style.visibility</p:attrName>
                                        </p:attrNameLst>
                                      </p:cBhvr>
                                      <p:to>
                                        <p:strVal val="visible"/>
                                      </p:to>
                                    </p:set>
                                    <p:animEffect transition="in" filter="barn(inVertical)">
                                      <p:cBhvr>
                                        <p:cTn id="7" dur="500"/>
                                        <p:tgtEl>
                                          <p:spTgt spid="37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62"/>
                                        </p:tgtEl>
                                        <p:attrNameLst>
                                          <p:attrName>style.visibility</p:attrName>
                                        </p:attrNameLst>
                                      </p:cBhvr>
                                      <p:to>
                                        <p:strVal val="visible"/>
                                      </p:to>
                                    </p:set>
                                    <p:anim calcmode="lin" valueType="num">
                                      <p:cBhvr additive="base">
                                        <p:cTn id="12" dur="500" fill="hold"/>
                                        <p:tgtEl>
                                          <p:spTgt spid="3762"/>
                                        </p:tgtEl>
                                        <p:attrNameLst>
                                          <p:attrName>ppt_x</p:attrName>
                                        </p:attrNameLst>
                                      </p:cBhvr>
                                      <p:tavLst>
                                        <p:tav tm="0">
                                          <p:val>
                                            <p:strVal val="#ppt_x"/>
                                          </p:val>
                                        </p:tav>
                                        <p:tav tm="100000">
                                          <p:val>
                                            <p:strVal val="#ppt_x"/>
                                          </p:val>
                                        </p:tav>
                                      </p:tavLst>
                                    </p:anim>
                                    <p:anim calcmode="lin" valueType="num">
                                      <p:cBhvr additive="base">
                                        <p:cTn id="13" dur="500" fill="hold"/>
                                        <p:tgtEl>
                                          <p:spTgt spid="376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763"/>
                                        </p:tgtEl>
                                        <p:attrNameLst>
                                          <p:attrName>style.visibility</p:attrName>
                                        </p:attrNameLst>
                                      </p:cBhvr>
                                      <p:to>
                                        <p:strVal val="visible"/>
                                      </p:to>
                                    </p:set>
                                    <p:animEffect transition="in" filter="wipe(down)">
                                      <p:cBhvr>
                                        <p:cTn id="18" dur="500"/>
                                        <p:tgtEl>
                                          <p:spTgt spid="376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765"/>
                                        </p:tgtEl>
                                        <p:attrNameLst>
                                          <p:attrName>style.visibility</p:attrName>
                                        </p:attrNameLst>
                                      </p:cBhvr>
                                      <p:to>
                                        <p:strVal val="visible"/>
                                      </p:to>
                                    </p:set>
                                    <p:animEffect transition="in" filter="wipe(down)">
                                      <p:cBhvr>
                                        <p:cTn id="21" dur="500"/>
                                        <p:tgtEl>
                                          <p:spTgt spid="376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766"/>
                                        </p:tgtEl>
                                        <p:attrNameLst>
                                          <p:attrName>style.visibility</p:attrName>
                                        </p:attrNameLst>
                                      </p:cBhvr>
                                      <p:to>
                                        <p:strVal val="visible"/>
                                      </p:to>
                                    </p:set>
                                    <p:animEffect transition="in" filter="wipe(down)">
                                      <p:cBhvr>
                                        <p:cTn id="24" dur="500"/>
                                        <p:tgtEl>
                                          <p:spTgt spid="3766"/>
                                        </p:tgtEl>
                                      </p:cBhvr>
                                    </p:animEffect>
                                  </p:childTnLst>
                                </p:cTn>
                              </p:par>
                              <p:par>
                                <p:cTn id="25" presetID="22" presetClass="entr" presetSubtype="4" fill="hold" nodeType="withEffect">
                                  <p:stCondLst>
                                    <p:cond delay="0"/>
                                  </p:stCondLst>
                                  <p:childTnLst>
                                    <p:set>
                                      <p:cBhvr>
                                        <p:cTn id="26" dur="1" fill="hold">
                                          <p:stCondLst>
                                            <p:cond delay="0"/>
                                          </p:stCondLst>
                                        </p:cTn>
                                        <p:tgtEl>
                                          <p:spTgt spid="3768"/>
                                        </p:tgtEl>
                                        <p:attrNameLst>
                                          <p:attrName>style.visibility</p:attrName>
                                        </p:attrNameLst>
                                      </p:cBhvr>
                                      <p:to>
                                        <p:strVal val="visible"/>
                                      </p:to>
                                    </p:set>
                                    <p:animEffect transition="in" filter="wipe(down)">
                                      <p:cBhvr>
                                        <p:cTn id="27" dur="500"/>
                                        <p:tgtEl>
                                          <p:spTgt spid="3768"/>
                                        </p:tgtEl>
                                      </p:cBhvr>
                                    </p:animEffect>
                                  </p:childTnLst>
                                </p:cTn>
                              </p:par>
                              <p:par>
                                <p:cTn id="28" presetID="22" presetClass="entr" presetSubtype="4" fill="hold" nodeType="withEffect">
                                  <p:stCondLst>
                                    <p:cond delay="0"/>
                                  </p:stCondLst>
                                  <p:childTnLst>
                                    <p:set>
                                      <p:cBhvr>
                                        <p:cTn id="29" dur="1" fill="hold">
                                          <p:stCondLst>
                                            <p:cond delay="0"/>
                                          </p:stCondLst>
                                        </p:cTn>
                                        <p:tgtEl>
                                          <p:spTgt spid="3769"/>
                                        </p:tgtEl>
                                        <p:attrNameLst>
                                          <p:attrName>style.visibility</p:attrName>
                                        </p:attrNameLst>
                                      </p:cBhvr>
                                      <p:to>
                                        <p:strVal val="visible"/>
                                      </p:to>
                                    </p:set>
                                    <p:animEffect transition="in" filter="wipe(down)">
                                      <p:cBhvr>
                                        <p:cTn id="30" dur="500"/>
                                        <p:tgtEl>
                                          <p:spTgt spid="3769"/>
                                        </p:tgtEl>
                                      </p:cBhvr>
                                    </p:animEffect>
                                  </p:childTnLst>
                                </p:cTn>
                              </p:par>
                              <p:par>
                                <p:cTn id="31" presetID="22" presetClass="entr" presetSubtype="4" fill="hold" nodeType="withEffect">
                                  <p:stCondLst>
                                    <p:cond delay="0"/>
                                  </p:stCondLst>
                                  <p:childTnLst>
                                    <p:set>
                                      <p:cBhvr>
                                        <p:cTn id="32" dur="1" fill="hold">
                                          <p:stCondLst>
                                            <p:cond delay="0"/>
                                          </p:stCondLst>
                                        </p:cTn>
                                        <p:tgtEl>
                                          <p:spTgt spid="3775"/>
                                        </p:tgtEl>
                                        <p:attrNameLst>
                                          <p:attrName>style.visibility</p:attrName>
                                        </p:attrNameLst>
                                      </p:cBhvr>
                                      <p:to>
                                        <p:strVal val="visible"/>
                                      </p:to>
                                    </p:set>
                                    <p:animEffect transition="in" filter="wipe(down)">
                                      <p:cBhvr>
                                        <p:cTn id="33" dur="500"/>
                                        <p:tgtEl>
                                          <p:spTgt spid="3775"/>
                                        </p:tgtEl>
                                      </p:cBhvr>
                                    </p:animEffect>
                                  </p:childTnLst>
                                </p:cTn>
                              </p:par>
                              <p:par>
                                <p:cTn id="34" presetID="22" presetClass="entr" presetSubtype="4" fill="hold" nodeType="withEffect">
                                  <p:stCondLst>
                                    <p:cond delay="0"/>
                                  </p:stCondLst>
                                  <p:childTnLst>
                                    <p:set>
                                      <p:cBhvr>
                                        <p:cTn id="35" dur="1" fill="hold">
                                          <p:stCondLst>
                                            <p:cond delay="0"/>
                                          </p:stCondLst>
                                        </p:cTn>
                                        <p:tgtEl>
                                          <p:spTgt spid="3777"/>
                                        </p:tgtEl>
                                        <p:attrNameLst>
                                          <p:attrName>style.visibility</p:attrName>
                                        </p:attrNameLst>
                                      </p:cBhvr>
                                      <p:to>
                                        <p:strVal val="visible"/>
                                      </p:to>
                                    </p:set>
                                    <p:animEffect transition="in" filter="wipe(down)">
                                      <p:cBhvr>
                                        <p:cTn id="36" dur="500"/>
                                        <p:tgtEl>
                                          <p:spTgt spid="377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773"/>
                                        </p:tgtEl>
                                        <p:attrNameLst>
                                          <p:attrName>style.visibility</p:attrName>
                                        </p:attrNameLst>
                                      </p:cBhvr>
                                      <p:to>
                                        <p:strVal val="visible"/>
                                      </p:to>
                                    </p:set>
                                    <p:animEffect transition="in" filter="wipe(down)">
                                      <p:cBhvr>
                                        <p:cTn id="39" dur="500"/>
                                        <p:tgtEl>
                                          <p:spTgt spid="3773"/>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32" fill="hold" grpId="1" nodeType="clickEffect">
                                  <p:stCondLst>
                                    <p:cond delay="0"/>
                                  </p:stCondLst>
                                  <p:childTnLst>
                                    <p:animEffect transition="out" filter="box(out)">
                                      <p:cBhvr>
                                        <p:cTn id="43" dur="1800"/>
                                        <p:tgtEl>
                                          <p:spTgt spid="3766"/>
                                        </p:tgtEl>
                                      </p:cBhvr>
                                    </p:animEffect>
                                    <p:set>
                                      <p:cBhvr>
                                        <p:cTn id="44" dur="1" fill="hold">
                                          <p:stCondLst>
                                            <p:cond delay="1799"/>
                                          </p:stCondLst>
                                        </p:cTn>
                                        <p:tgtEl>
                                          <p:spTgt spid="376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6" presetClass="exit" presetSubtype="21" fill="hold" grpId="1" nodeType="clickEffect">
                                  <p:stCondLst>
                                    <p:cond delay="0"/>
                                  </p:stCondLst>
                                  <p:childTnLst>
                                    <p:animEffect transition="out" filter="barn(inVertical)">
                                      <p:cBhvr>
                                        <p:cTn id="48" dur="500"/>
                                        <p:tgtEl>
                                          <p:spTgt spid="3773"/>
                                        </p:tgtEl>
                                      </p:cBhvr>
                                    </p:animEffect>
                                    <p:set>
                                      <p:cBhvr>
                                        <p:cTn id="49" dur="1" fill="hold">
                                          <p:stCondLst>
                                            <p:cond delay="499"/>
                                          </p:stCondLst>
                                        </p:cTn>
                                        <p:tgtEl>
                                          <p:spTgt spid="377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1" grpId="0"/>
      <p:bldP spid="3762" grpId="0" animBg="1"/>
      <p:bldP spid="3763" grpId="0" animBg="1"/>
      <p:bldP spid="3765" grpId="0" animBg="1"/>
      <p:bldP spid="3766" grpId="0" animBg="1"/>
      <p:bldP spid="3766" grpId="1" animBg="1"/>
      <p:bldP spid="3773" grpId="0" animBg="1"/>
      <p:bldP spid="3773" grpId="1" animBg="1"/>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1"/>
        <p:cNvGrpSpPr/>
        <p:nvPr/>
      </p:nvGrpSpPr>
      <p:grpSpPr>
        <a:xfrm>
          <a:off x="0" y="0"/>
          <a:ext cx="0" cy="0"/>
          <a:chOff x="0" y="0"/>
          <a:chExt cx="0" cy="0"/>
        </a:xfrm>
      </p:grpSpPr>
      <p:sp>
        <p:nvSpPr>
          <p:cNvPr id="3642" name="Google Shape;3642;p44"/>
          <p:cNvSpPr txBox="1">
            <a:spLocks noGrp="1"/>
          </p:cNvSpPr>
          <p:nvPr>
            <p:ph type="title"/>
          </p:nvPr>
        </p:nvSpPr>
        <p:spPr>
          <a:xfrm flipH="1">
            <a:off x="1422550" y="362150"/>
            <a:ext cx="3238200" cy="12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0</a:t>
            </a:r>
            <a:r>
              <a:rPr lang="en-US" altLang="en-GB" dirty="0"/>
              <a:t>2</a:t>
            </a:r>
            <a:endParaRPr lang="en-US" altLang="en-GB" dirty="0"/>
          </a:p>
        </p:txBody>
      </p:sp>
      <p:sp>
        <p:nvSpPr>
          <p:cNvPr id="3643" name="Google Shape;3643;p44"/>
          <p:cNvSpPr txBox="1">
            <a:spLocks noGrp="1"/>
          </p:cNvSpPr>
          <p:nvPr>
            <p:ph type="title" idx="2"/>
          </p:nvPr>
        </p:nvSpPr>
        <p:spPr>
          <a:xfrm>
            <a:off x="1174115" y="1356995"/>
            <a:ext cx="6985635" cy="2178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Nội dung chính</a:t>
            </a:r>
            <a:endParaRPr lang="en-US" dirty="0">
              <a:solidFill>
                <a:schemeClr val="l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42"/>
                                        </p:tgtEl>
                                        <p:attrNameLst>
                                          <p:attrName>style.visibility</p:attrName>
                                        </p:attrNameLst>
                                      </p:cBhvr>
                                      <p:to>
                                        <p:strVal val="visible"/>
                                      </p:to>
                                    </p:set>
                                    <p:animEffect transition="in" filter="barn(inVertical)">
                                      <p:cBhvr>
                                        <p:cTn id="7" dur="500"/>
                                        <p:tgtEl>
                                          <p:spTgt spid="36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643"/>
                                        </p:tgtEl>
                                        <p:attrNameLst>
                                          <p:attrName>style.visibility</p:attrName>
                                        </p:attrNameLst>
                                      </p:cBhvr>
                                      <p:to>
                                        <p:strVal val="visible"/>
                                      </p:to>
                                    </p:set>
                                    <p:animEffect transition="in" filter="barn(inVertical)">
                                      <p:cBhvr>
                                        <p:cTn id="10" dur="500"/>
                                        <p:tgtEl>
                                          <p:spTgt spid="3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2" grpId="0"/>
      <p:bldP spid="36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7"/>
        <p:cNvGrpSpPr/>
        <p:nvPr/>
      </p:nvGrpSpPr>
      <p:grpSpPr>
        <a:xfrm>
          <a:off x="0" y="0"/>
          <a:ext cx="0" cy="0"/>
          <a:chOff x="0" y="0"/>
          <a:chExt cx="0" cy="0"/>
        </a:xfrm>
      </p:grpSpPr>
      <p:sp>
        <p:nvSpPr>
          <p:cNvPr id="3659" name="Google Shape;3659;p46"/>
          <p:cNvSpPr txBox="1">
            <a:spLocks noGrp="1"/>
          </p:cNvSpPr>
          <p:nvPr>
            <p:ph type="subTitle" idx="1"/>
          </p:nvPr>
        </p:nvSpPr>
        <p:spPr>
          <a:xfrm>
            <a:off x="1224915" y="915035"/>
            <a:ext cx="6583680" cy="20377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vi-VN" sz="2000" dirty="0"/>
              <a:t>Để tạo bảng chơi ta cần một mảng 1 chiều gồm 10 phần tử giá trị bằng 0 </a:t>
            </a:r>
            <a:endParaRPr lang="en-US" altLang="vi-VN" sz="2000" dirty="0"/>
          </a:p>
          <a:p>
            <a:pPr marL="0" lvl="0" indent="0" algn="ctr" rtl="0">
              <a:spcBef>
                <a:spcPts val="0"/>
              </a:spcBef>
              <a:spcAft>
                <a:spcPts val="0"/>
              </a:spcAft>
              <a:buNone/>
            </a:pPr>
            <a:endParaRPr lang="en-US" altLang="vi-VN" sz="2000" dirty="0"/>
          </a:p>
        </p:txBody>
      </p:sp>
      <p:sp>
        <p:nvSpPr>
          <p:cNvPr id="6" name="Google Shape;4033;p60"/>
          <p:cNvSpPr txBox="1"/>
          <p:nvPr/>
        </p:nvSpPr>
        <p:spPr>
          <a:xfrm>
            <a:off x="109219" y="136493"/>
            <a:ext cx="9506738" cy="10433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600" b="1" dirty="0" err="1">
                <a:solidFill>
                  <a:schemeClr val="lt2"/>
                </a:solidFill>
                <a:latin typeface="Proxima Nova" panose="02000506030000020004" charset="0"/>
              </a:rPr>
              <a:t>Bảng chơi</a:t>
            </a:r>
            <a:endParaRPr lang="en-US" sz="3600" b="1" dirty="0">
              <a:solidFill>
                <a:schemeClr val="lt2"/>
              </a:solidFill>
              <a:latin typeface="Proxima Nova" panose="02000506030000020004" charset="0"/>
            </a:endParaRPr>
          </a:p>
        </p:txBody>
      </p:sp>
      <p:pic>
        <p:nvPicPr>
          <p:cNvPr id="2" name="Picture 1" descr="Bang choi"/>
          <p:cNvPicPr>
            <a:picLocks noChangeAspect="1"/>
          </p:cNvPicPr>
          <p:nvPr/>
        </p:nvPicPr>
        <p:blipFill>
          <a:blip r:embed="rId1"/>
          <a:stretch>
            <a:fillRect/>
          </a:stretch>
        </p:blipFill>
        <p:spPr>
          <a:xfrm>
            <a:off x="1127125" y="1905635"/>
            <a:ext cx="7471410" cy="23863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59">
                                            <p:txEl>
                                              <p:pRg st="0" end="0"/>
                                            </p:txEl>
                                          </p:spTgt>
                                        </p:tgtEl>
                                        <p:attrNameLst>
                                          <p:attrName>style.visibility</p:attrName>
                                        </p:attrNameLst>
                                      </p:cBhvr>
                                      <p:to>
                                        <p:strVal val="visible"/>
                                      </p:to>
                                    </p:set>
                                    <p:animEffect transition="in" filter="fade">
                                      <p:cBhvr>
                                        <p:cTn id="12" dur="500"/>
                                        <p:tgtEl>
                                          <p:spTgt spid="36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9"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3"/>
        <p:cNvGrpSpPr/>
        <p:nvPr/>
      </p:nvGrpSpPr>
      <p:grpSpPr>
        <a:xfrm>
          <a:off x="0" y="0"/>
          <a:ext cx="0" cy="0"/>
          <a:chOff x="0" y="0"/>
          <a:chExt cx="0" cy="0"/>
        </a:xfrm>
      </p:grpSpPr>
      <p:sp>
        <p:nvSpPr>
          <p:cNvPr id="4396" name="Google Shape;4396;p65"/>
          <p:cNvSpPr txBox="1">
            <a:spLocks noGrp="1"/>
          </p:cNvSpPr>
          <p:nvPr>
            <p:ph type="subTitle" idx="1"/>
          </p:nvPr>
        </p:nvSpPr>
        <p:spPr>
          <a:xfrm>
            <a:off x="239688" y="1997866"/>
            <a:ext cx="4599060" cy="16232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vi-VN" dirty="0"/>
              <a:t>Để quyết định ai thực hiện bước đi trên bảng chơi ta tạo một hàm switch để xác định với </a:t>
            </a:r>
            <a:endParaRPr lang="en-US" altLang="vi-VN" dirty="0"/>
          </a:p>
          <a:p>
            <a:pPr marL="285750" lvl="0" indent="-285750" algn="l" rtl="0">
              <a:spcBef>
                <a:spcPts val="0"/>
              </a:spcBef>
              <a:spcAft>
                <a:spcPts val="0"/>
              </a:spcAft>
              <a:buFont typeface="Arial" panose="020B0604020202020204" pitchFamily="34" charset="0"/>
              <a:buChar char="•"/>
            </a:pPr>
            <a:r>
              <a:rPr lang="en-US" altLang="vi-VN" dirty="0"/>
              <a:t>-1 là người chơi </a:t>
            </a:r>
            <a:endParaRPr lang="en-US" altLang="vi-VN" dirty="0"/>
          </a:p>
          <a:p>
            <a:pPr marL="285750" lvl="0" indent="-285750" algn="l" rtl="0">
              <a:spcBef>
                <a:spcPts val="0"/>
              </a:spcBef>
              <a:spcAft>
                <a:spcPts val="0"/>
              </a:spcAft>
              <a:buFont typeface="Arial" panose="020B0604020202020204" pitchFamily="34" charset="0"/>
              <a:buChar char="•"/>
            </a:pPr>
            <a:r>
              <a:rPr lang="en-US" altLang="vi-VN" dirty="0"/>
              <a:t>1 là máy tính</a:t>
            </a:r>
            <a:endParaRPr lang="en-US" altLang="vi-VN" dirty="0"/>
          </a:p>
          <a:p>
            <a:pPr marL="285750" lvl="0" indent="-285750" algn="l" rtl="0">
              <a:spcBef>
                <a:spcPts val="0"/>
              </a:spcBef>
              <a:spcAft>
                <a:spcPts val="0"/>
              </a:spcAft>
              <a:buFont typeface="Arial" panose="020B0604020202020204" pitchFamily="34" charset="0"/>
              <a:buChar char="•"/>
            </a:pPr>
            <a:r>
              <a:rPr lang="en-US" altLang="vi-VN" dirty="0"/>
              <a:t>0 là ô chưa ai đánh</a:t>
            </a:r>
            <a:endParaRPr lang="en-US" altLang="vi-VN" dirty="0"/>
          </a:p>
        </p:txBody>
      </p:sp>
      <p:sp>
        <p:nvSpPr>
          <p:cNvPr id="4" name="Google Shape;4033;p60"/>
          <p:cNvSpPr txBox="1"/>
          <p:nvPr/>
        </p:nvSpPr>
        <p:spPr>
          <a:xfrm>
            <a:off x="-1" y="844518"/>
            <a:ext cx="9506738" cy="10433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600" b="1" dirty="0" err="1">
                <a:solidFill>
                  <a:schemeClr val="lt2"/>
                </a:solidFill>
                <a:latin typeface="Proxima Nova" panose="02000506030000020004" charset="0"/>
              </a:rPr>
              <a:t>Quản lý giá trị trên bảng chơi</a:t>
            </a:r>
            <a:endParaRPr lang="en-US" sz="3600" b="1" dirty="0">
              <a:solidFill>
                <a:schemeClr val="lt2"/>
              </a:solidFill>
              <a:latin typeface="Proxima Nova" panose="02000506030000020004" charset="0"/>
            </a:endParaRPr>
          </a:p>
        </p:txBody>
      </p:sp>
      <p:pic>
        <p:nvPicPr>
          <p:cNvPr id="2" name="Picture 1" descr="Trang thai"/>
          <p:cNvPicPr>
            <a:picLocks noChangeAspect="1"/>
          </p:cNvPicPr>
          <p:nvPr/>
        </p:nvPicPr>
        <p:blipFill>
          <a:blip r:embed="rId1"/>
          <a:stretch>
            <a:fillRect/>
          </a:stretch>
        </p:blipFill>
        <p:spPr>
          <a:xfrm>
            <a:off x="4955540" y="1727200"/>
            <a:ext cx="3840480" cy="2722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6">
                                            <p:txEl>
                                              <p:pRg st="0" end="0"/>
                                            </p:txEl>
                                          </p:spTgt>
                                        </p:tgtEl>
                                        <p:attrNameLst>
                                          <p:attrName>style.visibility</p:attrName>
                                        </p:attrNameLst>
                                      </p:cBhvr>
                                      <p:to>
                                        <p:strVal val="visible"/>
                                      </p:to>
                                    </p:set>
                                    <p:animEffect transition="in" filter="fade">
                                      <p:cBhvr>
                                        <p:cTn id="7" dur="500"/>
                                        <p:tgtEl>
                                          <p:spTgt spid="4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96">
                                            <p:txEl>
                                              <p:pRg st="1" end="1"/>
                                            </p:txEl>
                                          </p:spTgt>
                                        </p:tgtEl>
                                        <p:attrNameLst>
                                          <p:attrName>style.visibility</p:attrName>
                                        </p:attrNameLst>
                                      </p:cBhvr>
                                      <p:to>
                                        <p:strVal val="visible"/>
                                      </p:to>
                                    </p:set>
                                    <p:animEffect transition="in" filter="fade">
                                      <p:cBhvr>
                                        <p:cTn id="12" dur="500"/>
                                        <p:tgtEl>
                                          <p:spTgt spid="43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96">
                                            <p:txEl>
                                              <p:pRg st="2" end="2"/>
                                            </p:txEl>
                                          </p:spTgt>
                                        </p:tgtEl>
                                        <p:attrNameLst>
                                          <p:attrName>style.visibility</p:attrName>
                                        </p:attrNameLst>
                                      </p:cBhvr>
                                      <p:to>
                                        <p:strVal val="visible"/>
                                      </p:to>
                                    </p:set>
                                    <p:animEffect transition="in" filter="fade">
                                      <p:cBhvr>
                                        <p:cTn id="17" dur="500"/>
                                        <p:tgtEl>
                                          <p:spTgt spid="43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96">
                                            <p:txEl>
                                              <p:pRg st="3" end="3"/>
                                            </p:txEl>
                                          </p:spTgt>
                                        </p:tgtEl>
                                        <p:attrNameLst>
                                          <p:attrName>style.visibility</p:attrName>
                                        </p:attrNameLst>
                                      </p:cBhvr>
                                      <p:to>
                                        <p:strVal val="visible"/>
                                      </p:to>
                                    </p:set>
                                    <p:animEffect transition="in" filter="fade">
                                      <p:cBhvr>
                                        <p:cTn id="22" dur="500"/>
                                        <p:tgtEl>
                                          <p:spTgt spid="43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6" grpId="0" build="p"/>
    </p:bldLst>
  </p:timing>
</p:sld>
</file>

<file path=ppt/theme/theme1.xml><?xml version="1.0" encoding="utf-8"?>
<a:theme xmlns:a="http://schemas.openxmlformats.org/drawingml/2006/main" name=" Product Requirement Theme for Business by Slidesgo">
  <a:themeElements>
    <a:clrScheme name="Simple Light">
      <a:dk1>
        <a:srgbClr val="0E2A47"/>
      </a:dk1>
      <a:lt1>
        <a:srgbClr val="FFFFFF"/>
      </a:lt1>
      <a:dk2>
        <a:srgbClr val="0E2A47"/>
      </a:dk2>
      <a:lt2>
        <a:srgbClr val="1273EB"/>
      </a:lt2>
      <a:accent1>
        <a:srgbClr val="4949E7"/>
      </a:accent1>
      <a:accent2>
        <a:srgbClr val="4AD295"/>
      </a:accent2>
      <a:accent3>
        <a:srgbClr val="FB5252"/>
      </a:accent3>
      <a:accent4>
        <a:srgbClr val="FFD966"/>
      </a:accent4>
      <a:accent5>
        <a:srgbClr val="4949E7"/>
      </a:accent5>
      <a:accent6>
        <a:srgbClr val="F89C19"/>
      </a:accent6>
      <a:hlink>
        <a:srgbClr val="0E2A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3141</Words>
  <Application>WPS Presentation</Application>
  <PresentationFormat>On-screen Show (16:9)</PresentationFormat>
  <Paragraphs>182</Paragraphs>
  <Slides>19</Slides>
  <Notes>30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Arial</vt:lpstr>
      <vt:lpstr>Montserrat</vt:lpstr>
      <vt:lpstr>Delius Swash Caps</vt:lpstr>
      <vt:lpstr>Proxima Nova</vt:lpstr>
      <vt:lpstr>PT Sans</vt:lpstr>
      <vt:lpstr>Times New Roman</vt:lpstr>
      <vt:lpstr>Proxima Nova</vt:lpstr>
      <vt:lpstr>Montserrat</vt:lpstr>
      <vt:lpstr>Microsoft YaHei</vt:lpstr>
      <vt:lpstr>Arial Unicode MS</vt:lpstr>
      <vt:lpstr> Product Requirement Theme for Business by Slidesgo</vt:lpstr>
      <vt:lpstr>CHÀO MỪNG THẦY CÔ VÀ CÁC BẠN ĐẾN VỚI BUỔI THUYẾT TRÌNH HÔM MAY</vt:lpstr>
      <vt:lpstr>NHÓM 23 Trình bày về game TIC-TAC-TOE</vt:lpstr>
      <vt:lpstr>03</vt:lpstr>
      <vt:lpstr>Khái quát</vt:lpstr>
      <vt:lpstr>Mục tiêu</vt:lpstr>
      <vt:lpstr>Tổng quan </vt:lpstr>
      <vt:lpstr>Nội dung chính</vt:lpstr>
      <vt:lpstr>PowerPoint 演示文稿</vt:lpstr>
      <vt:lpstr>PowerPoint 演示文稿</vt:lpstr>
      <vt:lpstr>PowerPoint 演示文稿</vt:lpstr>
      <vt:lpstr>Thuật toán Minimax</vt:lpstr>
      <vt:lpstr>Input từ người chơi và máy</vt:lpstr>
      <vt:lpstr>Hàm chính</vt:lpstr>
      <vt:lpstr>Quyết định người thắng</vt:lpstr>
      <vt:lpstr>Các yếu tố phụ</vt:lpstr>
      <vt:lpstr>Màn hình tải game</vt:lpstr>
      <vt:lpstr>Menu game</vt:lpstr>
      <vt:lpstr>Màn hình kết thúc và thoát game</vt:lpstr>
      <vt:lpstr>Bug và cải thiện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THẦY CÔ VÀ CÁC BẠN ĐẾN VỚI BUỔI THUYẾT TRÌNH HÔM MAY</dc:title>
  <dc:creator/>
  <cp:lastModifiedBy>Tiger Gamer</cp:lastModifiedBy>
  <cp:revision>23</cp:revision>
  <dcterms:created xsi:type="dcterms:W3CDTF">2022-04-16T04:16:00Z</dcterms:created>
  <dcterms:modified xsi:type="dcterms:W3CDTF">2022-04-17T17:42:24Z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8750A7667CC24F25BA9491CEEE089C1C</vt:lpwstr>
  </property>
  <property fmtid="{D5CDD505-2E9C-101B-9397-08002B2CF9AE}" pid="3" name="KSOProductBuildVer">
    <vt:lpwstr>1033-11.2.0.11074</vt:lpwstr>
  </property>
</Properties>
</file>