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E7DBC5C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A32888-F5F1-E378-C1FD-A7D6CDEDFE8C}" name="Maarten Adriaenssens" initials="MA" userId="S::maarten.adriaenssens@student.hogent.be::401acac8-b05f-4fad-a69d-c00d19da8ab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E6AF4-863A-4840-ABA5-296E27D9A174}" v="9" dt="2024-03-05T10:31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Adriaenssens" userId="401acac8-b05f-4fad-a69d-c00d19da8ab1" providerId="ADAL" clId="{C64E6AF4-863A-4840-ABA5-296E27D9A174}"/>
    <pc:docChg chg="undo custSel addSld delSld modSld sldOrd">
      <pc:chgData name="Maarten Adriaenssens" userId="401acac8-b05f-4fad-a69d-c00d19da8ab1" providerId="ADAL" clId="{C64E6AF4-863A-4840-ABA5-296E27D9A174}" dt="2024-03-05T14:01:29.644" v="373" actId="14826"/>
      <pc:docMkLst>
        <pc:docMk/>
      </pc:docMkLst>
      <pc:sldChg chg="delSp modSp mod">
        <pc:chgData name="Maarten Adriaenssens" userId="401acac8-b05f-4fad-a69d-c00d19da8ab1" providerId="ADAL" clId="{C64E6AF4-863A-4840-ABA5-296E27D9A174}" dt="2024-03-05T10:22:04.034" v="54" actId="1076"/>
        <pc:sldMkLst>
          <pc:docMk/>
          <pc:sldMk cId="3128922092" sldId="256"/>
        </pc:sldMkLst>
        <pc:spChg chg="del mod">
          <ac:chgData name="Maarten Adriaenssens" userId="401acac8-b05f-4fad-a69d-c00d19da8ab1" providerId="ADAL" clId="{C64E6AF4-863A-4840-ABA5-296E27D9A174}" dt="2024-03-05T10:21:58.893" v="53" actId="478"/>
          <ac:spMkLst>
            <pc:docMk/>
            <pc:sldMk cId="3128922092" sldId="256"/>
            <ac:spMk id="6" creationId="{9A628020-7E8B-036D-8F48-B1504408C065}"/>
          </ac:spMkLst>
        </pc:spChg>
        <pc:spChg chg="del">
          <ac:chgData name="Maarten Adriaenssens" userId="401acac8-b05f-4fad-a69d-c00d19da8ab1" providerId="ADAL" clId="{C64E6AF4-863A-4840-ABA5-296E27D9A174}" dt="2024-03-05T10:21:56.123" v="51" actId="478"/>
          <ac:spMkLst>
            <pc:docMk/>
            <pc:sldMk cId="3128922092" sldId="256"/>
            <ac:spMk id="8" creationId="{CD9E962C-7563-2AAD-85C5-72EEC3C62836}"/>
          </ac:spMkLst>
        </pc:spChg>
        <pc:picChg chg="mod">
          <ac:chgData name="Maarten Adriaenssens" userId="401acac8-b05f-4fad-a69d-c00d19da8ab1" providerId="ADAL" clId="{C64E6AF4-863A-4840-ABA5-296E27D9A174}" dt="2024-03-05T10:22:04.034" v="54" actId="1076"/>
          <ac:picMkLst>
            <pc:docMk/>
            <pc:sldMk cId="3128922092" sldId="256"/>
            <ac:picMk id="5" creationId="{6D2272BC-CF86-6477-CCBB-FBB70A62ACAF}"/>
          </ac:picMkLst>
        </pc:picChg>
      </pc:sldChg>
      <pc:sldChg chg="modSp mod">
        <pc:chgData name="Maarten Adriaenssens" userId="401acac8-b05f-4fad-a69d-c00d19da8ab1" providerId="ADAL" clId="{C64E6AF4-863A-4840-ABA5-296E27D9A174}" dt="2024-03-05T14:01:29.644" v="373" actId="14826"/>
        <pc:sldMkLst>
          <pc:docMk/>
          <pc:sldMk cId="72688279" sldId="258"/>
        </pc:sldMkLst>
        <pc:picChg chg="mod">
          <ac:chgData name="Maarten Adriaenssens" userId="401acac8-b05f-4fad-a69d-c00d19da8ab1" providerId="ADAL" clId="{C64E6AF4-863A-4840-ABA5-296E27D9A174}" dt="2024-03-05T14:01:29.644" v="373" actId="14826"/>
          <ac:picMkLst>
            <pc:docMk/>
            <pc:sldMk cId="72688279" sldId="258"/>
            <ac:picMk id="7" creationId="{7A160E16-DAEA-1870-E0E7-0ED7574E8CD1}"/>
          </ac:picMkLst>
        </pc:picChg>
      </pc:sldChg>
      <pc:sldChg chg="modSp mod">
        <pc:chgData name="Maarten Adriaenssens" userId="401acac8-b05f-4fad-a69d-c00d19da8ab1" providerId="ADAL" clId="{C64E6AF4-863A-4840-ABA5-296E27D9A174}" dt="2024-03-05T12:41:09.326" v="335" actId="1076"/>
        <pc:sldMkLst>
          <pc:docMk/>
          <pc:sldMk cId="251330842" sldId="259"/>
        </pc:sldMkLst>
        <pc:picChg chg="mod">
          <ac:chgData name="Maarten Adriaenssens" userId="401acac8-b05f-4fad-a69d-c00d19da8ab1" providerId="ADAL" clId="{C64E6AF4-863A-4840-ABA5-296E27D9A174}" dt="2024-03-05T12:41:09.326" v="335" actId="1076"/>
          <ac:picMkLst>
            <pc:docMk/>
            <pc:sldMk cId="251330842" sldId="259"/>
            <ac:picMk id="5" creationId="{CB3F25D3-5041-9919-118B-BD4187BAEF87}"/>
          </ac:picMkLst>
        </pc:picChg>
      </pc:sldChg>
      <pc:sldChg chg="modSp mod modCm">
        <pc:chgData name="Maarten Adriaenssens" userId="401acac8-b05f-4fad-a69d-c00d19da8ab1" providerId="ADAL" clId="{C64E6AF4-863A-4840-ABA5-296E27D9A174}" dt="2024-03-05T12:42:19.162" v="341"/>
        <pc:sldMkLst>
          <pc:docMk/>
          <pc:sldMk cId="3889939905" sldId="260"/>
        </pc:sldMkLst>
        <pc:picChg chg="mod">
          <ac:chgData name="Maarten Adriaenssens" userId="401acac8-b05f-4fad-a69d-c00d19da8ab1" providerId="ADAL" clId="{C64E6AF4-863A-4840-ABA5-296E27D9A174}" dt="2024-03-05T12:42:15.414" v="340" actId="1076"/>
          <ac:picMkLst>
            <pc:docMk/>
            <pc:sldMk cId="3889939905" sldId="260"/>
            <ac:picMk id="5" creationId="{76EF785F-3712-7E4C-6DF4-DF5E1C309A5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Maarten Adriaenssens" userId="401acac8-b05f-4fad-a69d-c00d19da8ab1" providerId="ADAL" clId="{C64E6AF4-863A-4840-ABA5-296E27D9A174}" dt="2024-03-05T12:42:19.162" v="341"/>
              <pc2:cmMkLst xmlns:pc2="http://schemas.microsoft.com/office/powerpoint/2019/9/main/command">
                <pc:docMk/>
                <pc:sldMk cId="3889939905" sldId="260"/>
                <pc2:cmMk id="{D1DF33A9-D0C9-4C81-A46F-F9C0084FC19F}"/>
              </pc2:cmMkLst>
              <pc226:cmRplyChg chg="add">
                <pc226:chgData name="Maarten Adriaenssens" userId="401acac8-b05f-4fad-a69d-c00d19da8ab1" providerId="ADAL" clId="{C64E6AF4-863A-4840-ABA5-296E27D9A174}" dt="2024-03-05T12:42:07.271" v="338"/>
                <pc2:cmRplyMkLst xmlns:pc2="http://schemas.microsoft.com/office/powerpoint/2019/9/main/command">
                  <pc:docMk/>
                  <pc:sldMk cId="3889939905" sldId="260"/>
                  <pc2:cmMk id="{D1DF33A9-D0C9-4C81-A46F-F9C0084FC19F}"/>
                  <pc2:cmRplyMk id="{78F3A0EF-60B9-4CBE-80E2-D5C7CEDA3CCE}"/>
                </pc2:cmRplyMkLst>
              </pc226:cmRplyChg>
            </pc226:cmChg>
          </p:ext>
        </pc:extLst>
      </pc:sldChg>
      <pc:sldChg chg="delSp modSp mod">
        <pc:chgData name="Maarten Adriaenssens" userId="401acac8-b05f-4fad-a69d-c00d19da8ab1" providerId="ADAL" clId="{C64E6AF4-863A-4840-ABA5-296E27D9A174}" dt="2024-03-05T12:43:14.038" v="349" actId="1076"/>
        <pc:sldMkLst>
          <pc:docMk/>
          <pc:sldMk cId="1129522124" sldId="261"/>
        </pc:sldMkLst>
        <pc:spChg chg="del">
          <ac:chgData name="Maarten Adriaenssens" userId="401acac8-b05f-4fad-a69d-c00d19da8ab1" providerId="ADAL" clId="{C64E6AF4-863A-4840-ABA5-296E27D9A174}" dt="2024-03-05T12:42:34.112" v="343" actId="478"/>
          <ac:spMkLst>
            <pc:docMk/>
            <pc:sldMk cId="1129522124" sldId="261"/>
            <ac:spMk id="7" creationId="{C2345876-7EBA-4A93-6EEE-E5DA77AF7656}"/>
          </ac:spMkLst>
        </pc:spChg>
        <pc:spChg chg="del">
          <ac:chgData name="Maarten Adriaenssens" userId="401acac8-b05f-4fad-a69d-c00d19da8ab1" providerId="ADAL" clId="{C64E6AF4-863A-4840-ABA5-296E27D9A174}" dt="2024-03-05T12:42:31.407" v="342" actId="478"/>
          <ac:spMkLst>
            <pc:docMk/>
            <pc:sldMk cId="1129522124" sldId="261"/>
            <ac:spMk id="8" creationId="{9826FFC7-6361-3594-A2B3-8CEB6FBD2084}"/>
          </ac:spMkLst>
        </pc:spChg>
        <pc:spChg chg="del">
          <ac:chgData name="Maarten Adriaenssens" userId="401acac8-b05f-4fad-a69d-c00d19da8ab1" providerId="ADAL" clId="{C64E6AF4-863A-4840-ABA5-296E27D9A174}" dt="2024-03-05T12:42:36.568" v="344" actId="478"/>
          <ac:spMkLst>
            <pc:docMk/>
            <pc:sldMk cId="1129522124" sldId="261"/>
            <ac:spMk id="9" creationId="{570D846A-8DA5-F90E-A41B-61BEE34961C3}"/>
          </ac:spMkLst>
        </pc:spChg>
        <pc:picChg chg="mod">
          <ac:chgData name="Maarten Adriaenssens" userId="401acac8-b05f-4fad-a69d-c00d19da8ab1" providerId="ADAL" clId="{C64E6AF4-863A-4840-ABA5-296E27D9A174}" dt="2024-03-05T12:43:14.038" v="349" actId="1076"/>
          <ac:picMkLst>
            <pc:docMk/>
            <pc:sldMk cId="1129522124" sldId="261"/>
            <ac:picMk id="5" creationId="{1BF065A0-E241-B537-27AB-C8A08F9C3F3E}"/>
          </ac:picMkLst>
        </pc:picChg>
      </pc:sldChg>
      <pc:sldChg chg="modSp mod">
        <pc:chgData name="Maarten Adriaenssens" userId="401acac8-b05f-4fad-a69d-c00d19da8ab1" providerId="ADAL" clId="{C64E6AF4-863A-4840-ABA5-296E27D9A174}" dt="2024-03-05T12:45:55.346" v="369" actId="1076"/>
        <pc:sldMkLst>
          <pc:docMk/>
          <pc:sldMk cId="2732962950" sldId="262"/>
        </pc:sldMkLst>
        <pc:spChg chg="mod">
          <ac:chgData name="Maarten Adriaenssens" userId="401acac8-b05f-4fad-a69d-c00d19da8ab1" providerId="ADAL" clId="{C64E6AF4-863A-4840-ABA5-296E27D9A174}" dt="2024-03-05T12:44:05.351" v="360"/>
          <ac:spMkLst>
            <pc:docMk/>
            <pc:sldMk cId="2732962950" sldId="262"/>
            <ac:spMk id="2" creationId="{514A286C-D205-58D8-811C-25144AEBC6ED}"/>
          </ac:spMkLst>
        </pc:spChg>
        <pc:spChg chg="mod">
          <ac:chgData name="Maarten Adriaenssens" userId="401acac8-b05f-4fad-a69d-c00d19da8ab1" providerId="ADAL" clId="{C64E6AF4-863A-4840-ABA5-296E27D9A174}" dt="2024-03-05T12:45:55.346" v="369" actId="1076"/>
          <ac:spMkLst>
            <pc:docMk/>
            <pc:sldMk cId="2732962950" sldId="262"/>
            <ac:spMk id="3" creationId="{A66B135D-E692-9FC5-26A7-2A567741C2E1}"/>
          </ac:spMkLst>
        </pc:spChg>
        <pc:picChg chg="mod">
          <ac:chgData name="Maarten Adriaenssens" userId="401acac8-b05f-4fad-a69d-c00d19da8ab1" providerId="ADAL" clId="{C64E6AF4-863A-4840-ABA5-296E27D9A174}" dt="2024-03-05T12:45:52.882" v="367" actId="14826"/>
          <ac:picMkLst>
            <pc:docMk/>
            <pc:sldMk cId="2732962950" sldId="262"/>
            <ac:picMk id="5" creationId="{65B055AD-AA5C-7BC8-BBBD-14317E97313F}"/>
          </ac:picMkLst>
        </pc:picChg>
      </pc:sldChg>
      <pc:sldChg chg="addSp delSp modSp mod">
        <pc:chgData name="Maarten Adriaenssens" userId="401acac8-b05f-4fad-a69d-c00d19da8ab1" providerId="ADAL" clId="{C64E6AF4-863A-4840-ABA5-296E27D9A174}" dt="2024-03-05T10:31:24.100" v="320" actId="1076"/>
        <pc:sldMkLst>
          <pc:docMk/>
          <pc:sldMk cId="300033985" sldId="263"/>
        </pc:sldMkLst>
        <pc:spChg chg="mod">
          <ac:chgData name="Maarten Adriaenssens" userId="401acac8-b05f-4fad-a69d-c00d19da8ab1" providerId="ADAL" clId="{C64E6AF4-863A-4840-ABA5-296E27D9A174}" dt="2024-03-05T10:23:30.120" v="80" actId="20577"/>
          <ac:spMkLst>
            <pc:docMk/>
            <pc:sldMk cId="300033985" sldId="263"/>
            <ac:spMk id="2" creationId="{F1D2AF00-318D-C455-F644-1C05F86004CF}"/>
          </ac:spMkLst>
        </pc:spChg>
        <pc:spChg chg="del">
          <ac:chgData name="Maarten Adriaenssens" userId="401acac8-b05f-4fad-a69d-c00d19da8ab1" providerId="ADAL" clId="{C64E6AF4-863A-4840-ABA5-296E27D9A174}" dt="2024-03-05T10:17:59.666" v="0" actId="931"/>
          <ac:spMkLst>
            <pc:docMk/>
            <pc:sldMk cId="300033985" sldId="263"/>
            <ac:spMk id="3" creationId="{A59B7E07-C00D-DE54-BB0E-822BB1AA1E5E}"/>
          </ac:spMkLst>
        </pc:spChg>
        <pc:spChg chg="add del mod">
          <ac:chgData name="Maarten Adriaenssens" userId="401acac8-b05f-4fad-a69d-c00d19da8ab1" providerId="ADAL" clId="{C64E6AF4-863A-4840-ABA5-296E27D9A174}" dt="2024-03-05T10:20:51.080" v="42" actId="478"/>
          <ac:spMkLst>
            <pc:docMk/>
            <pc:sldMk cId="300033985" sldId="263"/>
            <ac:spMk id="9" creationId="{6B207856-A9A0-2429-F4ED-480BE3383ACB}"/>
          </ac:spMkLst>
        </pc:spChg>
        <pc:picChg chg="add mod">
          <ac:chgData name="Maarten Adriaenssens" userId="401acac8-b05f-4fad-a69d-c00d19da8ab1" providerId="ADAL" clId="{C64E6AF4-863A-4840-ABA5-296E27D9A174}" dt="2024-03-05T10:31:24.100" v="320" actId="1076"/>
          <ac:picMkLst>
            <pc:docMk/>
            <pc:sldMk cId="300033985" sldId="263"/>
            <ac:picMk id="8" creationId="{2EAEDE1C-D41D-2C84-F4AB-5250925F48C8}"/>
          </ac:picMkLst>
        </pc:picChg>
        <pc:picChg chg="add del mod modCrop">
          <ac:chgData name="Maarten Adriaenssens" userId="401acac8-b05f-4fad-a69d-c00d19da8ab1" providerId="ADAL" clId="{C64E6AF4-863A-4840-ABA5-296E27D9A174}" dt="2024-03-05T10:22:35.711" v="56" actId="478"/>
          <ac:picMkLst>
            <pc:docMk/>
            <pc:sldMk cId="300033985" sldId="263"/>
            <ac:picMk id="10" creationId="{83B09C73-77D5-4533-000F-BE26016318FA}"/>
          </ac:picMkLst>
        </pc:picChg>
        <pc:picChg chg="add mod">
          <ac:chgData name="Maarten Adriaenssens" userId="401acac8-b05f-4fad-a69d-c00d19da8ab1" providerId="ADAL" clId="{C64E6AF4-863A-4840-ABA5-296E27D9A174}" dt="2024-03-05T10:31:24.100" v="320" actId="1076"/>
          <ac:picMkLst>
            <pc:docMk/>
            <pc:sldMk cId="300033985" sldId="263"/>
            <ac:picMk id="12" creationId="{830CF6B9-333C-2641-EE6D-E6C5D45CE347}"/>
          </ac:picMkLst>
        </pc:picChg>
        <pc:picChg chg="add mod">
          <ac:chgData name="Maarten Adriaenssens" userId="401acac8-b05f-4fad-a69d-c00d19da8ab1" providerId="ADAL" clId="{C64E6AF4-863A-4840-ABA5-296E27D9A174}" dt="2024-03-05T10:31:03.200" v="316" actId="571"/>
          <ac:picMkLst>
            <pc:docMk/>
            <pc:sldMk cId="300033985" sldId="263"/>
            <ac:picMk id="13" creationId="{90D3FFD8-9FED-39F4-64A7-004166F31730}"/>
          </ac:picMkLst>
        </pc:picChg>
        <pc:picChg chg="add mod">
          <ac:chgData name="Maarten Adriaenssens" userId="401acac8-b05f-4fad-a69d-c00d19da8ab1" providerId="ADAL" clId="{C64E6AF4-863A-4840-ABA5-296E27D9A174}" dt="2024-03-05T10:31:03.200" v="316" actId="571"/>
          <ac:picMkLst>
            <pc:docMk/>
            <pc:sldMk cId="300033985" sldId="263"/>
            <ac:picMk id="14" creationId="{4870BE38-2E63-01C2-B800-AA87F62C80A8}"/>
          </ac:picMkLst>
        </pc:picChg>
      </pc:sldChg>
      <pc:sldChg chg="del">
        <pc:chgData name="Maarten Adriaenssens" userId="401acac8-b05f-4fad-a69d-c00d19da8ab1" providerId="ADAL" clId="{C64E6AF4-863A-4840-ABA5-296E27D9A174}" dt="2024-03-05T10:22:18.604" v="55" actId="47"/>
        <pc:sldMkLst>
          <pc:docMk/>
          <pc:sldMk cId="2449038301" sldId="264"/>
        </pc:sldMkLst>
      </pc:sldChg>
      <pc:sldChg chg="modSp add mod ord">
        <pc:chgData name="Maarten Adriaenssens" userId="401acac8-b05f-4fad-a69d-c00d19da8ab1" providerId="ADAL" clId="{C64E6AF4-863A-4840-ABA5-296E27D9A174}" dt="2024-03-05T10:32:03.855" v="328"/>
        <pc:sldMkLst>
          <pc:docMk/>
          <pc:sldMk cId="3715409924" sldId="265"/>
        </pc:sldMkLst>
        <pc:spChg chg="mod">
          <ac:chgData name="Maarten Adriaenssens" userId="401acac8-b05f-4fad-a69d-c00d19da8ab1" providerId="ADAL" clId="{C64E6AF4-863A-4840-ABA5-296E27D9A174}" dt="2024-03-05T10:24:19.344" v="120" actId="20577"/>
          <ac:spMkLst>
            <pc:docMk/>
            <pc:sldMk cId="3715409924" sldId="265"/>
            <ac:spMk id="2" creationId="{F1D2AF00-318D-C455-F644-1C05F86004CF}"/>
          </ac:spMkLst>
        </pc:spChg>
        <pc:picChg chg="mod modCrop">
          <ac:chgData name="Maarten Adriaenssens" userId="401acac8-b05f-4fad-a69d-c00d19da8ab1" providerId="ADAL" clId="{C64E6AF4-863A-4840-ABA5-296E27D9A174}" dt="2024-03-05T10:24:23.043" v="124" actId="1036"/>
          <ac:picMkLst>
            <pc:docMk/>
            <pc:sldMk cId="3715409924" sldId="265"/>
            <ac:picMk id="8" creationId="{2EAEDE1C-D41D-2C84-F4AB-5250925F48C8}"/>
          </ac:picMkLst>
        </pc:picChg>
      </pc:sldChg>
      <pc:sldChg chg="modSp add mod">
        <pc:chgData name="Maarten Adriaenssens" userId="401acac8-b05f-4fad-a69d-c00d19da8ab1" providerId="ADAL" clId="{C64E6AF4-863A-4840-ABA5-296E27D9A174}" dt="2024-03-05T10:24:02.880" v="103" actId="20577"/>
        <pc:sldMkLst>
          <pc:docMk/>
          <pc:sldMk cId="2422913567" sldId="266"/>
        </pc:sldMkLst>
        <pc:spChg chg="mod">
          <ac:chgData name="Maarten Adriaenssens" userId="401acac8-b05f-4fad-a69d-c00d19da8ab1" providerId="ADAL" clId="{C64E6AF4-863A-4840-ABA5-296E27D9A174}" dt="2024-03-05T10:24:02.880" v="103" actId="20577"/>
          <ac:spMkLst>
            <pc:docMk/>
            <pc:sldMk cId="2422913567" sldId="266"/>
            <ac:spMk id="2" creationId="{F1D2AF00-318D-C455-F644-1C05F86004CF}"/>
          </ac:spMkLst>
        </pc:spChg>
        <pc:picChg chg="mod">
          <ac:chgData name="Maarten Adriaenssens" userId="401acac8-b05f-4fad-a69d-c00d19da8ab1" providerId="ADAL" clId="{C64E6AF4-863A-4840-ABA5-296E27D9A174}" dt="2024-03-05T10:18:35.587" v="11" actId="14100"/>
          <ac:picMkLst>
            <pc:docMk/>
            <pc:sldMk cId="2422913567" sldId="266"/>
            <ac:picMk id="8" creationId="{2EAEDE1C-D41D-2C84-F4AB-5250925F48C8}"/>
          </ac:picMkLst>
        </pc:picChg>
      </pc:sldChg>
      <pc:sldChg chg="addSp delSp modSp add mod ord">
        <pc:chgData name="Maarten Adriaenssens" userId="401acac8-b05f-4fad-a69d-c00d19da8ab1" providerId="ADAL" clId="{C64E6AF4-863A-4840-ABA5-296E27D9A174}" dt="2024-03-05T10:28:12.163" v="308" actId="1076"/>
        <pc:sldMkLst>
          <pc:docMk/>
          <pc:sldMk cId="1733740407" sldId="267"/>
        </pc:sldMkLst>
        <pc:spChg chg="mod">
          <ac:chgData name="Maarten Adriaenssens" userId="401acac8-b05f-4fad-a69d-c00d19da8ab1" providerId="ADAL" clId="{C64E6AF4-863A-4840-ABA5-296E27D9A174}" dt="2024-03-05T10:25:01.598" v="181" actId="20577"/>
          <ac:spMkLst>
            <pc:docMk/>
            <pc:sldMk cId="1733740407" sldId="267"/>
            <ac:spMk id="2" creationId="{F1D2AF00-318D-C455-F644-1C05F86004CF}"/>
          </ac:spMkLst>
        </pc:spChg>
        <pc:spChg chg="add del mod">
          <ac:chgData name="Maarten Adriaenssens" userId="401acac8-b05f-4fad-a69d-c00d19da8ab1" providerId="ADAL" clId="{C64E6AF4-863A-4840-ABA5-296E27D9A174}" dt="2024-03-05T10:25:41.676" v="182" actId="22"/>
          <ac:spMkLst>
            <pc:docMk/>
            <pc:sldMk cId="1733740407" sldId="267"/>
            <ac:spMk id="7" creationId="{BCCDA7CE-2777-4F5B-B72E-0E7D5F97A794}"/>
          </ac:spMkLst>
        </pc:spChg>
        <pc:spChg chg="add mod">
          <ac:chgData name="Maarten Adriaenssens" userId="401acac8-b05f-4fad-a69d-c00d19da8ab1" providerId="ADAL" clId="{C64E6AF4-863A-4840-ABA5-296E27D9A174}" dt="2024-03-05T10:28:12.163" v="308" actId="1076"/>
          <ac:spMkLst>
            <pc:docMk/>
            <pc:sldMk cId="1733740407" sldId="267"/>
            <ac:spMk id="11" creationId="{00C63642-77F8-F166-1030-43C7663F1B76}"/>
          </ac:spMkLst>
        </pc:spChg>
        <pc:picChg chg="del">
          <ac:chgData name="Maarten Adriaenssens" userId="401acac8-b05f-4fad-a69d-c00d19da8ab1" providerId="ADAL" clId="{C64E6AF4-863A-4840-ABA5-296E27D9A174}" dt="2024-03-05T10:24:45.019" v="128" actId="478"/>
          <ac:picMkLst>
            <pc:docMk/>
            <pc:sldMk cId="1733740407" sldId="267"/>
            <ac:picMk id="8" creationId="{2EAEDE1C-D41D-2C84-F4AB-5250925F48C8}"/>
          </ac:picMkLst>
        </pc:picChg>
        <pc:picChg chg="add mod ord">
          <ac:chgData name="Maarten Adriaenssens" userId="401acac8-b05f-4fad-a69d-c00d19da8ab1" providerId="ADAL" clId="{C64E6AF4-863A-4840-ABA5-296E27D9A174}" dt="2024-03-05T10:27:46.014" v="300" actId="1076"/>
          <ac:picMkLst>
            <pc:docMk/>
            <pc:sldMk cId="1733740407" sldId="267"/>
            <ac:picMk id="10" creationId="{DCC3396C-3804-8337-6D99-8E4C5BE8E332}"/>
          </ac:picMkLst>
        </pc:picChg>
      </pc:sldChg>
      <pc:sldChg chg="addSp modSp add mod ord">
        <pc:chgData name="Maarten Adriaenssens" userId="401acac8-b05f-4fad-a69d-c00d19da8ab1" providerId="ADAL" clId="{C64E6AF4-863A-4840-ABA5-296E27D9A174}" dt="2024-03-05T12:46:13.754" v="372" actId="14100"/>
        <pc:sldMkLst>
          <pc:docMk/>
          <pc:sldMk cId="3062381722" sldId="268"/>
        </pc:sldMkLst>
        <pc:spChg chg="mod">
          <ac:chgData name="Maarten Adriaenssens" userId="401acac8-b05f-4fad-a69d-c00d19da8ab1" providerId="ADAL" clId="{C64E6AF4-863A-4840-ABA5-296E27D9A174}" dt="2024-03-05T12:43:35.739" v="357" actId="20577"/>
          <ac:spMkLst>
            <pc:docMk/>
            <pc:sldMk cId="3062381722" sldId="268"/>
            <ac:spMk id="2" creationId="{514A286C-D205-58D8-811C-25144AEBC6ED}"/>
          </ac:spMkLst>
        </pc:spChg>
        <pc:picChg chg="mod">
          <ac:chgData name="Maarten Adriaenssens" userId="401acac8-b05f-4fad-a69d-c00d19da8ab1" providerId="ADAL" clId="{C64E6AF4-863A-4840-ABA5-296E27D9A174}" dt="2024-03-05T12:45:12.732" v="366" actId="1076"/>
          <ac:picMkLst>
            <pc:docMk/>
            <pc:sldMk cId="3062381722" sldId="268"/>
            <ac:picMk id="5" creationId="{65B055AD-AA5C-7BC8-BBBD-14317E97313F}"/>
          </ac:picMkLst>
        </pc:picChg>
        <pc:picChg chg="add mod">
          <ac:chgData name="Maarten Adriaenssens" userId="401acac8-b05f-4fad-a69d-c00d19da8ab1" providerId="ADAL" clId="{C64E6AF4-863A-4840-ABA5-296E27D9A174}" dt="2024-03-05T12:46:13.754" v="372" actId="14100"/>
          <ac:picMkLst>
            <pc:docMk/>
            <pc:sldMk cId="3062381722" sldId="268"/>
            <ac:picMk id="8" creationId="{4274275B-3039-56EA-F92A-2B1C8553B371}"/>
          </ac:picMkLst>
        </pc:picChg>
      </pc:sldChg>
    </pc:docChg>
  </pc:docChgLst>
</pc:chgInfo>
</file>

<file path=ppt/comments/modernComment_104_E7DBC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DF33A9-D0C9-4C81-A46F-F9C0084FC19F}" authorId="{6EA32888-F5F1-E378-C1FD-A7D6CDEDFE8C}" status="resolved" created="2024-03-05T10:14:01.91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89939905" sldId="260"/>
      <ac:picMk id="5" creationId="{76EF785F-3712-7E4C-6DF4-DF5E1C309A52}"/>
    </ac:deMkLst>
    <p188:replyLst>
      <p188:reply id="{78F3A0EF-60B9-4CBE-80E2-D5C7CEDA3CCE}" authorId="{6EA32888-F5F1-E378-C1FD-A7D6CDEDFE8C}" created="2024-03-05T12:42:07.255">
        <p188:txBody>
          <a:bodyPr/>
          <a:lstStyle/>
          <a:p>
            <a:r>
              <a:rPr lang="nl-BE"/>
              <a:t>Is oke
</a:t>
            </a:r>
          </a:p>
        </p188:txBody>
      </p188:reply>
    </p188:replyLst>
    <p188:txBody>
      <a:bodyPr/>
      <a:lstStyle/>
      <a:p>
        <a:r>
          <a:rPr lang="nl-BE"/>
          <a:t>Vervangen -&gt; zonder spellingscontrolle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05T12:42:02.112" authorId="{6EA32888-F5F1-E378-C1FD-A7D6CDEDFE8C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812C1-0DF6-441B-9E77-CDB3C62E7DBE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13AF-340D-42EC-A970-43F8EBAF41F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80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4CAD-5010-061D-DE2B-F865F559C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CC8F9-61CF-F4A6-4FF8-A604F0C4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DC5A-F30E-2A0F-84CD-D77C78C8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097-A963-4E8A-A122-5985B7E54056}" type="datetime1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579E-263E-4933-05E7-B2208CA3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C3C4-006F-4A70-6651-25400029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2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8B0-0322-22C4-695B-7AFBFD1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E79B8-600C-0AEA-47EB-242E9D02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68AC-DCAE-9C3E-2BDC-44A6391F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1EFF-FAC8-435C-A893-D2BDF509826F}" type="datetime1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9B6F-8219-0EBE-154D-0AA3DC8A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5E93-426A-72AF-F58B-324A984A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FA88D-D8F3-423D-94C4-8C6B897E9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0065-74A1-DED9-7644-5D123EF9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3162-7DA1-05DB-34E4-BF2E3EC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959A-698D-43EB-B4B7-9D86E615A73D}" type="datetime1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2456-2498-3254-EB85-5B52B64B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F075-55B1-3E31-9708-2A9FB88A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EA1-5E58-87A9-84C7-A2B58B30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F6DE-31E5-6607-6635-BCF72451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4642-61AF-745A-D509-2781FD0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79F-CA1F-40D2-8C53-42C3ADFF5CD2}" type="datetime1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AFBC-0F31-345D-C34F-2EE03BC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D8FC-9BFC-451E-1436-385B4B63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A373-D9A4-99C9-184B-C6A0A655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F6B6-20B1-1F68-C5F4-6830FDCA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48E6-FA02-E5DE-9D9F-C153C931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DC85-EE9E-4495-AC92-EE064A15315E}" type="datetime1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5AE9-DC21-64DB-8D0F-2B4D9AD5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99AC-1C50-BED4-73C3-E5A2F32F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0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B128-5304-9CFE-FDA6-7122504A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34AB-3142-2CFC-DE2C-71E1D7300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D02D-5DB5-1614-9C62-FCB1E1904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925D-1A0B-C53C-E658-9A32905E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A3F4-07E6-49DC-80C0-795C11B72D8C}" type="datetime1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1FEA-18A4-7EA4-8405-E226B09E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23D51-DD69-9896-8696-49868FC7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AD31-D9ED-C519-80C7-31DD7A23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9E4D-906E-D227-0277-CFE6CF9A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FCC5C-87E7-C178-D720-EE3EC01B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A3937-059F-8AFD-3B63-7FB27D694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C747D-445E-1523-0D43-3E78BD7D9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23267-EB83-FB81-68BC-CCAB90D5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0EED-4BA8-4AFA-A40E-2429CABE5235}" type="datetime1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1AD23-7A5D-1BE5-B8AC-22B5CB8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433C2-53A6-C895-0B61-EF590E6D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5709-BB10-473A-323A-0364F434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A4328-DDB0-CAB2-E5D6-5997299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335F-E9F4-48DB-99E7-81E73909B041}" type="datetime1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17163-F9F8-4FCD-A167-8294C97F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6B0E1-66A7-D134-128F-C41466C7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F0FFF-B19C-B4CB-7AAB-FF2459E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2DED-69FA-4BCC-8144-034CA7D79B30}" type="datetime1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457C1-88A5-EDB0-1C6B-3CAF959B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694E-00E8-2314-AD3C-7160E502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B025-4D7E-82A4-C035-691ADEB2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B938-3C80-53CC-ED5F-96DC43B6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D041-4158-25EE-1EF9-20A2F2B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A322-07F1-CF8D-6ADA-7B951B55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E19-6D8A-45C0-8861-58781C360FCF}" type="datetime1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11E69-5E0A-B4AF-46ED-9E32365B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FAD1-1B00-35E0-A792-17F6F6A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8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53E4-D6DD-8D7F-7544-2B5967CE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B3235-2A61-0852-2804-B998B9FBE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93E50-AA84-98E0-8BE2-CD39B9506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5380-B8CF-EA30-5253-963B1E2E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A45-2720-4260-A922-4292D114E574}" type="datetime1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275D-EEAD-C6E8-1D38-E5CD02D6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BF19-9E7A-1796-EC2D-0BCD44D7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E8CCE-75B6-B1A7-A76F-B7AC2F47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A735-0599-D032-FB3F-72C06757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7D34-5D36-6AC6-C516-618D45529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DA70C-49EA-4B8D-9719-5B445139C004}" type="datetime1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45F2-31EB-09C6-8497-ABA0F947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Offerte / Installatieplan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6C39-6544-A74B-F662-2CB3980C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0B0D6-7F64-4BDC-82FA-1C0E7C4B5E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7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4_E7DBC5C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BD88-7E72-40CD-18DB-C3BE6D7A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RBMK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81372-0413-7E7F-9FB5-BEBB7AA20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Xander Dheedene</a:t>
            </a:r>
          </a:p>
          <a:p>
            <a:pPr algn="l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Neal Joos</a:t>
            </a:r>
          </a:p>
          <a:p>
            <a:pPr algn="l"/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Wout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Temmerman</a:t>
            </a:r>
          </a:p>
          <a:p>
            <a:pPr algn="l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Maarten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Adriaenssens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Tariq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Asifi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Afbeelding 4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6D2272BC-CF86-6477-CCBB-FBB70A62A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4957665" y="6142249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2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34D8-7E4C-1145-0D01-63C9FD0C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AF00-318D-C455-F644-1C05F860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Installatieplan</a:t>
            </a:r>
            <a:br>
              <a:rPr lang="nl-BE" dirty="0"/>
            </a:br>
            <a:r>
              <a:rPr lang="nl-BE" sz="2000" dirty="0"/>
              <a:t>Netwerktopologie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2EAEDE1C-D41D-2C84-F4AB-5250925F4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7"/>
          <a:stretch/>
        </p:blipFill>
        <p:spPr>
          <a:xfrm>
            <a:off x="1045324" y="1464906"/>
            <a:ext cx="10101352" cy="4572395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9DB79F-D981-68A9-F95B-2685342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3DC313-487A-B684-408D-7C2C535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10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DD0826ED-7022-F41C-3B4A-B3612CB5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34D8-7E4C-1145-0D01-63C9FD0C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AF00-318D-C455-F644-1C05F860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4" y="2766218"/>
            <a:ext cx="10515600" cy="1325563"/>
          </a:xfrm>
        </p:spPr>
        <p:txBody>
          <a:bodyPr/>
          <a:lstStyle/>
          <a:p>
            <a:r>
              <a:rPr lang="nl-BE" dirty="0"/>
              <a:t>Installatieplan</a:t>
            </a:r>
            <a:br>
              <a:rPr lang="nl-BE" dirty="0"/>
            </a:br>
            <a:r>
              <a:rPr lang="nl-BE" sz="2000" dirty="0"/>
              <a:t>Server rack opstelling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2EAEDE1C-D41D-2C84-F4AB-5250925F4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3734" y="53286"/>
            <a:ext cx="7220712" cy="6412828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9DB79F-D981-68A9-F95B-2685342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3DC313-487A-B684-408D-7C2C535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11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DD0826ED-7022-F41C-3B4A-B3612CB5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34D8-7E4C-1145-0D01-63C9FD0C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AF00-318D-C455-F644-1C05F860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Installatieplan</a:t>
            </a:r>
            <a:br>
              <a:rPr lang="nl-BE" dirty="0"/>
            </a:br>
            <a:r>
              <a:rPr lang="nl-BE" sz="2000" dirty="0"/>
              <a:t>Aansluitingen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9DB79F-D981-68A9-F95B-2685342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3DC313-487A-B684-408D-7C2C535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12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DD0826ED-7022-F41C-3B4A-B3612CB59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DCC3396C-3804-8337-6D99-8E4C5BE8E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8070"/>
            <a:ext cx="7181462" cy="3917162"/>
          </a:xfr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00C63642-77F8-F166-1030-43C7663F1B76}"/>
              </a:ext>
            </a:extLst>
          </p:cNvPr>
          <p:cNvSpPr txBox="1"/>
          <p:nvPr/>
        </p:nvSpPr>
        <p:spPr>
          <a:xfrm>
            <a:off x="838200" y="5465232"/>
            <a:ext cx="936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Voor deze aansluitingen zijn er CAT 6 kabels voorzien. Indien nodig is er ook een DAC adapter voorzien.</a:t>
            </a:r>
          </a:p>
        </p:txBody>
      </p:sp>
    </p:spTree>
    <p:extLst>
      <p:ext uri="{BB962C8B-B14F-4D97-AF65-F5344CB8AC3E}">
        <p14:creationId xmlns:p14="http://schemas.microsoft.com/office/powerpoint/2010/main" val="17337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40A-707F-E15A-B0B3-41A91BAD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4F2A-62DE-2BD8-7452-A67BEF2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Overzicht offerte</a:t>
            </a:r>
          </a:p>
          <a:p>
            <a:pPr lvl="1"/>
            <a:r>
              <a:rPr lang="nl-BE" dirty="0"/>
              <a:t>Hardware</a:t>
            </a:r>
          </a:p>
          <a:p>
            <a:pPr lvl="1"/>
            <a:r>
              <a:rPr lang="nl-BE" dirty="0"/>
              <a:t>Licenties &amp; abonnement</a:t>
            </a:r>
          </a:p>
          <a:p>
            <a:pPr lvl="1"/>
            <a:r>
              <a:rPr lang="nl-BE" dirty="0"/>
              <a:t>Installatie, support &amp; personeelskosten</a:t>
            </a:r>
          </a:p>
          <a:p>
            <a:pPr lvl="1"/>
            <a:r>
              <a:rPr lang="nl-BE" dirty="0"/>
              <a:t>Totaal</a:t>
            </a:r>
          </a:p>
          <a:p>
            <a:r>
              <a:rPr lang="nl-BE" dirty="0"/>
              <a:t>Installatieplan</a:t>
            </a:r>
          </a:p>
          <a:p>
            <a:pPr lvl="1"/>
            <a:r>
              <a:rPr lang="nl-BE" dirty="0"/>
              <a:t>Serverroom vereisten</a:t>
            </a:r>
          </a:p>
          <a:p>
            <a:pPr lvl="1"/>
            <a:r>
              <a:rPr lang="nl-BE" dirty="0"/>
              <a:t>Netwerktopologie en installatie</a:t>
            </a:r>
          </a:p>
          <a:p>
            <a:pPr lvl="1"/>
            <a:r>
              <a:rPr lang="nl-BE" dirty="0"/>
              <a:t>Server Rack installatie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F18CD9-53B5-E0AC-2003-5CAB1408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3AD59-B338-150C-E3AA-7AE623F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2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74789498-D4D3-901F-29B8-90580E5C4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23DA-3795-F62A-2F02-B07D0827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r>
              <a:rPr lang="en-GB" dirty="0"/>
              <a:t>: Hardware (1/2)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0E16-DAEA-1870-E0E7-0ED7574E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420" y="1704332"/>
            <a:ext cx="9931159" cy="4102198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D6AFF30-B463-87A3-8718-4CADE1B3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234FD9-19BB-D58E-57DA-2A100BAE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3</a:t>
            </a:fld>
            <a:endParaRPr lang="en-GB"/>
          </a:p>
        </p:txBody>
      </p:sp>
      <p:pic>
        <p:nvPicPr>
          <p:cNvPr id="5" name="Afbeelding 4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733752FB-8491-21F6-C5DC-746EC549D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2B67-F317-C643-6FCE-06C47DC23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5498-FAFB-DF8F-EDD0-3E30342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r>
              <a:rPr lang="en-GB" dirty="0"/>
              <a:t>: Hardware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F25D3-5041-9919-118B-BD4187BAE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861" y="1406490"/>
            <a:ext cx="10496939" cy="4878557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B50EB33-C771-05B7-FF2C-F83B1E4F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5E33FB-644D-D219-B203-1C496A7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4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ECEB07B2-299F-707C-F00F-A0A7A7BAB9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73E2-2970-4814-5E26-E0679DF8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E03E-28FE-4263-3092-0EB2E0B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r>
              <a:rPr lang="en-GB" dirty="0"/>
              <a:t>: </a:t>
            </a:r>
            <a:r>
              <a:rPr lang="en-GB" dirty="0" err="1"/>
              <a:t>Licenties</a:t>
            </a:r>
            <a:r>
              <a:rPr lang="en-GB" dirty="0"/>
              <a:t> &amp; abonnement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F785F-3712-7E4C-6DF4-DF5E1C309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48" y="1690688"/>
            <a:ext cx="11592703" cy="3499017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E63A826-C7A8-0C65-D279-2B5E1286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A06161-586F-B0EB-63F3-E55E36F4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5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8A5C007A-6CF2-E488-3122-07F5811B8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399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51335-CC34-11F1-68EC-591E8586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9B85-B626-F115-FF0A-026F7260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r>
              <a:rPr lang="en-GB" dirty="0"/>
              <a:t>: </a:t>
            </a:r>
            <a:r>
              <a:rPr lang="en-GB" dirty="0" err="1"/>
              <a:t>Installatie</a:t>
            </a:r>
            <a:r>
              <a:rPr lang="en-GB" dirty="0"/>
              <a:t>, support &amp; </a:t>
            </a:r>
            <a:r>
              <a:rPr lang="en-GB" dirty="0" err="1"/>
              <a:t>personeelskosten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065A0-E241-B537-27AB-C8A08F9C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049" y="2118972"/>
            <a:ext cx="11349901" cy="2620055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F51D3C-8BA7-4041-1838-5F43EC2E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FF4F39-6195-7DE8-5AD9-47B5111B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6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66FFD5F2-C624-3E2E-3491-7E1403627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2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1BB6-4DFE-1BCC-67BE-A1FA8BC1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286C-D205-58D8-811C-25144AEB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r>
              <a:rPr lang="en-GB" dirty="0"/>
              <a:t>: </a:t>
            </a:r>
            <a:r>
              <a:rPr lang="en-GB" dirty="0" err="1"/>
              <a:t>Totaal</a:t>
            </a:r>
            <a:r>
              <a:rPr lang="en-GB" dirty="0"/>
              <a:t> Jaar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055AD-AA5C-7BC8-BBBD-14317E97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513" y="2281112"/>
            <a:ext cx="9352974" cy="2796631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6B135D-E692-9FC5-26A7-2A56774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0D2B96-55DD-9E15-D5DD-9491707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7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B37B70E8-8210-AAB0-1F64-D1BEA5213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74275B-3039-56EA-F92A-2B1C8553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536" y="5049518"/>
            <a:ext cx="2946578" cy="6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1BB6-4DFE-1BCC-67BE-A1FA8BC1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286C-D205-58D8-811C-25144AEB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r>
              <a:rPr lang="en-GB" dirty="0"/>
              <a:t>: </a:t>
            </a:r>
            <a:r>
              <a:rPr lang="nl-NL" dirty="0"/>
              <a:t>Jaarlijks totaal vanaf jaar 2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055AD-AA5C-7BC8-BBBD-14317E97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915" y="2229295"/>
            <a:ext cx="8690170" cy="2399409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6B135D-E692-9FC5-26A7-2A56774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0D2B96-55DD-9E15-D5DD-9491707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B37B70E8-8210-AAB0-1F64-D1BEA5213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34D8-7E4C-1145-0D01-63C9FD0C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AF00-318D-C455-F644-1C05F860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Installatieplan</a:t>
            </a:r>
            <a:br>
              <a:rPr lang="nl-BE" dirty="0"/>
            </a:br>
            <a:r>
              <a:rPr lang="nl-BE" sz="2000" dirty="0"/>
              <a:t>Voorbereiding</a:t>
            </a:r>
            <a:endParaRPr lang="nl-BE" dirty="0"/>
          </a:p>
        </p:txBody>
      </p:sp>
      <p:pic>
        <p:nvPicPr>
          <p:cNvPr id="8" name="Tijdelijke aanduiding voor inhoud 7" descr="Afbeelding met diagram, lijn, tekst, Technische tekening&#10;&#10;Automatisch gegenereerde beschrijving">
            <a:extLst>
              <a:ext uri="{FF2B5EF4-FFF2-40B4-BE49-F238E27FC236}">
                <a16:creationId xmlns:a16="http://schemas.microsoft.com/office/drawing/2014/main" id="{2EAEDE1C-D41D-2C84-F4AB-5250925F4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28" y="1690688"/>
            <a:ext cx="7220712" cy="4151376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9DB79F-D981-68A9-F95B-2685342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Offerte / Installatieplan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3DC313-487A-B684-408D-7C2C535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B0D6-7F64-4BDC-82FA-1C0E7C4B5E69}" type="slidenum">
              <a:rPr lang="en-GB" smtClean="0"/>
              <a:t>9</a:t>
            </a:fld>
            <a:endParaRPr lang="en-GB"/>
          </a:p>
        </p:txBody>
      </p:sp>
      <p:pic>
        <p:nvPicPr>
          <p:cNvPr id="6" name="Afbeelding 5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DD0826ED-7022-F41C-3B4A-B3612CB5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37333" r="11158" b="33170"/>
          <a:stretch/>
        </p:blipFill>
        <p:spPr>
          <a:xfrm>
            <a:off x="0" y="6181036"/>
            <a:ext cx="2276669" cy="71575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30CF6B9-333C-2641-EE6D-E6C5D45C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89" y="2826417"/>
            <a:ext cx="594099" cy="1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64</TotalTime>
  <Words>149</Words>
  <Application>Microsoft Office PowerPoint</Application>
  <PresentationFormat>Breedbeeld</PresentationFormat>
  <Paragraphs>49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Offerte RBMK</vt:lpstr>
      <vt:lpstr>Outline</vt:lpstr>
      <vt:lpstr>Offerte: Hardware (1/2)</vt:lpstr>
      <vt:lpstr>Offerte: Hardware (2/2)</vt:lpstr>
      <vt:lpstr>Offerte: Licenties &amp; abonnement</vt:lpstr>
      <vt:lpstr>Offerte: Installatie, support &amp; personeelskosten</vt:lpstr>
      <vt:lpstr>Offerte: Totaal Jaar 1</vt:lpstr>
      <vt:lpstr>Offerte: Jaarlijks totaal vanaf jaar 2</vt:lpstr>
      <vt:lpstr>Installatieplan Voorbereiding</vt:lpstr>
      <vt:lpstr>Installatieplan Netwerktopologie</vt:lpstr>
      <vt:lpstr>Installatieplan Server rack opstelling</vt:lpstr>
      <vt:lpstr>Installatieplan Aansluitingen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Offerte RBMK</dc:title>
  <dc:creator>Xander Dheedene</dc:creator>
  <cp:lastModifiedBy>Maarten Adriaenssens</cp:lastModifiedBy>
  <cp:revision>3</cp:revision>
  <dcterms:created xsi:type="dcterms:W3CDTF">2024-03-03T17:21:24Z</dcterms:created>
  <dcterms:modified xsi:type="dcterms:W3CDTF">2024-03-05T14:01:36Z</dcterms:modified>
</cp:coreProperties>
</file>