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9" r:id="rId2"/>
    <p:sldId id="260" r:id="rId3"/>
    <p:sldId id="261" r:id="rId4"/>
    <p:sldId id="262" r:id="rId5"/>
    <p:sldId id="263" r:id="rId6"/>
    <p:sldId id="273" r:id="rId7"/>
    <p:sldId id="264" r:id="rId8"/>
    <p:sldId id="265" r:id="rId9"/>
    <p:sldId id="266" r:id="rId10"/>
    <p:sldId id="267" r:id="rId11"/>
    <p:sldId id="274" r:id="rId12"/>
    <p:sldId id="268" r:id="rId13"/>
    <p:sldId id="269" r:id="rId14"/>
    <p:sldId id="270" r:id="rId15"/>
    <p:sldId id="275" r:id="rId16"/>
    <p:sldId id="271" r:id="rId17"/>
    <p:sldId id="272" r:id="rId18"/>
    <p:sldId id="276" r:id="rId19"/>
    <p:sldId id="281" r:id="rId20"/>
    <p:sldId id="277" r:id="rId21"/>
    <p:sldId id="278" r:id="rId22"/>
    <p:sldId id="279" r:id="rId23"/>
    <p:sldId id="282" r:id="rId24"/>
    <p:sldId id="280" r:id="rId25"/>
    <p:sldId id="283" r:id="rId26"/>
    <p:sldId id="284" r:id="rId27"/>
    <p:sldId id="285" r:id="rId28"/>
    <p:sldId id="286" r:id="rId29"/>
    <p:sldId id="287" r:id="rId30"/>
    <p:sldId id="288" r:id="rId31"/>
    <p:sldId id="289" r:id="rId32"/>
  </p:sldIdLst>
  <p:sldSz cx="12190413" cy="6858000"/>
  <p:notesSz cx="6858000" cy="9144000"/>
  <p:embeddedFontLst>
    <p:embeddedFont>
      <p:font typeface="华文黑体" panose="02010600030101010101" charset="-122"/>
      <p:regular r:id="rId34"/>
    </p:embeddedFont>
    <p:embeddedFont>
      <p:font typeface="华文细黑" panose="02010600040101010101" pitchFamily="2" charset="-122"/>
      <p:regular r:id="rId35"/>
    </p:embeddedFont>
    <p:embeddedFont>
      <p:font typeface="Verdana" panose="020B0604030504040204" pitchFamily="34" charset="0"/>
      <p:regular r:id="rId36"/>
      <p:bold r:id="rId37"/>
      <p:italic r:id="rId38"/>
      <p:boldItalic r:id="rId39"/>
    </p:embeddedFont>
    <p:embeddedFont>
      <p:font typeface="微软雅黑" panose="020B0503020204020204" pitchFamily="34" charset="-122"/>
      <p:regular r:id="rId40"/>
      <p:bold r:id="rId41"/>
    </p:embeddedFont>
    <p:embeddedFont>
      <p:font typeface="Impact" panose="020B0806030902050204" pitchFamily="34" charset="0"/>
      <p:regular r:id="rId42"/>
    </p:embeddedFont>
    <p:embeddedFont>
      <p:font typeface="经典繁超宋" panose="02010600030101010101" charset="-122"/>
      <p:regular r:id="rId43"/>
    </p:embeddedFont>
    <p:embeddedFont>
      <p:font typeface="Calibri" panose="020F0502020204030204" pitchFamily="34" charset="0"/>
      <p:regular r:id="rId44"/>
      <p:bold r:id="rId45"/>
      <p:italic r:id="rId46"/>
      <p:boldItalic r:id="rId47"/>
    </p:embeddedFont>
  </p:embeddedFontLst>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595" autoAdjust="0"/>
  </p:normalViewPr>
  <p:slideViewPr>
    <p:cSldViewPr>
      <p:cViewPr>
        <p:scale>
          <a:sx n="70" d="100"/>
          <a:sy n="70" d="100"/>
        </p:scale>
        <p:origin x="103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t>2017/5/27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t>‹#›</a:t>
            </a:fld>
            <a:endParaRPr lang="zh-CN" altLang="en-US"/>
          </a:p>
        </p:txBody>
      </p:sp>
    </p:spTree>
    <p:extLst>
      <p:ext uri="{BB962C8B-B14F-4D97-AF65-F5344CB8AC3E}">
        <p14:creationId xmlns:p14="http://schemas.microsoft.com/office/powerpoint/2010/main" val="57309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“毕业论文答辩模版”字体为“</a:t>
            </a:r>
            <a:r>
              <a:rPr lang="en-US" altLang="zh-CN"/>
              <a:t>MstiffHei HKS</a:t>
            </a:r>
            <a:r>
              <a:rPr lang="zh-CN" altLang="en-US"/>
              <a:t>”需繁体输入才能正确显示简体中文</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2044780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36481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593763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extLst>
      <p:ext uri="{BB962C8B-B14F-4D97-AF65-F5344CB8AC3E}">
        <p14:creationId xmlns:p14="http://schemas.microsoft.com/office/powerpoint/2010/main" val="154831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13</a:t>
            </a:fld>
            <a:endParaRPr lang="zh-CN" altLang="en-US"/>
          </a:p>
        </p:txBody>
      </p:sp>
    </p:spTree>
    <p:extLst>
      <p:ext uri="{BB962C8B-B14F-4D97-AF65-F5344CB8AC3E}">
        <p14:creationId xmlns:p14="http://schemas.microsoft.com/office/powerpoint/2010/main" val="353912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425357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251757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extLst>
      <p:ext uri="{BB962C8B-B14F-4D97-AF65-F5344CB8AC3E}">
        <p14:creationId xmlns:p14="http://schemas.microsoft.com/office/powerpoint/2010/main" val="1179524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17</a:t>
            </a:fld>
            <a:endParaRPr lang="zh-CN" altLang="en-US"/>
          </a:p>
        </p:txBody>
      </p:sp>
    </p:spTree>
    <p:extLst>
      <p:ext uri="{BB962C8B-B14F-4D97-AF65-F5344CB8AC3E}">
        <p14:creationId xmlns:p14="http://schemas.microsoft.com/office/powerpoint/2010/main" val="19009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18</a:t>
            </a:fld>
            <a:endParaRPr lang="zh-CN" altLang="en-US"/>
          </a:p>
        </p:txBody>
      </p:sp>
    </p:spTree>
    <p:extLst>
      <p:ext uri="{BB962C8B-B14F-4D97-AF65-F5344CB8AC3E}">
        <p14:creationId xmlns:p14="http://schemas.microsoft.com/office/powerpoint/2010/main" val="321102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extLst>
      <p:ext uri="{BB962C8B-B14F-4D97-AF65-F5344CB8AC3E}">
        <p14:creationId xmlns:p14="http://schemas.microsoft.com/office/powerpoint/2010/main" val="249724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20</a:t>
            </a:fld>
            <a:endParaRPr lang="zh-CN" altLang="en-US"/>
          </a:p>
        </p:txBody>
      </p:sp>
    </p:spTree>
    <p:extLst>
      <p:ext uri="{BB962C8B-B14F-4D97-AF65-F5344CB8AC3E}">
        <p14:creationId xmlns:p14="http://schemas.microsoft.com/office/powerpoint/2010/main" val="4227558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21</a:t>
            </a:fld>
            <a:endParaRPr lang="zh-CN" altLang="en-US"/>
          </a:p>
        </p:txBody>
      </p:sp>
    </p:spTree>
    <p:extLst>
      <p:ext uri="{BB962C8B-B14F-4D97-AF65-F5344CB8AC3E}">
        <p14:creationId xmlns:p14="http://schemas.microsoft.com/office/powerpoint/2010/main" val="384900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22</a:t>
            </a:fld>
            <a:endParaRPr lang="zh-CN" altLang="en-US"/>
          </a:p>
        </p:txBody>
      </p:sp>
    </p:spTree>
    <p:extLst>
      <p:ext uri="{BB962C8B-B14F-4D97-AF65-F5344CB8AC3E}">
        <p14:creationId xmlns:p14="http://schemas.microsoft.com/office/powerpoint/2010/main" val="1824791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23</a:t>
            </a:fld>
            <a:endParaRPr lang="zh-CN" altLang="en-US"/>
          </a:p>
        </p:txBody>
      </p:sp>
    </p:spTree>
    <p:extLst>
      <p:ext uri="{BB962C8B-B14F-4D97-AF65-F5344CB8AC3E}">
        <p14:creationId xmlns:p14="http://schemas.microsoft.com/office/powerpoint/2010/main" val="4912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24</a:t>
            </a:fld>
            <a:endParaRPr lang="zh-CN" altLang="en-US"/>
          </a:p>
        </p:txBody>
      </p:sp>
    </p:spTree>
    <p:extLst>
      <p:ext uri="{BB962C8B-B14F-4D97-AF65-F5344CB8AC3E}">
        <p14:creationId xmlns:p14="http://schemas.microsoft.com/office/powerpoint/2010/main" val="547996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25</a:t>
            </a:fld>
            <a:endParaRPr lang="zh-CN" altLang="en-US"/>
          </a:p>
        </p:txBody>
      </p:sp>
    </p:spTree>
    <p:extLst>
      <p:ext uri="{BB962C8B-B14F-4D97-AF65-F5344CB8AC3E}">
        <p14:creationId xmlns:p14="http://schemas.microsoft.com/office/powerpoint/2010/main" val="1780212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26</a:t>
            </a:fld>
            <a:endParaRPr lang="zh-CN" altLang="en-US"/>
          </a:p>
        </p:txBody>
      </p:sp>
    </p:spTree>
    <p:extLst>
      <p:ext uri="{BB962C8B-B14F-4D97-AF65-F5344CB8AC3E}">
        <p14:creationId xmlns:p14="http://schemas.microsoft.com/office/powerpoint/2010/main" val="158598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27</a:t>
            </a:fld>
            <a:endParaRPr lang="zh-CN" altLang="en-US"/>
          </a:p>
        </p:txBody>
      </p:sp>
    </p:spTree>
    <p:extLst>
      <p:ext uri="{BB962C8B-B14F-4D97-AF65-F5344CB8AC3E}">
        <p14:creationId xmlns:p14="http://schemas.microsoft.com/office/powerpoint/2010/main" val="824987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28</a:t>
            </a:fld>
            <a:endParaRPr lang="zh-CN" altLang="en-US"/>
          </a:p>
        </p:txBody>
      </p:sp>
    </p:spTree>
    <p:extLst>
      <p:ext uri="{BB962C8B-B14F-4D97-AF65-F5344CB8AC3E}">
        <p14:creationId xmlns:p14="http://schemas.microsoft.com/office/powerpoint/2010/main" val="1213183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29</a:t>
            </a:fld>
            <a:endParaRPr lang="zh-CN" altLang="en-US"/>
          </a:p>
        </p:txBody>
      </p:sp>
    </p:spTree>
    <p:extLst>
      <p:ext uri="{BB962C8B-B14F-4D97-AF65-F5344CB8AC3E}">
        <p14:creationId xmlns:p14="http://schemas.microsoft.com/office/powerpoint/2010/main" val="415062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316971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30</a:t>
            </a:fld>
            <a:endParaRPr lang="zh-CN" altLang="en-US"/>
          </a:p>
        </p:txBody>
      </p:sp>
    </p:spTree>
    <p:extLst>
      <p:ext uri="{BB962C8B-B14F-4D97-AF65-F5344CB8AC3E}">
        <p14:creationId xmlns:p14="http://schemas.microsoft.com/office/powerpoint/2010/main" val="1373287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31</a:t>
            </a:fld>
            <a:endParaRPr lang="zh-CN" altLang="en-US"/>
          </a:p>
        </p:txBody>
      </p:sp>
    </p:spTree>
    <p:extLst>
      <p:ext uri="{BB962C8B-B14F-4D97-AF65-F5344CB8AC3E}">
        <p14:creationId xmlns:p14="http://schemas.microsoft.com/office/powerpoint/2010/main" val="2267421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3835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307851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307766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244746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291788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351121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682A8-D6B6-4FDA-A495-4D437BAFBB60}"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t>‹#›</a:t>
            </a:fld>
            <a:endParaRPr lang="zh-CN" altLang="en-US"/>
          </a:p>
        </p:txBody>
      </p:sp>
    </p:spTree>
    <p:extLst>
      <p:ext uri="{BB962C8B-B14F-4D97-AF65-F5344CB8AC3E}">
        <p14:creationId xmlns:p14="http://schemas.microsoft.com/office/powerpoint/2010/main" val="127861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2017/5/27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矩形 1"/>
          <p:cNvSpPr/>
          <p:nvPr/>
        </p:nvSpPr>
        <p:spPr>
          <a:xfrm>
            <a:off x="3502918" y="2173796"/>
            <a:ext cx="8687495" cy="286528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42475"/>
            <a:ext cx="7056784" cy="499624"/>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000" b="1" dirty="0">
                <a:solidFill>
                  <a:schemeClr val="tx1">
                    <a:lumMod val="85000"/>
                    <a:lumOff val="15000"/>
                  </a:schemeClr>
                </a:solidFill>
              </a:rPr>
              <a:t>国际教育学院</a:t>
            </a:r>
            <a:r>
              <a:rPr lang="en-US" altLang="zh-CN" sz="2000" b="1" dirty="0">
                <a:solidFill>
                  <a:schemeClr val="tx1">
                    <a:lumMod val="85000"/>
                    <a:lumOff val="15000"/>
                  </a:schemeClr>
                </a:solidFill>
              </a:rPr>
              <a:t>  </a:t>
            </a:r>
            <a:r>
              <a:rPr lang="zh-CN" altLang="en-US" sz="2000" b="1" dirty="0">
                <a:solidFill>
                  <a:schemeClr val="tx1">
                    <a:lumMod val="85000"/>
                    <a:lumOff val="15000"/>
                  </a:schemeClr>
                </a:solidFill>
              </a:rPr>
              <a:t>计算机科学与技术专业  </a:t>
            </a:r>
            <a:r>
              <a:rPr lang="en-US" altLang="zh-CN" sz="2000" b="1" dirty="0">
                <a:solidFill>
                  <a:schemeClr val="tx1">
                    <a:lumMod val="85000"/>
                    <a:lumOff val="15000"/>
                  </a:schemeClr>
                </a:solidFill>
              </a:rPr>
              <a:t>2013</a:t>
            </a:r>
            <a:r>
              <a:rPr lang="zh-CN" altLang="en-US" sz="2000" b="1" dirty="0">
                <a:solidFill>
                  <a:schemeClr val="tx1">
                    <a:lumMod val="85000"/>
                    <a:lumOff val="15000"/>
                  </a:schemeClr>
                </a:solidFill>
              </a:rPr>
              <a:t>级计科</a:t>
            </a:r>
            <a:r>
              <a:rPr lang="en-US" altLang="zh-CN" sz="2000" b="1" dirty="0">
                <a:solidFill>
                  <a:schemeClr val="tx1">
                    <a:lumMod val="85000"/>
                    <a:lumOff val="15000"/>
                  </a:schemeClr>
                </a:solidFill>
              </a:rPr>
              <a:t>131</a:t>
            </a:r>
            <a:r>
              <a:rPr lang="zh-CN" altLang="en-US" sz="2000" b="1" dirty="0">
                <a:solidFill>
                  <a:schemeClr val="tx1">
                    <a:lumMod val="85000"/>
                    <a:lumOff val="15000"/>
                  </a:schemeClr>
                </a:solidFill>
              </a:rPr>
              <a:t>班</a:t>
            </a: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3" y="3254968"/>
            <a:ext cx="7103319" cy="581057"/>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a:solidFill>
                  <a:schemeClr val="tx1">
                    <a:lumMod val="85000"/>
                    <a:lumOff val="15000"/>
                  </a:schemeClr>
                </a:solidFill>
              </a:rPr>
              <a:t>基于</a:t>
            </a:r>
            <a:r>
              <a:rPr lang="en-US" altLang="zh-CN" sz="2400" b="1" dirty="0">
                <a:solidFill>
                  <a:schemeClr val="tx1">
                    <a:lumMod val="85000"/>
                    <a:lumOff val="15000"/>
                  </a:schemeClr>
                </a:solidFill>
              </a:rPr>
              <a:t>iOS</a:t>
            </a:r>
            <a:r>
              <a:rPr lang="zh-CN" altLang="en-US" sz="2400" b="1" dirty="0">
                <a:solidFill>
                  <a:schemeClr val="tx1">
                    <a:lumMod val="85000"/>
                    <a:lumOff val="15000"/>
                  </a:schemeClr>
                </a:solidFill>
              </a:rPr>
              <a:t>平台的零售老板内参</a:t>
            </a:r>
            <a:r>
              <a:rPr lang="en-US" altLang="zh-CN" sz="2400" b="1" dirty="0">
                <a:solidFill>
                  <a:schemeClr val="tx1">
                    <a:lumMod val="85000"/>
                    <a:lumOff val="15000"/>
                  </a:schemeClr>
                </a:solidFill>
              </a:rPr>
              <a:t>APP</a:t>
            </a:r>
            <a:r>
              <a:rPr lang="zh-CN" altLang="en-US" sz="2400" b="1" dirty="0">
                <a:solidFill>
                  <a:schemeClr val="tx1">
                    <a:lumMod val="85000"/>
                    <a:lumOff val="15000"/>
                  </a:schemeClr>
                </a:solidFill>
              </a:rPr>
              <a:t>的设计与实现</a:t>
            </a:r>
          </a:p>
        </p:txBody>
      </p:sp>
      <p:sp>
        <p:nvSpPr>
          <p:cNvPr id="18" name="文本框 17"/>
          <p:cNvSpPr txBox="1"/>
          <p:nvPr/>
        </p:nvSpPr>
        <p:spPr>
          <a:xfrm>
            <a:off x="5087094" y="2271174"/>
            <a:ext cx="6466756" cy="1015663"/>
          </a:xfrm>
          <a:prstGeom prst="rect">
            <a:avLst/>
          </a:prstGeom>
          <a:noFill/>
        </p:spPr>
        <p:txBody>
          <a:bodyPr wrap="square" rtlCol="0">
            <a:spAutoFit/>
          </a:bodyPr>
          <a:lstStyle/>
          <a:p>
            <a:r>
              <a:rPr lang="zh-CN" altLang="en-US" sz="6000" b="1" dirty="0">
                <a:solidFill>
                  <a:schemeClr val="tx1">
                    <a:lumMod val="85000"/>
                    <a:lumOff val="15000"/>
                  </a:schemeClr>
                </a:solidFill>
                <a:latin typeface="MStiffHei HKS UltraBold" pitchFamily="2" charset="-120"/>
                <a:ea typeface="MStiffHei HKS UltraBold" pitchFamily="2" charset="-120"/>
              </a:rPr>
              <a:t>毕业答辩</a:t>
            </a:r>
          </a:p>
        </p:txBody>
      </p:sp>
      <p:sp>
        <p:nvSpPr>
          <p:cNvPr id="35" name="TextBox 34"/>
          <p:cNvSpPr txBox="1"/>
          <p:nvPr/>
        </p:nvSpPr>
        <p:spPr>
          <a:xfrm>
            <a:off x="5087094" y="5877272"/>
            <a:ext cx="5832648" cy="581057"/>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a:solidFill>
                  <a:srgbClr val="414455"/>
                </a:solidFill>
              </a:rPr>
              <a:t>答辩人</a:t>
            </a:r>
            <a:r>
              <a:rPr lang="zh-CN" altLang="en-US" sz="2400" dirty="0">
                <a:solidFill>
                  <a:schemeClr val="tx1">
                    <a:lumMod val="75000"/>
                    <a:lumOff val="25000"/>
                  </a:schemeClr>
                </a:solidFill>
              </a:rPr>
              <a:t>：胡浩                </a:t>
            </a:r>
            <a:r>
              <a:rPr lang="zh-CN" altLang="en-US" sz="2400" b="1" dirty="0">
                <a:solidFill>
                  <a:srgbClr val="414455"/>
                </a:solidFill>
              </a:rPr>
              <a:t>导师</a:t>
            </a:r>
            <a:r>
              <a:rPr lang="zh-CN" altLang="en-US" sz="2400" dirty="0">
                <a:solidFill>
                  <a:schemeClr val="tx1">
                    <a:lumMod val="75000"/>
                    <a:lumOff val="25000"/>
                  </a:schemeClr>
                </a:solidFill>
              </a:rPr>
              <a:t>：张蕾</a:t>
            </a: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图片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3356" y="0"/>
            <a:ext cx="1868773" cy="1900447"/>
          </a:xfrm>
          <a:prstGeom prst="rect">
            <a:avLst/>
          </a:prstGeom>
          <a:noFill/>
        </p:spPr>
      </p:pic>
    </p:spTree>
    <p:extLst>
      <p:ext uri="{BB962C8B-B14F-4D97-AF65-F5344CB8AC3E}">
        <p14:creationId xmlns:p14="http://schemas.microsoft.com/office/powerpoint/2010/main" val="61878618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2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700"/>
                                </p:stCondLst>
                                <p:childTnLst>
                                  <p:par>
                                    <p:cTn id="27" presetID="17" presetClass="entr" presetSubtype="1" fill="hold" grpId="0" nodeType="afterEffect">
                                      <p:stCondLst>
                                        <p:cond delay="0"/>
                                      </p:stCondLst>
                                      <p:iterate type="lt">
                                        <p:tmPct val="40000"/>
                                      </p:iterate>
                                      <p:childTnLst>
                                        <p:set>
                                          <p:cBhvr>
                                            <p:cTn id="28" dur="1" fill="hold">
                                              <p:stCondLst>
                                                <p:cond delay="0"/>
                                              </p:stCondLst>
                                            </p:cTn>
                                            <p:tgtEl>
                                              <p:spTgt spid="18"/>
                                            </p:tgtEl>
                                            <p:attrNameLst>
                                              <p:attrName>style.visibility</p:attrName>
                                            </p:attrNameLst>
                                          </p:cBhvr>
                                          <p:to>
                                            <p:strVal val="visible"/>
                                          </p:to>
                                        </p:set>
                                        <p:anim calcmode="lin" valueType="num">
                                          <p:cBhvr>
                                            <p:cTn id="29" dur="250" fill="hold"/>
                                            <p:tgtEl>
                                              <p:spTgt spid="18"/>
                                            </p:tgtEl>
                                            <p:attrNameLst>
                                              <p:attrName>ppt_x</p:attrName>
                                            </p:attrNameLst>
                                          </p:cBhvr>
                                          <p:tavLst>
                                            <p:tav tm="0">
                                              <p:val>
                                                <p:strVal val="#ppt_x"/>
                                              </p:val>
                                            </p:tav>
                                            <p:tav tm="100000">
                                              <p:val>
                                                <p:strVal val="#ppt_x"/>
                                              </p:val>
                                            </p:tav>
                                          </p:tavLst>
                                        </p:anim>
                                        <p:anim calcmode="lin" valueType="num">
                                          <p:cBhvr>
                                            <p:cTn id="30" dur="250" fill="hold"/>
                                            <p:tgtEl>
                                              <p:spTgt spid="18"/>
                                            </p:tgtEl>
                                            <p:attrNameLst>
                                              <p:attrName>ppt_y</p:attrName>
                                            </p:attrNameLst>
                                          </p:cBhvr>
                                          <p:tavLst>
                                            <p:tav tm="0">
                                              <p:val>
                                                <p:strVal val="#ppt_y-#ppt_h/2"/>
                                              </p:val>
                                            </p:tav>
                                            <p:tav tm="100000">
                                              <p:val>
                                                <p:strVal val="#ppt_y"/>
                                              </p:val>
                                            </p:tav>
                                          </p:tavLst>
                                        </p:anim>
                                        <p:anim calcmode="lin" valueType="num">
                                          <p:cBhvr>
                                            <p:cTn id="31" dur="250" fill="hold"/>
                                            <p:tgtEl>
                                              <p:spTgt spid="18"/>
                                            </p:tgtEl>
                                            <p:attrNameLst>
                                              <p:attrName>ppt_w</p:attrName>
                                            </p:attrNameLst>
                                          </p:cBhvr>
                                          <p:tavLst>
                                            <p:tav tm="0">
                                              <p:val>
                                                <p:strVal val="#ppt_w"/>
                                              </p:val>
                                            </p:tav>
                                            <p:tav tm="100000">
                                              <p:val>
                                                <p:strVal val="#ppt_w"/>
                                              </p:val>
                                            </p:tav>
                                          </p:tavLst>
                                        </p:anim>
                                        <p:anim calcmode="lin" valueType="num">
                                          <p:cBhvr>
                                            <p:cTn id="32" dur="2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32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30"/>
                                            </p:tgtEl>
                                            <p:attrNameLst>
                                              <p:attrName>style.visibility</p:attrName>
                                            </p:attrNameLst>
                                          </p:cBhvr>
                                          <p:to>
                                            <p:strVal val="visible"/>
                                          </p:to>
                                        </p:set>
                                        <p:animEffect transition="in" filter="wipe(left)">
                                          <p:cBhvr>
                                            <p:cTn id="36" dur="300"/>
                                            <p:tgtEl>
                                              <p:spTgt spid="30"/>
                                            </p:tgtEl>
                                          </p:cBhvr>
                                        </p:animEffect>
                                      </p:childTnLst>
                                    </p:cTn>
                                  </p:par>
                                  <p:par>
                                    <p:cTn id="37" presetID="36" presetClass="emph" presetSubtype="0" fill="hold" grpId="1" nodeType="withEffect">
                                      <p:stCondLst>
                                        <p:cond delay="0"/>
                                      </p:stCondLst>
                                      <p:iterate type="lt">
                                        <p:tmPct val="30000"/>
                                      </p:iterate>
                                      <p:childTnLst>
                                        <p:animScale>
                                          <p:cBhvr>
                                            <p:cTn id="38" dur="150" autoRev="1" fill="hold">
                                              <p:stCondLst>
                                                <p:cond delay="0"/>
                                              </p:stCondLst>
                                            </p:cTn>
                                            <p:tgtEl>
                                              <p:spTgt spid="30"/>
                                            </p:tgtEl>
                                          </p:cBhvr>
                                          <p:to x="80000" y="100000"/>
                                        </p:animScale>
                                        <p:anim by="(#ppt_w*0.10)" calcmode="lin" valueType="num">
                                          <p:cBhvr>
                                            <p:cTn id="39" dur="150" autoRev="1" fill="hold">
                                              <p:stCondLst>
                                                <p:cond delay="0"/>
                                              </p:stCondLst>
                                            </p:cTn>
                                            <p:tgtEl>
                                              <p:spTgt spid="30"/>
                                            </p:tgtEl>
                                            <p:attrNameLst>
                                              <p:attrName>ppt_x</p:attrName>
                                            </p:attrNameLst>
                                          </p:cBhvr>
                                        </p:anim>
                                        <p:anim by="(-#ppt_w*0.10)" calcmode="lin" valueType="num">
                                          <p:cBhvr>
                                            <p:cTn id="40" dur="150" autoRev="1" fill="hold">
                                              <p:stCondLst>
                                                <p:cond delay="0"/>
                                              </p:stCondLst>
                                            </p:cTn>
                                            <p:tgtEl>
                                              <p:spTgt spid="30"/>
                                            </p:tgtEl>
                                            <p:attrNameLst>
                                              <p:attrName>ppt_y</p:attrName>
                                            </p:attrNameLst>
                                          </p:cBhvr>
                                        </p:anim>
                                        <p:animRot by="-480000">
                                          <p:cBhvr>
                                            <p:cTn id="41" dur="150" autoRev="1" fill="hold">
                                              <p:stCondLst>
                                                <p:cond delay="0"/>
                                              </p:stCondLst>
                                            </p:cTn>
                                            <p:tgtEl>
                                              <p:spTgt spid="30"/>
                                            </p:tgtEl>
                                            <p:attrNameLst>
                                              <p:attrName>r</p:attrName>
                                            </p:attrNameLst>
                                          </p:cBhvr>
                                        </p:animRot>
                                      </p:childTnLst>
                                    </p:cTn>
                                  </p:par>
                                </p:childTnLst>
                              </p:cTn>
                            </p:par>
                            <p:par>
                              <p:cTn id="42" fill="hold">
                                <p:stCondLst>
                                  <p:cond delay="553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53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703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2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700"/>
                                </p:stCondLst>
                                <p:childTnLst>
                                  <p:par>
                                    <p:cTn id="27" presetID="17" presetClass="entr" presetSubtype="1" fill="hold" grpId="0" nodeType="afterEffect">
                                      <p:stCondLst>
                                        <p:cond delay="0"/>
                                      </p:stCondLst>
                                      <p:iterate type="lt">
                                        <p:tmPct val="40000"/>
                                      </p:iterate>
                                      <p:childTnLst>
                                        <p:set>
                                          <p:cBhvr>
                                            <p:cTn id="28" dur="1" fill="hold">
                                              <p:stCondLst>
                                                <p:cond delay="0"/>
                                              </p:stCondLst>
                                            </p:cTn>
                                            <p:tgtEl>
                                              <p:spTgt spid="18"/>
                                            </p:tgtEl>
                                            <p:attrNameLst>
                                              <p:attrName>style.visibility</p:attrName>
                                            </p:attrNameLst>
                                          </p:cBhvr>
                                          <p:to>
                                            <p:strVal val="visible"/>
                                          </p:to>
                                        </p:set>
                                        <p:anim calcmode="lin" valueType="num">
                                          <p:cBhvr>
                                            <p:cTn id="29" dur="250" fill="hold"/>
                                            <p:tgtEl>
                                              <p:spTgt spid="18"/>
                                            </p:tgtEl>
                                            <p:attrNameLst>
                                              <p:attrName>ppt_x</p:attrName>
                                            </p:attrNameLst>
                                          </p:cBhvr>
                                          <p:tavLst>
                                            <p:tav tm="0">
                                              <p:val>
                                                <p:strVal val="#ppt_x"/>
                                              </p:val>
                                            </p:tav>
                                            <p:tav tm="100000">
                                              <p:val>
                                                <p:strVal val="#ppt_x"/>
                                              </p:val>
                                            </p:tav>
                                          </p:tavLst>
                                        </p:anim>
                                        <p:anim calcmode="lin" valueType="num">
                                          <p:cBhvr>
                                            <p:cTn id="30" dur="250" fill="hold"/>
                                            <p:tgtEl>
                                              <p:spTgt spid="18"/>
                                            </p:tgtEl>
                                            <p:attrNameLst>
                                              <p:attrName>ppt_y</p:attrName>
                                            </p:attrNameLst>
                                          </p:cBhvr>
                                          <p:tavLst>
                                            <p:tav tm="0">
                                              <p:val>
                                                <p:strVal val="#ppt_y-#ppt_h/2"/>
                                              </p:val>
                                            </p:tav>
                                            <p:tav tm="100000">
                                              <p:val>
                                                <p:strVal val="#ppt_y"/>
                                              </p:val>
                                            </p:tav>
                                          </p:tavLst>
                                        </p:anim>
                                        <p:anim calcmode="lin" valueType="num">
                                          <p:cBhvr>
                                            <p:cTn id="31" dur="250" fill="hold"/>
                                            <p:tgtEl>
                                              <p:spTgt spid="18"/>
                                            </p:tgtEl>
                                            <p:attrNameLst>
                                              <p:attrName>ppt_w</p:attrName>
                                            </p:attrNameLst>
                                          </p:cBhvr>
                                          <p:tavLst>
                                            <p:tav tm="0">
                                              <p:val>
                                                <p:strVal val="#ppt_w"/>
                                              </p:val>
                                            </p:tav>
                                            <p:tav tm="100000">
                                              <p:val>
                                                <p:strVal val="#ppt_w"/>
                                              </p:val>
                                            </p:tav>
                                          </p:tavLst>
                                        </p:anim>
                                        <p:anim calcmode="lin" valueType="num">
                                          <p:cBhvr>
                                            <p:cTn id="32" dur="2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32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30"/>
                                            </p:tgtEl>
                                            <p:attrNameLst>
                                              <p:attrName>style.visibility</p:attrName>
                                            </p:attrNameLst>
                                          </p:cBhvr>
                                          <p:to>
                                            <p:strVal val="visible"/>
                                          </p:to>
                                        </p:set>
                                        <p:animEffect transition="in" filter="wipe(left)">
                                          <p:cBhvr>
                                            <p:cTn id="36" dur="300"/>
                                            <p:tgtEl>
                                              <p:spTgt spid="30"/>
                                            </p:tgtEl>
                                          </p:cBhvr>
                                        </p:animEffect>
                                      </p:childTnLst>
                                    </p:cTn>
                                  </p:par>
                                  <p:par>
                                    <p:cTn id="37" presetID="36" presetClass="emph" presetSubtype="0" fill="hold" grpId="1" nodeType="withEffect">
                                      <p:stCondLst>
                                        <p:cond delay="0"/>
                                      </p:stCondLst>
                                      <p:iterate type="lt">
                                        <p:tmPct val="30000"/>
                                      </p:iterate>
                                      <p:childTnLst>
                                        <p:animScale>
                                          <p:cBhvr>
                                            <p:cTn id="38" dur="150" autoRev="1" fill="hold">
                                              <p:stCondLst>
                                                <p:cond delay="0"/>
                                              </p:stCondLst>
                                            </p:cTn>
                                            <p:tgtEl>
                                              <p:spTgt spid="30"/>
                                            </p:tgtEl>
                                          </p:cBhvr>
                                          <p:to x="80000" y="100000"/>
                                        </p:animScale>
                                        <p:anim by="(#ppt_w*0.10)" calcmode="lin" valueType="num">
                                          <p:cBhvr>
                                            <p:cTn id="39" dur="150" autoRev="1" fill="hold">
                                              <p:stCondLst>
                                                <p:cond delay="0"/>
                                              </p:stCondLst>
                                            </p:cTn>
                                            <p:tgtEl>
                                              <p:spTgt spid="30"/>
                                            </p:tgtEl>
                                            <p:attrNameLst>
                                              <p:attrName>ppt_x</p:attrName>
                                            </p:attrNameLst>
                                          </p:cBhvr>
                                        </p:anim>
                                        <p:anim by="(-#ppt_w*0.10)" calcmode="lin" valueType="num">
                                          <p:cBhvr>
                                            <p:cTn id="40" dur="150" autoRev="1" fill="hold">
                                              <p:stCondLst>
                                                <p:cond delay="0"/>
                                              </p:stCondLst>
                                            </p:cTn>
                                            <p:tgtEl>
                                              <p:spTgt spid="30"/>
                                            </p:tgtEl>
                                            <p:attrNameLst>
                                              <p:attrName>ppt_y</p:attrName>
                                            </p:attrNameLst>
                                          </p:cBhvr>
                                        </p:anim>
                                        <p:animRot by="-480000">
                                          <p:cBhvr>
                                            <p:cTn id="41" dur="150" autoRev="1" fill="hold">
                                              <p:stCondLst>
                                                <p:cond delay="0"/>
                                              </p:stCondLst>
                                            </p:cTn>
                                            <p:tgtEl>
                                              <p:spTgt spid="30"/>
                                            </p:tgtEl>
                                            <p:attrNameLst>
                                              <p:attrName>r</p:attrName>
                                            </p:attrNameLst>
                                          </p:cBhvr>
                                        </p:animRot>
                                      </p:childTnLst>
                                    </p:cTn>
                                  </p:par>
                                </p:childTnLst>
                              </p:cTn>
                            </p:par>
                            <p:par>
                              <p:cTn id="42" fill="hold">
                                <p:stCondLst>
                                  <p:cond delay="553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53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703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88866"/>
            <a:ext cx="121058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主要贡献</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与创新</a:t>
            </a:r>
          </a:p>
        </p:txBody>
      </p:sp>
      <p:sp>
        <p:nvSpPr>
          <p:cNvPr id="60" name="矩形 59"/>
          <p:cNvSpPr/>
          <p:nvPr/>
        </p:nvSpPr>
        <p:spPr>
          <a:xfrm>
            <a:off x="1413389" y="2565172"/>
            <a:ext cx="3271158" cy="3108762"/>
          </a:xfrm>
          <a:prstGeom prst="rect">
            <a:avLst/>
          </a:prstGeom>
          <a:solidFill>
            <a:srgbClr val="41445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892361" y="2254493"/>
            <a:ext cx="2285769" cy="2167662"/>
          </a:xfrm>
          <a:prstGeom prst="rect">
            <a:avLst/>
          </a:prstGeom>
          <a:solidFill>
            <a:srgbClr val="53576D"/>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227097" y="2040715"/>
            <a:ext cx="1614150" cy="1539071"/>
          </a:xfrm>
          <a:prstGeom prst="rect">
            <a:avLst/>
          </a:prstGeom>
          <a:solidFill>
            <a:srgbClr val="63688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474747" y="1707410"/>
            <a:ext cx="1097319" cy="1080000"/>
          </a:xfrm>
          <a:prstGeom prst="rect">
            <a:avLst/>
          </a:prstGeom>
          <a:solidFill>
            <a:srgbClr val="7C819C"/>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48758" y="1191032"/>
            <a:ext cx="540000" cy="540000"/>
          </a:xfrm>
          <a:prstGeom prst="rect">
            <a:avLst/>
          </a:prstGeom>
          <a:solidFill>
            <a:srgbClr val="9498AE"/>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142878"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3333800"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646934"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4150990"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511030"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108329"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2" name="TextBox 81"/>
          <p:cNvSpPr txBox="1"/>
          <p:nvPr/>
        </p:nvSpPr>
        <p:spPr>
          <a:xfrm>
            <a:off x="5525042" y="4586506"/>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3" name="TextBox 82"/>
          <p:cNvSpPr txBox="1"/>
          <p:nvPr/>
        </p:nvSpPr>
        <p:spPr>
          <a:xfrm>
            <a:off x="7108329"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4" name="TextBox 83"/>
          <p:cNvSpPr txBox="1"/>
          <p:nvPr/>
        </p:nvSpPr>
        <p:spPr>
          <a:xfrm>
            <a:off x="5525042" y="3650402"/>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5" name="TextBox 84"/>
          <p:cNvSpPr txBox="1"/>
          <p:nvPr/>
        </p:nvSpPr>
        <p:spPr>
          <a:xfrm>
            <a:off x="7108329"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6" name="TextBox 85"/>
          <p:cNvSpPr txBox="1"/>
          <p:nvPr/>
        </p:nvSpPr>
        <p:spPr>
          <a:xfrm>
            <a:off x="5525042" y="2699835"/>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7" name="TextBox 86"/>
          <p:cNvSpPr txBox="1"/>
          <p:nvPr/>
        </p:nvSpPr>
        <p:spPr>
          <a:xfrm>
            <a:off x="7108329"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8" name="TextBox 87"/>
          <p:cNvSpPr txBox="1"/>
          <p:nvPr/>
        </p:nvSpPr>
        <p:spPr>
          <a:xfrm>
            <a:off x="5525042" y="2053986"/>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9" name="TextBox 88"/>
          <p:cNvSpPr txBox="1"/>
          <p:nvPr/>
        </p:nvSpPr>
        <p:spPr>
          <a:xfrm>
            <a:off x="7108329"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90" name="TextBox 89"/>
          <p:cNvSpPr txBox="1"/>
          <p:nvPr/>
        </p:nvSpPr>
        <p:spPr>
          <a:xfrm>
            <a:off x="5525042" y="1401500"/>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14:presetBounceEnd="64000">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14:bounceEnd="64000">
                                          <p:cBhvr additive="base">
                                            <p:cTn id="19"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14:bounceEnd="64000">
                                          <p:cBhvr additive="base">
                                            <p:cTn id="23"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14:bounceEnd="64000">
                                          <p:cBhvr additive="base">
                                            <p:cTn id="27"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14:bounceEnd="64000">
                                          <p:cBhvr additive="base">
                                            <p:cTn id="31"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4000">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14:bounceEnd="64000">
                                          <p:cBhvr additive="base">
                                            <p:cTn id="35"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9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34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1000" fill="hold"/>
                                            <p:tgtEl>
                                              <p:spTgt spid="60"/>
                                            </p:tgtEl>
                                            <p:attrNameLst>
                                              <p:attrName>ppt_x</p:attrName>
                                            </p:attrNameLst>
                                          </p:cBhvr>
                                          <p:tavLst>
                                            <p:tav tm="0">
                                              <p:val>
                                                <p:strVal val="#ppt_x"/>
                                              </p:val>
                                            </p:tav>
                                            <p:tav tm="100000">
                                              <p:val>
                                                <p:strVal val="#ppt_x"/>
                                              </p:val>
                                            </p:tav>
                                          </p:tavLst>
                                        </p:anim>
                                        <p:anim calcmode="lin" valueType="num">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1000" fill="hold"/>
                                            <p:tgtEl>
                                              <p:spTgt spid="61"/>
                                            </p:tgtEl>
                                            <p:attrNameLst>
                                              <p:attrName>ppt_x</p:attrName>
                                            </p:attrNameLst>
                                          </p:cBhvr>
                                          <p:tavLst>
                                            <p:tav tm="0">
                                              <p:val>
                                                <p:strVal val="#ppt_x"/>
                                              </p:val>
                                            </p:tav>
                                            <p:tav tm="100000">
                                              <p:val>
                                                <p:strVal val="#ppt_x"/>
                                              </p:val>
                                            </p:tav>
                                          </p:tavLst>
                                        </p:anim>
                                        <p:anim calcmode="lin" valueType="num">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000" fill="hold"/>
                                            <p:tgtEl>
                                              <p:spTgt spid="62"/>
                                            </p:tgtEl>
                                            <p:attrNameLst>
                                              <p:attrName>ppt_x</p:attrName>
                                            </p:attrNameLst>
                                          </p:cBhvr>
                                          <p:tavLst>
                                            <p:tav tm="0">
                                              <p:val>
                                                <p:strVal val="#ppt_x"/>
                                              </p:val>
                                            </p:tav>
                                            <p:tav tm="100000">
                                              <p:val>
                                                <p:strVal val="#ppt_x"/>
                                              </p:val>
                                            </p:tav>
                                          </p:tavLst>
                                        </p:anim>
                                        <p:anim calcmode="lin" valueType="num">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1000" fill="hold"/>
                                            <p:tgtEl>
                                              <p:spTgt spid="63"/>
                                            </p:tgtEl>
                                            <p:attrNameLst>
                                              <p:attrName>ppt_x</p:attrName>
                                            </p:attrNameLst>
                                          </p:cBhvr>
                                          <p:tavLst>
                                            <p:tav tm="0">
                                              <p:val>
                                                <p:strVal val="#ppt_x"/>
                                              </p:val>
                                            </p:tav>
                                            <p:tav tm="100000">
                                              <p:val>
                                                <p:strVal val="#ppt_x"/>
                                              </p:val>
                                            </p:tav>
                                          </p:tavLst>
                                        </p:anim>
                                        <p:anim calcmode="lin" valueType="num">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1000" fill="hold"/>
                                            <p:tgtEl>
                                              <p:spTgt spid="64"/>
                                            </p:tgtEl>
                                            <p:attrNameLst>
                                              <p:attrName>ppt_x</p:attrName>
                                            </p:attrNameLst>
                                          </p:cBhvr>
                                          <p:tavLst>
                                            <p:tav tm="0">
                                              <p:val>
                                                <p:strVal val="#ppt_x"/>
                                              </p:val>
                                            </p:tav>
                                            <p:tav tm="100000">
                                              <p:val>
                                                <p:strVal val="#ppt_x"/>
                                              </p:val>
                                            </p:tav>
                                          </p:tavLst>
                                        </p:anim>
                                        <p:anim calcmode="lin" valueType="num">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9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34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chemeClr val="accent1">
                    <a:lumMod val="50000"/>
                  </a:schemeClr>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11" y="4251798"/>
            <a:ext cx="3416320" cy="646331"/>
          </a:xfrm>
          <a:prstGeom prst="rect">
            <a:avLst/>
          </a:prstGeom>
          <a:noFill/>
        </p:spPr>
        <p:txBody>
          <a:bodyPr wrap="none" rtlCol="0">
            <a:spAutoFit/>
          </a:bodyPr>
          <a:lstStyle/>
          <a:p>
            <a:r>
              <a:rPr lang="zh-CN" altLang="en-US" sz="3600" b="1" dirty="0">
                <a:solidFill>
                  <a:schemeClr val="accent1">
                    <a:lumMod val="50000"/>
                  </a:schemeClr>
                </a:solidFill>
                <a:latin typeface="微软雅黑" pitchFamily="34" charset="-122"/>
                <a:ea typeface="微软雅黑" pitchFamily="34" charset="-122"/>
              </a:rPr>
              <a:t>研究思路与方法</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accent1">
                    <a:lumMod val="50000"/>
                  </a:schemeClr>
                </a:solidFill>
                <a:latin typeface="微软雅黑" pitchFamily="34" charset="-122"/>
                <a:ea typeface="微软雅黑" pitchFamily="34" charset="-122"/>
              </a:rPr>
              <a:t>研究思路</a:t>
            </a:r>
          </a:p>
        </p:txBody>
      </p:sp>
      <p:grpSp>
        <p:nvGrpSpPr>
          <p:cNvPr id="5" name="组合 4"/>
          <p:cNvGrpSpPr/>
          <p:nvPr/>
        </p:nvGrpSpPr>
        <p:grpSpPr>
          <a:xfrm>
            <a:off x="6032873" y="2303730"/>
            <a:ext cx="180975" cy="1488517"/>
            <a:chOff x="6032873" y="1880798"/>
            <a:chExt cx="180975" cy="1488517"/>
          </a:xfrm>
          <a:solidFill>
            <a:schemeClr val="accent6"/>
          </a:solidFill>
        </p:grpSpPr>
        <p:sp>
          <p:nvSpPr>
            <p:cNvPr id="54" name="直接连接符 14"/>
            <p:cNvSpPr>
              <a:spLocks noChangeShapeType="1"/>
            </p:cNvSpPr>
            <p:nvPr/>
          </p:nvSpPr>
          <p:spPr bwMode="auto">
            <a:xfrm>
              <a:off x="6123362" y="1897849"/>
              <a:ext cx="0" cy="1471466"/>
            </a:xfrm>
            <a:prstGeom prst="lin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accent1">
                    <a:lumMod val="50000"/>
                  </a:schemeClr>
                </a:solidFill>
              </a:endParaRPr>
            </a:p>
          </p:txBody>
        </p:sp>
        <p:sp>
          <p:nvSpPr>
            <p:cNvPr id="57" name="椭圆 7"/>
            <p:cNvSpPr>
              <a:spLocks noChangeArrowheads="1"/>
            </p:cNvSpPr>
            <p:nvPr/>
          </p:nvSpPr>
          <p:spPr bwMode="auto">
            <a:xfrm>
              <a:off x="6032873" y="1880798"/>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accent1">
                    <a:lumMod val="50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accent1">
                    <a:lumMod val="50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accent1">
                    <a:lumMod val="50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a:solidFill>
                  <a:schemeClr val="accent1">
                    <a:lumMod val="50000"/>
                  </a:schemeClr>
                </a:solidFill>
                <a:latin typeface="微软雅黑" pitchFamily="34" charset="-122"/>
                <a:ea typeface="微软雅黑" pitchFamily="34" charset="-122"/>
              </a:rPr>
              <a:t>研究方案</a:t>
            </a:r>
          </a:p>
        </p:txBody>
      </p:sp>
      <p:sp>
        <p:nvSpPr>
          <p:cNvPr id="66" name="TextBox 65"/>
          <p:cNvSpPr txBox="1"/>
          <p:nvPr/>
        </p:nvSpPr>
        <p:spPr>
          <a:xfrm>
            <a:off x="6383238" y="3471391"/>
            <a:ext cx="2954655" cy="461665"/>
          </a:xfrm>
          <a:prstGeom prst="rect">
            <a:avLst/>
          </a:prstGeom>
          <a:noFill/>
        </p:spPr>
        <p:txBody>
          <a:bodyPr wrap="none" rtlCol="0">
            <a:spAutoFit/>
          </a:bodyPr>
          <a:lstStyle/>
          <a:p>
            <a:r>
              <a:rPr lang="zh-CN" altLang="en-US" sz="2400">
                <a:solidFill>
                  <a:schemeClr val="accent1">
                    <a:lumMod val="50000"/>
                  </a:schemeClr>
                </a:solidFill>
                <a:latin typeface="微软雅黑" pitchFamily="34" charset="-122"/>
                <a:ea typeface="微软雅黑" pitchFamily="34" charset="-122"/>
              </a:rPr>
              <a:t>研究方案可行性说明</a:t>
            </a:r>
          </a:p>
        </p:txBody>
      </p:sp>
    </p:spTree>
    <p:extLst>
      <p:ext uri="{BB962C8B-B14F-4D97-AF65-F5344CB8AC3E}">
        <p14:creationId xmlns:p14="http://schemas.microsoft.com/office/powerpoint/2010/main" val="8690745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研究思路</a:t>
            </a:r>
          </a:p>
        </p:txBody>
      </p:sp>
      <p:sp>
        <p:nvSpPr>
          <p:cNvPr id="7" name="Rectangle 4"/>
          <p:cNvSpPr>
            <a:spLocks noChangeArrowheads="1"/>
          </p:cNvSpPr>
          <p:nvPr/>
        </p:nvSpPr>
        <p:spPr bwMode="auto">
          <a:xfrm>
            <a:off x="1126654" y="1563588"/>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kern="0">
                <a:solidFill>
                  <a:srgbClr val="4D4D4D"/>
                </a:solidFill>
                <a:latin typeface="微软雅黑" pitchFamily="34" charset="-122"/>
                <a:ea typeface="微软雅黑" pitchFamily="34" charset="-122"/>
              </a:rPr>
              <a:t>点击输入文字点击输入文字点击输入文字</a:t>
            </a:r>
          </a:p>
        </p:txBody>
      </p:sp>
      <p:sp>
        <p:nvSpPr>
          <p:cNvPr id="8" name="Text Box 11"/>
          <p:cNvSpPr txBox="1">
            <a:spLocks noChangeArrowheads="1"/>
          </p:cNvSpPr>
          <p:nvPr/>
        </p:nvSpPr>
        <p:spPr bwMode="auto">
          <a:xfrm>
            <a:off x="1270670" y="1552738"/>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1</a:t>
            </a:r>
          </a:p>
        </p:txBody>
      </p:sp>
      <p:sp>
        <p:nvSpPr>
          <p:cNvPr id="10" name="Rectangle 2"/>
          <p:cNvSpPr>
            <a:spLocks noChangeArrowheads="1"/>
          </p:cNvSpPr>
          <p:nvPr/>
        </p:nvSpPr>
        <p:spPr bwMode="auto">
          <a:xfrm>
            <a:off x="1126654" y="2835176"/>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p>
        </p:txBody>
      </p:sp>
      <p:sp>
        <p:nvSpPr>
          <p:cNvPr id="11" name="Text Box 12"/>
          <p:cNvSpPr txBox="1">
            <a:spLocks noChangeArrowheads="1"/>
          </p:cNvSpPr>
          <p:nvPr/>
        </p:nvSpPr>
        <p:spPr bwMode="auto">
          <a:xfrm>
            <a:off x="1270670" y="282340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2</a:t>
            </a:r>
          </a:p>
        </p:txBody>
      </p:sp>
      <p:sp>
        <p:nvSpPr>
          <p:cNvPr id="13" name="Rectangle 2"/>
          <p:cNvSpPr>
            <a:spLocks noChangeArrowheads="1"/>
          </p:cNvSpPr>
          <p:nvPr/>
        </p:nvSpPr>
        <p:spPr bwMode="auto">
          <a:xfrm>
            <a:off x="1126654" y="4133034"/>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p>
        </p:txBody>
      </p:sp>
      <p:sp>
        <p:nvSpPr>
          <p:cNvPr id="14" name="Text Box 12"/>
          <p:cNvSpPr txBox="1">
            <a:spLocks noChangeArrowheads="1"/>
          </p:cNvSpPr>
          <p:nvPr/>
        </p:nvSpPr>
        <p:spPr bwMode="auto">
          <a:xfrm>
            <a:off x="1270670" y="4121259"/>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3</a:t>
            </a:r>
          </a:p>
        </p:txBody>
      </p:sp>
      <p:sp>
        <p:nvSpPr>
          <p:cNvPr id="16" name="Rectangle 2"/>
          <p:cNvSpPr>
            <a:spLocks noChangeArrowheads="1"/>
          </p:cNvSpPr>
          <p:nvPr/>
        </p:nvSpPr>
        <p:spPr bwMode="auto">
          <a:xfrm>
            <a:off x="1126654" y="5401395"/>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p>
        </p:txBody>
      </p:sp>
      <p:sp>
        <p:nvSpPr>
          <p:cNvPr id="17" name="Text Box 12"/>
          <p:cNvSpPr txBox="1">
            <a:spLocks noChangeArrowheads="1"/>
          </p:cNvSpPr>
          <p:nvPr/>
        </p:nvSpPr>
        <p:spPr bwMode="auto">
          <a:xfrm>
            <a:off x="1270670" y="5389620"/>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4</a:t>
            </a:r>
          </a:p>
        </p:txBody>
      </p:sp>
      <p:sp>
        <p:nvSpPr>
          <p:cNvPr id="18" name="矩形 1"/>
          <p:cNvSpPr/>
          <p:nvPr/>
        </p:nvSpPr>
        <p:spPr>
          <a:xfrm>
            <a:off x="2237904" y="1130202"/>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添加标题文字</a:t>
            </a:r>
          </a:p>
        </p:txBody>
      </p:sp>
      <p:sp>
        <p:nvSpPr>
          <p:cNvPr id="19" name="矩形 18"/>
          <p:cNvSpPr/>
          <p:nvPr/>
        </p:nvSpPr>
        <p:spPr>
          <a:xfrm>
            <a:off x="2237904" y="2401787"/>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添加标题文字</a:t>
            </a:r>
          </a:p>
        </p:txBody>
      </p:sp>
      <p:sp>
        <p:nvSpPr>
          <p:cNvPr id="20" name="矩形 19"/>
          <p:cNvSpPr/>
          <p:nvPr/>
        </p:nvSpPr>
        <p:spPr>
          <a:xfrm>
            <a:off x="2237904" y="3699645"/>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添加标题文字</a:t>
            </a:r>
          </a:p>
        </p:txBody>
      </p:sp>
      <p:sp>
        <p:nvSpPr>
          <p:cNvPr id="21" name="矩形 20"/>
          <p:cNvSpPr/>
          <p:nvPr/>
        </p:nvSpPr>
        <p:spPr>
          <a:xfrm>
            <a:off x="2237904" y="4968006"/>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添加标题文字</a:t>
            </a: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14:presetBounceEnd="50000">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14:bounceEnd="50000">
                                          <p:cBhvr additive="base">
                                            <p:cTn id="74"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研究方案</a:t>
            </a:r>
          </a:p>
        </p:txBody>
      </p:sp>
      <p:sp>
        <p:nvSpPr>
          <p:cNvPr id="5" name="矩形 4"/>
          <p:cNvSpPr/>
          <p:nvPr/>
        </p:nvSpPr>
        <p:spPr>
          <a:xfrm>
            <a:off x="1841917" y="1556792"/>
            <a:ext cx="8506579" cy="4104456"/>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73003" y="2780928"/>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itchFamily="34" charset="-122"/>
                <a:ea typeface="微软雅黑" pitchFamily="34" charset="-122"/>
              </a:rPr>
              <a:t>点击添加文本</a:t>
            </a:r>
          </a:p>
        </p:txBody>
      </p:sp>
      <p:sp>
        <p:nvSpPr>
          <p:cNvPr id="7" name="椭圆 6"/>
          <p:cNvSpPr/>
          <p:nvPr/>
        </p:nvSpPr>
        <p:spPr>
          <a:xfrm>
            <a:off x="9479582" y="2780928"/>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itchFamily="34" charset="-122"/>
                <a:ea typeface="微软雅黑" pitchFamily="34" charset="-122"/>
              </a:rPr>
              <a:t>点击添加文本</a:t>
            </a:r>
          </a:p>
        </p:txBody>
      </p:sp>
      <p:sp>
        <p:nvSpPr>
          <p:cNvPr id="8" name="矩形 7"/>
          <p:cNvSpPr/>
          <p:nvPr/>
        </p:nvSpPr>
        <p:spPr>
          <a:xfrm>
            <a:off x="5310376" y="2771636"/>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9" name="矩形 8"/>
          <p:cNvSpPr/>
          <p:nvPr/>
        </p:nvSpPr>
        <p:spPr>
          <a:xfrm>
            <a:off x="5310376" y="4077072"/>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10" name="上箭头 9"/>
          <p:cNvSpPr/>
          <p:nvPr/>
        </p:nvSpPr>
        <p:spPr>
          <a:xfrm>
            <a:off x="5339122" y="1948190"/>
            <a:ext cx="1512168" cy="720080"/>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flipV="1">
            <a:off x="5339122" y="4581128"/>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90950" y="5445224"/>
            <a:ext cx="4536504" cy="43204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rPr>
              <a:t>点击添加文本</a:t>
            </a:r>
          </a:p>
        </p:txBody>
      </p:sp>
      <p:sp>
        <p:nvSpPr>
          <p:cNvPr id="13" name="矩形 12"/>
          <p:cNvSpPr/>
          <p:nvPr/>
        </p:nvSpPr>
        <p:spPr>
          <a:xfrm>
            <a:off x="3790950" y="1340768"/>
            <a:ext cx="4536504"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rPr>
              <a:t>点击添加文本</a:t>
            </a:r>
          </a:p>
        </p:txBody>
      </p:sp>
      <p:sp>
        <p:nvSpPr>
          <p:cNvPr id="14" name="五边形 2"/>
          <p:cNvSpPr/>
          <p:nvPr/>
        </p:nvSpPr>
        <p:spPr>
          <a:xfrm>
            <a:off x="3133877" y="3663026"/>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2"/>
          <p:cNvSpPr/>
          <p:nvPr/>
        </p:nvSpPr>
        <p:spPr>
          <a:xfrm flipH="1">
            <a:off x="3133877" y="3230978"/>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5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50"/>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50"/>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50"/>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50"/>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5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50"/>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50"/>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50"/>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50"/>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170432" y="476672"/>
            <a:ext cx="121058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研究方案</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可行性</a:t>
            </a:r>
          </a:p>
        </p:txBody>
      </p:sp>
      <p:sp>
        <p:nvSpPr>
          <p:cNvPr id="9" name="椭圆 8"/>
          <p:cNvSpPr/>
          <p:nvPr/>
        </p:nvSpPr>
        <p:spPr>
          <a:xfrm>
            <a:off x="148669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itchFamily="34" charset="-122"/>
                <a:ea typeface="微软雅黑" pitchFamily="34" charset="-122"/>
              </a:rPr>
              <a:t>STEP 1</a:t>
            </a:r>
            <a:endParaRPr lang="zh-CN" altLang="en-US" sz="2000" b="1">
              <a:latin typeface="微软雅黑" pitchFamily="34" charset="-122"/>
              <a:ea typeface="微软雅黑" pitchFamily="34" charset="-122"/>
            </a:endParaRPr>
          </a:p>
        </p:txBody>
      </p:sp>
      <p:sp>
        <p:nvSpPr>
          <p:cNvPr id="14" name="椭圆 13"/>
          <p:cNvSpPr/>
          <p:nvPr/>
        </p:nvSpPr>
        <p:spPr>
          <a:xfrm>
            <a:off x="400697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2</a:t>
            </a:r>
            <a:endParaRPr lang="zh-CN" altLang="en-US" sz="2000" b="1">
              <a:solidFill>
                <a:prstClr val="white"/>
              </a:solidFill>
              <a:latin typeface="微软雅黑" pitchFamily="34" charset="-122"/>
              <a:ea typeface="微软雅黑" pitchFamily="34" charset="-122"/>
            </a:endParaRPr>
          </a:p>
        </p:txBody>
      </p:sp>
      <p:sp>
        <p:nvSpPr>
          <p:cNvPr id="17" name="椭圆 16"/>
          <p:cNvSpPr/>
          <p:nvPr/>
        </p:nvSpPr>
        <p:spPr>
          <a:xfrm>
            <a:off x="652725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3</a:t>
            </a:r>
            <a:endParaRPr lang="zh-CN" altLang="en-US" sz="2000" b="1">
              <a:solidFill>
                <a:prstClr val="white"/>
              </a:solidFill>
              <a:latin typeface="微软雅黑" pitchFamily="34" charset="-122"/>
              <a:ea typeface="微软雅黑" pitchFamily="34" charset="-122"/>
            </a:endParaRPr>
          </a:p>
        </p:txBody>
      </p:sp>
      <p:sp>
        <p:nvSpPr>
          <p:cNvPr id="20" name="椭圆 19"/>
          <p:cNvSpPr/>
          <p:nvPr/>
        </p:nvSpPr>
        <p:spPr>
          <a:xfrm>
            <a:off x="904753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4</a:t>
            </a:r>
            <a:endParaRPr lang="zh-CN" altLang="en-US" sz="2000" b="1">
              <a:solidFill>
                <a:prstClr val="white"/>
              </a:solidFill>
              <a:latin typeface="微软雅黑" pitchFamily="34" charset="-122"/>
              <a:ea typeface="微软雅黑" pitchFamily="34" charset="-122"/>
            </a:endParaRPr>
          </a:p>
        </p:txBody>
      </p:sp>
      <p:cxnSp>
        <p:nvCxnSpPr>
          <p:cNvPr id="22" name="直接连接符 21"/>
          <p:cNvCxnSpPr>
            <a:stCxn id="9" idx="6"/>
            <a:endCxn id="14" idx="2"/>
          </p:cNvCxnSpPr>
          <p:nvPr/>
        </p:nvCxnSpPr>
        <p:spPr>
          <a:xfrm>
            <a:off x="314287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66315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18343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496692" y="2935321"/>
            <a:ext cx="1636189" cy="458908"/>
          </a:xfrm>
          <a:prstGeom prst="rect">
            <a:avLst/>
          </a:prstGeom>
        </p:spPr>
        <p:txBody>
          <a:bodyPr wrap="square" anchor="ctr" anchorCtr="0">
            <a:spAutoFit/>
          </a:bodyPr>
          <a:lstStyle/>
          <a:p>
            <a:pPr algn="ctr">
              <a:lnSpc>
                <a:spcPct val="150000"/>
              </a:lnSpc>
            </a:pPr>
            <a:r>
              <a:rPr lang="zh-CN" altLang="en-US" b="1">
                <a:solidFill>
                  <a:srgbClr val="414455"/>
                </a:solidFill>
                <a:latin typeface="微软雅黑" panose="020B0503020204020204" pitchFamily="34" charset="-122"/>
                <a:ea typeface="微软雅黑" panose="020B0503020204020204" pitchFamily="34" charset="-122"/>
              </a:rPr>
              <a:t>添加标题</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1496691" y="3414916"/>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a:t>
            </a:r>
            <a:endParaRPr lang="zh-CN" altLang="en-US" sz="1600">
              <a:latin typeface="微软雅黑" pitchFamily="34" charset="-122"/>
              <a:ea typeface="微软雅黑" pitchFamily="34" charset="-122"/>
            </a:endParaRPr>
          </a:p>
        </p:txBody>
      </p:sp>
      <p:sp>
        <p:nvSpPr>
          <p:cNvPr id="27" name="矩形 26"/>
          <p:cNvSpPr/>
          <p:nvPr/>
        </p:nvSpPr>
        <p:spPr>
          <a:xfrm>
            <a:off x="4006974" y="3333252"/>
            <a:ext cx="1636189" cy="458908"/>
          </a:xfrm>
          <a:prstGeom prst="rect">
            <a:avLst/>
          </a:prstGeom>
        </p:spPr>
        <p:txBody>
          <a:bodyPr wrap="square" anchor="ctr" anchorCtr="0">
            <a:spAutoFit/>
          </a:bodyPr>
          <a:lstStyle/>
          <a:p>
            <a:pPr algn="ctr">
              <a:lnSpc>
                <a:spcPct val="150000"/>
              </a:lnSpc>
            </a:pPr>
            <a:r>
              <a:rPr lang="zh-CN" altLang="en-US" b="1">
                <a:solidFill>
                  <a:srgbClr val="414455"/>
                </a:solidFill>
                <a:latin typeface="微软雅黑" panose="020B0503020204020204" pitchFamily="34" charset="-122"/>
                <a:ea typeface="微软雅黑" panose="020B0503020204020204" pitchFamily="34" charset="-122"/>
              </a:rPr>
              <a:t>添加标题</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28" name="矩形 27"/>
          <p:cNvSpPr/>
          <p:nvPr/>
        </p:nvSpPr>
        <p:spPr>
          <a:xfrm>
            <a:off x="4006973" y="3812847"/>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a:t>
            </a:r>
            <a:endParaRPr lang="zh-CN" altLang="en-US" sz="1600">
              <a:latin typeface="微软雅黑" pitchFamily="34" charset="-122"/>
              <a:ea typeface="微软雅黑" pitchFamily="34" charset="-122"/>
            </a:endParaRPr>
          </a:p>
        </p:txBody>
      </p:sp>
      <p:sp>
        <p:nvSpPr>
          <p:cNvPr id="29" name="矩形 28"/>
          <p:cNvSpPr/>
          <p:nvPr/>
        </p:nvSpPr>
        <p:spPr>
          <a:xfrm>
            <a:off x="6527254" y="2935321"/>
            <a:ext cx="1636189" cy="458908"/>
          </a:xfrm>
          <a:prstGeom prst="rect">
            <a:avLst/>
          </a:prstGeom>
        </p:spPr>
        <p:txBody>
          <a:bodyPr wrap="square" anchor="ctr" anchorCtr="0">
            <a:spAutoFit/>
          </a:bodyPr>
          <a:lstStyle/>
          <a:p>
            <a:pPr algn="ctr">
              <a:lnSpc>
                <a:spcPct val="150000"/>
              </a:lnSpc>
            </a:pPr>
            <a:r>
              <a:rPr lang="zh-CN" altLang="en-US" b="1">
                <a:solidFill>
                  <a:srgbClr val="414455"/>
                </a:solidFill>
                <a:latin typeface="微软雅黑" panose="020B0503020204020204" pitchFamily="34" charset="-122"/>
                <a:ea typeface="微软雅黑" panose="020B0503020204020204" pitchFamily="34" charset="-122"/>
              </a:rPr>
              <a:t>添加标题</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30" name="矩形 29"/>
          <p:cNvSpPr/>
          <p:nvPr/>
        </p:nvSpPr>
        <p:spPr>
          <a:xfrm>
            <a:off x="6527253" y="3414916"/>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a:t>
            </a:r>
            <a:endParaRPr lang="zh-CN" altLang="en-US" sz="1600">
              <a:latin typeface="微软雅黑" pitchFamily="34" charset="-122"/>
              <a:ea typeface="微软雅黑" pitchFamily="34" charset="-122"/>
            </a:endParaRPr>
          </a:p>
        </p:txBody>
      </p:sp>
      <p:sp>
        <p:nvSpPr>
          <p:cNvPr id="31" name="矩形 30"/>
          <p:cNvSpPr/>
          <p:nvPr/>
        </p:nvSpPr>
        <p:spPr>
          <a:xfrm>
            <a:off x="9047534" y="3333252"/>
            <a:ext cx="1636189" cy="458908"/>
          </a:xfrm>
          <a:prstGeom prst="rect">
            <a:avLst/>
          </a:prstGeom>
        </p:spPr>
        <p:txBody>
          <a:bodyPr wrap="square" anchor="ctr" anchorCtr="0">
            <a:spAutoFit/>
          </a:bodyPr>
          <a:lstStyle/>
          <a:p>
            <a:pPr algn="ctr">
              <a:lnSpc>
                <a:spcPct val="150000"/>
              </a:lnSpc>
            </a:pPr>
            <a:r>
              <a:rPr lang="zh-CN" altLang="en-US" b="1">
                <a:solidFill>
                  <a:srgbClr val="414455"/>
                </a:solidFill>
                <a:latin typeface="微软雅黑" panose="020B0503020204020204" pitchFamily="34" charset="-122"/>
                <a:ea typeface="微软雅黑" panose="020B0503020204020204" pitchFamily="34" charset="-122"/>
              </a:rPr>
              <a:t>添加标题</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32" name="矩形 31"/>
          <p:cNvSpPr/>
          <p:nvPr/>
        </p:nvSpPr>
        <p:spPr>
          <a:xfrm>
            <a:off x="9047533" y="3812847"/>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a:t>
            </a:r>
            <a:endParaRPr lang="zh-CN" altLang="en-US" sz="1600">
              <a:latin typeface="微软雅黑" pitchFamily="34" charset="-122"/>
              <a:ea typeface="微软雅黑" pitchFamily="34" charset="-122"/>
            </a:endParaRPr>
          </a:p>
        </p:txBody>
      </p:sp>
      <p:sp>
        <p:nvSpPr>
          <p:cNvPr id="33" name="矩形 32"/>
          <p:cNvSpPr/>
          <p:nvPr/>
        </p:nvSpPr>
        <p:spPr>
          <a:xfrm>
            <a:off x="1496692" y="5274142"/>
            <a:ext cx="9351042" cy="700576"/>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4" name="矩形 33"/>
          <p:cNvSpPr/>
          <p:nvPr/>
        </p:nvSpPr>
        <p:spPr>
          <a:xfrm>
            <a:off x="1496690" y="5112044"/>
            <a:ext cx="9207027"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000946" y="4251798"/>
            <a:ext cx="4339650" cy="646331"/>
          </a:xfrm>
          <a:prstGeom prst="rect">
            <a:avLst/>
          </a:prstGeom>
          <a:noFill/>
        </p:spPr>
        <p:txBody>
          <a:bodyPr wrap="none" rtlCol="0">
            <a:spAutoFit/>
          </a:bodyPr>
          <a:lstStyle/>
          <a:p>
            <a:r>
              <a:rPr lang="zh-CN" altLang="en-US" sz="3600" b="1">
                <a:solidFill>
                  <a:schemeClr val="bg2"/>
                </a:solidFill>
                <a:latin typeface="微软雅黑" pitchFamily="34" charset="-122"/>
                <a:ea typeface="微软雅黑" pitchFamily="34" charset="-122"/>
              </a:rPr>
              <a:t>关键技术与实践难点</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关键技术</a:t>
            </a: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实践难点</a:t>
            </a:r>
          </a:p>
        </p:txBody>
      </p:sp>
      <p:sp>
        <p:nvSpPr>
          <p:cNvPr id="66" name="TextBox 65"/>
          <p:cNvSpPr txBox="1"/>
          <p:nvPr/>
        </p:nvSpPr>
        <p:spPr>
          <a:xfrm>
            <a:off x="6383238" y="3471391"/>
            <a:ext cx="2031325"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案例对比分析</a:t>
            </a:r>
          </a:p>
        </p:txBody>
      </p:sp>
    </p:spTree>
    <p:extLst>
      <p:ext uri="{BB962C8B-B14F-4D97-AF65-F5344CB8AC3E}">
        <p14:creationId xmlns:p14="http://schemas.microsoft.com/office/powerpoint/2010/main" val="36706852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21"/>
          <p:cNvSpPr/>
          <p:nvPr/>
        </p:nvSpPr>
        <p:spPr bwMode="auto">
          <a:xfrm rot="16200000" flipH="1">
            <a:off x="6046588"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headEnd/>
            <a:tailE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itchFamily="34" charset="-122"/>
              <a:ea typeface="微软雅黑" pitchFamily="34" charset="-122"/>
            </a:endParaRPr>
          </a:p>
        </p:txBody>
      </p:sp>
      <p:sp>
        <p:nvSpPr>
          <p:cNvPr id="5" name="等腰三角形 21"/>
          <p:cNvSpPr/>
          <p:nvPr/>
        </p:nvSpPr>
        <p:spPr bwMode="auto">
          <a:xfrm rot="5400000">
            <a:off x="3181029"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headEnd/>
            <a:tailE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itchFamily="34" charset="-122"/>
              <a:ea typeface="微软雅黑" pitchFamily="34" charset="-122"/>
            </a:endParaRPr>
          </a:p>
        </p:txBody>
      </p:sp>
      <p:sp>
        <p:nvSpPr>
          <p:cNvPr id="3" name="椭圆 2"/>
          <p:cNvSpPr/>
          <p:nvPr/>
        </p:nvSpPr>
        <p:spPr bwMode="auto">
          <a:xfrm>
            <a:off x="3149600" y="1916113"/>
            <a:ext cx="3648075"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a:ea typeface="微软雅黑" pitchFamily="34" charset="-122"/>
            </a:endParaRPr>
          </a:p>
        </p:txBody>
      </p:sp>
      <p:sp>
        <p:nvSpPr>
          <p:cNvPr id="4" name="椭圆 3"/>
          <p:cNvSpPr/>
          <p:nvPr/>
        </p:nvSpPr>
        <p:spPr bwMode="auto">
          <a:xfrm>
            <a:off x="5332412" y="1916113"/>
            <a:ext cx="3649663"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a:ea typeface="微软雅黑" pitchFamily="34" charset="-122"/>
            </a:endParaRPr>
          </a:p>
        </p:txBody>
      </p:sp>
      <p:cxnSp>
        <p:nvCxnSpPr>
          <p:cNvPr id="7" name="直接连接符 6"/>
          <p:cNvCxnSpPr>
            <a:cxnSpLocks noChangeShapeType="1"/>
          </p:cNvCxnSpPr>
          <p:nvPr/>
        </p:nvCxnSpPr>
        <p:spPr bwMode="auto">
          <a:xfrm>
            <a:off x="4151312" y="2806701"/>
            <a:ext cx="571500" cy="268287"/>
          </a:xfrm>
          <a:prstGeom prst="line">
            <a:avLst/>
          </a:prstGeom>
          <a:noFill/>
          <a:ln w="28575" algn="ctr">
            <a:solidFill>
              <a:srgbClr val="414455"/>
            </a:solidFill>
            <a:round/>
            <a:headEnd type="none" w="med" len="med"/>
            <a:tailEnd type="arrow" w="med" len="med"/>
          </a:ln>
        </p:spPr>
      </p:cxnSp>
      <p:cxnSp>
        <p:nvCxnSpPr>
          <p:cNvPr id="8" name="直接连接符 7"/>
          <p:cNvCxnSpPr>
            <a:cxnSpLocks noChangeShapeType="1"/>
          </p:cNvCxnSpPr>
          <p:nvPr/>
        </p:nvCxnSpPr>
        <p:spPr bwMode="auto">
          <a:xfrm>
            <a:off x="3846512" y="3630613"/>
            <a:ext cx="590550" cy="0"/>
          </a:xfrm>
          <a:prstGeom prst="line">
            <a:avLst/>
          </a:prstGeom>
          <a:noFill/>
          <a:ln w="28575" algn="ctr">
            <a:solidFill>
              <a:srgbClr val="414455"/>
            </a:solidFill>
            <a:round/>
            <a:headEnd type="none" w="med" len="med"/>
            <a:tailEnd type="arrow" w="med" len="med"/>
          </a:ln>
        </p:spPr>
      </p:cxnSp>
      <p:cxnSp>
        <p:nvCxnSpPr>
          <p:cNvPr id="9" name="直接连接符 8"/>
          <p:cNvCxnSpPr>
            <a:cxnSpLocks noChangeShapeType="1"/>
          </p:cNvCxnSpPr>
          <p:nvPr/>
        </p:nvCxnSpPr>
        <p:spPr bwMode="auto">
          <a:xfrm flipV="1">
            <a:off x="4151312" y="4164013"/>
            <a:ext cx="590550" cy="312738"/>
          </a:xfrm>
          <a:prstGeom prst="line">
            <a:avLst/>
          </a:prstGeom>
          <a:noFill/>
          <a:ln w="28575" algn="ctr">
            <a:solidFill>
              <a:srgbClr val="414455"/>
            </a:solidFill>
            <a:round/>
            <a:headEnd type="none" w="med" len="med"/>
            <a:tailEnd type="arrow" w="med" len="med"/>
          </a:ln>
        </p:spPr>
      </p:cxnSp>
      <p:cxnSp>
        <p:nvCxnSpPr>
          <p:cNvPr id="10" name="直接连接符 9"/>
          <p:cNvCxnSpPr>
            <a:cxnSpLocks noChangeShapeType="1"/>
          </p:cNvCxnSpPr>
          <p:nvPr/>
        </p:nvCxnSpPr>
        <p:spPr bwMode="auto">
          <a:xfrm flipH="1" flipV="1">
            <a:off x="7483475" y="4151313"/>
            <a:ext cx="590550" cy="312738"/>
          </a:xfrm>
          <a:prstGeom prst="line">
            <a:avLst/>
          </a:prstGeom>
          <a:noFill/>
          <a:ln w="28575" algn="ctr">
            <a:solidFill>
              <a:srgbClr val="414455"/>
            </a:solidFill>
            <a:round/>
            <a:headEnd type="none" w="med" len="med"/>
            <a:tailEnd type="arrow" w="med" len="med"/>
          </a:ln>
        </p:spPr>
      </p:cxnSp>
      <p:cxnSp>
        <p:nvCxnSpPr>
          <p:cNvPr id="11" name="直接连接符 10"/>
          <p:cNvCxnSpPr>
            <a:cxnSpLocks noChangeShapeType="1"/>
          </p:cNvCxnSpPr>
          <p:nvPr/>
        </p:nvCxnSpPr>
        <p:spPr bwMode="auto">
          <a:xfrm flipH="1">
            <a:off x="7778750" y="3627438"/>
            <a:ext cx="590550" cy="0"/>
          </a:xfrm>
          <a:prstGeom prst="line">
            <a:avLst/>
          </a:prstGeom>
          <a:noFill/>
          <a:ln w="28575" algn="ctr">
            <a:solidFill>
              <a:srgbClr val="414455"/>
            </a:solidFill>
            <a:round/>
            <a:headEnd type="none" w="med" len="med"/>
            <a:tailEnd type="arrow" w="med" len="med"/>
          </a:ln>
        </p:spPr>
      </p:cxnSp>
      <p:cxnSp>
        <p:nvCxnSpPr>
          <p:cNvPr id="12" name="直接连接符 11"/>
          <p:cNvCxnSpPr>
            <a:cxnSpLocks noChangeShapeType="1"/>
          </p:cNvCxnSpPr>
          <p:nvPr/>
        </p:nvCxnSpPr>
        <p:spPr bwMode="auto">
          <a:xfrm flipH="1">
            <a:off x="7502525" y="2806701"/>
            <a:ext cx="571500" cy="268287"/>
          </a:xfrm>
          <a:prstGeom prst="line">
            <a:avLst/>
          </a:prstGeom>
          <a:noFill/>
          <a:ln w="28575" algn="ctr">
            <a:solidFill>
              <a:srgbClr val="414455"/>
            </a:solidFill>
            <a:round/>
            <a:headEnd type="none" w="med" len="med"/>
            <a:tailEnd type="arrow" w="med" len="med"/>
          </a:ln>
        </p:spPr>
      </p:cxnSp>
      <p:grpSp>
        <p:nvGrpSpPr>
          <p:cNvPr id="38" name="组合 37"/>
          <p:cNvGrpSpPr/>
          <p:nvPr/>
        </p:nvGrpSpPr>
        <p:grpSpPr>
          <a:xfrm>
            <a:off x="5014912" y="2584450"/>
            <a:ext cx="2105025" cy="210502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2400" kern="0">
                  <a:solidFill>
                    <a:srgbClr val="4D4D4D"/>
                  </a:solidFill>
                  <a:latin typeface="Impact" pitchFamily="34" charset="0"/>
                  <a:ea typeface="微软雅黑" pitchFamily="34" charset="-122"/>
                </a:rPr>
                <a:t>关键技术</a:t>
              </a:r>
              <a:endParaRPr lang="zh-CN" altLang="en-US" sz="2400" kern="0" dirty="0">
                <a:solidFill>
                  <a:srgbClr val="4D4D4D"/>
                </a:solidFill>
                <a:latin typeface="Impact" pitchFamily="34" charset="0"/>
                <a:ea typeface="微软雅黑" pitchFamily="34" charset="-122"/>
              </a:endParaRPr>
            </a:p>
          </p:txBody>
        </p:sp>
      </p:grpSp>
      <p:sp>
        <p:nvSpPr>
          <p:cNvPr id="33" name="Oval 19"/>
          <p:cNvSpPr>
            <a:spLocks noChangeArrowheads="1"/>
          </p:cNvSpPr>
          <p:nvPr/>
        </p:nvSpPr>
        <p:spPr bwMode="auto">
          <a:xfrm>
            <a:off x="3167062" y="2001838"/>
            <a:ext cx="992188" cy="992187"/>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a:solidFill>
                  <a:sysClr val="window" lastClr="FFFFFF"/>
                </a:solidFill>
                <a:latin typeface="Arial" pitchFamily="34" charset="0"/>
                <a:ea typeface="微软雅黑" pitchFamily="34" charset="-122"/>
              </a:rPr>
              <a:t>添加文本</a:t>
            </a:r>
            <a:endParaRPr lang="zh-CN" altLang="en-US" kern="0" dirty="0">
              <a:solidFill>
                <a:sysClr val="window" lastClr="FFFFFF"/>
              </a:solidFill>
              <a:latin typeface="Arial" pitchFamily="34" charset="0"/>
              <a:ea typeface="微软雅黑" pitchFamily="34" charset="-122"/>
            </a:endParaRPr>
          </a:p>
        </p:txBody>
      </p:sp>
      <p:sp>
        <p:nvSpPr>
          <p:cNvPr id="31" name="Oval 19"/>
          <p:cNvSpPr>
            <a:spLocks noChangeArrowheads="1"/>
          </p:cNvSpPr>
          <p:nvPr/>
        </p:nvSpPr>
        <p:spPr bwMode="auto">
          <a:xfrm>
            <a:off x="8023225" y="2017713"/>
            <a:ext cx="992187" cy="993775"/>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itchFamily="34" charset="0"/>
                <a:ea typeface="微软雅黑" pitchFamily="34" charset="-122"/>
              </a:rPr>
              <a:t>添加文本</a:t>
            </a:r>
          </a:p>
        </p:txBody>
      </p:sp>
      <p:sp>
        <p:nvSpPr>
          <p:cNvPr id="29" name="Oval 19"/>
          <p:cNvSpPr>
            <a:spLocks noChangeArrowheads="1"/>
          </p:cNvSpPr>
          <p:nvPr/>
        </p:nvSpPr>
        <p:spPr bwMode="auto">
          <a:xfrm>
            <a:off x="8474075" y="3170238"/>
            <a:ext cx="993775" cy="993775"/>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itchFamily="34" charset="0"/>
                <a:ea typeface="微软雅黑" pitchFamily="34" charset="-122"/>
              </a:rPr>
              <a:t>添加文本</a:t>
            </a:r>
          </a:p>
        </p:txBody>
      </p:sp>
      <p:sp>
        <p:nvSpPr>
          <p:cNvPr id="27" name="Oval 19"/>
          <p:cNvSpPr>
            <a:spLocks noChangeArrowheads="1"/>
          </p:cNvSpPr>
          <p:nvPr/>
        </p:nvSpPr>
        <p:spPr bwMode="auto">
          <a:xfrm>
            <a:off x="8072437" y="4310063"/>
            <a:ext cx="993775" cy="993775"/>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itchFamily="34" charset="0"/>
                <a:ea typeface="微软雅黑" pitchFamily="34" charset="-122"/>
              </a:rPr>
              <a:t>添加文本</a:t>
            </a:r>
          </a:p>
        </p:txBody>
      </p:sp>
      <p:sp>
        <p:nvSpPr>
          <p:cNvPr id="25" name="Oval 19"/>
          <p:cNvSpPr>
            <a:spLocks noChangeArrowheads="1"/>
          </p:cNvSpPr>
          <p:nvPr/>
        </p:nvSpPr>
        <p:spPr bwMode="auto">
          <a:xfrm>
            <a:off x="2722562" y="3132138"/>
            <a:ext cx="993775" cy="993775"/>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itchFamily="34" charset="0"/>
                <a:ea typeface="微软雅黑" pitchFamily="34" charset="-122"/>
              </a:rPr>
              <a:t>添加文本</a:t>
            </a:r>
          </a:p>
        </p:txBody>
      </p:sp>
      <p:sp>
        <p:nvSpPr>
          <p:cNvPr id="23" name="Oval 19"/>
          <p:cNvSpPr>
            <a:spLocks noChangeArrowheads="1"/>
          </p:cNvSpPr>
          <p:nvPr/>
        </p:nvSpPr>
        <p:spPr bwMode="auto">
          <a:xfrm>
            <a:off x="3128962" y="4303713"/>
            <a:ext cx="993775" cy="993775"/>
          </a:xfrm>
          <a:prstGeom prst="ellipse">
            <a:avLst/>
          </a:prstGeom>
          <a:solidFill>
            <a:srgbClr val="414455"/>
          </a:solidFill>
          <a:ln w="9525">
            <a:noFill/>
            <a:round/>
            <a:headEnd/>
            <a:tailE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itchFamily="34" charset="0"/>
                <a:ea typeface="微软雅黑" pitchFamily="34" charset="-122"/>
              </a:rPr>
              <a:t>添加文本</a:t>
            </a:r>
          </a:p>
        </p:txBody>
      </p:sp>
      <p:cxnSp>
        <p:nvCxnSpPr>
          <p:cNvPr id="35" name="直接连接符 3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关键技术</a:t>
            </a:r>
          </a:p>
        </p:txBody>
      </p:sp>
      <p:sp>
        <p:nvSpPr>
          <p:cNvPr id="43" name="TextBox 42"/>
          <p:cNvSpPr txBox="1"/>
          <p:nvPr/>
        </p:nvSpPr>
        <p:spPr>
          <a:xfrm>
            <a:off x="766614"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
        <p:nvSpPr>
          <p:cNvPr id="44" name="TextBox 43"/>
          <p:cNvSpPr txBox="1"/>
          <p:nvPr/>
        </p:nvSpPr>
        <p:spPr>
          <a:xfrm>
            <a:off x="9235615"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
        <p:nvSpPr>
          <p:cNvPr id="45" name="TextBox 44"/>
          <p:cNvSpPr txBox="1"/>
          <p:nvPr/>
        </p:nvSpPr>
        <p:spPr>
          <a:xfrm>
            <a:off x="334566"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
        <p:nvSpPr>
          <p:cNvPr id="46" name="TextBox 45"/>
          <p:cNvSpPr txBox="1"/>
          <p:nvPr/>
        </p:nvSpPr>
        <p:spPr>
          <a:xfrm>
            <a:off x="9703023"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
        <p:nvSpPr>
          <p:cNvPr id="47" name="TextBox 46"/>
          <p:cNvSpPr txBox="1"/>
          <p:nvPr/>
        </p:nvSpPr>
        <p:spPr>
          <a:xfrm>
            <a:off x="9261421"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
        <p:nvSpPr>
          <p:cNvPr id="48" name="TextBox 47"/>
          <p:cNvSpPr txBox="1"/>
          <p:nvPr/>
        </p:nvSpPr>
        <p:spPr>
          <a:xfrm>
            <a:off x="737180"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文本后。</a:t>
            </a: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4050"/>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45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4050"/>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45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6513" y="1887493"/>
            <a:ext cx="4204499" cy="4906984"/>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414455"/>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实践难点</a:t>
            </a:r>
          </a:p>
        </p:txBody>
      </p:sp>
      <p:sp>
        <p:nvSpPr>
          <p:cNvPr id="8" name="AutoShape 31"/>
          <p:cNvSpPr>
            <a:spLocks noChangeArrowheads="1"/>
          </p:cNvSpPr>
          <p:nvPr/>
        </p:nvSpPr>
        <p:spPr bwMode="gray">
          <a:xfrm>
            <a:off x="1796438" y="328785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AutoShape 32"/>
          <p:cNvSpPr>
            <a:spLocks noChangeArrowheads="1"/>
          </p:cNvSpPr>
          <p:nvPr/>
        </p:nvSpPr>
        <p:spPr bwMode="gray">
          <a:xfrm>
            <a:off x="2629129" y="4067539"/>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0" name="AutoShape 33"/>
          <p:cNvSpPr>
            <a:spLocks noChangeArrowheads="1"/>
          </p:cNvSpPr>
          <p:nvPr/>
        </p:nvSpPr>
        <p:spPr bwMode="gray">
          <a:xfrm>
            <a:off x="3135242" y="521313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nvGrpSpPr>
          <p:cNvPr id="38" name="组合 37"/>
          <p:cNvGrpSpPr/>
          <p:nvPr/>
        </p:nvGrpSpPr>
        <p:grpSpPr>
          <a:xfrm>
            <a:off x="2617" y="4551130"/>
            <a:ext cx="2351177" cy="2306870"/>
            <a:chOff x="2617" y="4551130"/>
            <a:chExt cx="2351177" cy="2306870"/>
          </a:xfrm>
        </p:grpSpPr>
        <p:sp>
          <p:nvSpPr>
            <p:cNvPr id="34" name="Arc 43"/>
            <p:cNvSpPr>
              <a:spLocks/>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414455"/>
            </a:solidFill>
            <a:ln w="76200">
              <a:solidFill>
                <a:srgbClr val="E8E8E6"/>
              </a:solidFill>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6" name="Text Box 45"/>
            <p:cNvSpPr txBox="1">
              <a:spLocks noChangeArrowheads="1"/>
            </p:cNvSpPr>
            <p:nvPr/>
          </p:nvSpPr>
          <p:spPr bwMode="gray">
            <a:xfrm>
              <a:off x="102992" y="5646057"/>
              <a:ext cx="1401860" cy="400110"/>
            </a:xfrm>
            <a:prstGeom prst="rect">
              <a:avLst/>
            </a:prstGeom>
            <a:noFill/>
            <a:ln>
              <a:noFill/>
            </a:ln>
            <a:effectLst/>
            <a:extLst/>
          </p:spPr>
          <p:txBody>
            <a:bodyPr>
              <a:spAutoFit/>
            </a:bodyPr>
            <a:lstStyle/>
            <a:p>
              <a:pPr algn="ctr" fontAlgn="auto">
                <a:spcBef>
                  <a:spcPct val="50000"/>
                </a:spcBef>
                <a:spcAft>
                  <a:spcPts val="0"/>
                </a:spcAft>
                <a:defRPr/>
              </a:pPr>
              <a:r>
                <a:rPr lang="zh-CN" altLang="en-US" sz="2000" b="1" kern="0">
                  <a:solidFill>
                    <a:sysClr val="window" lastClr="FFFFFF"/>
                  </a:solidFill>
                  <a:latin typeface="微软雅黑" pitchFamily="34" charset="-122"/>
                  <a:ea typeface="微软雅黑" pitchFamily="34" charset="-122"/>
                </a:rPr>
                <a:t>难点</a:t>
              </a:r>
              <a:endParaRPr lang="en-US" altLang="zh-CN" sz="2000" b="1" kern="0" dirty="0">
                <a:solidFill>
                  <a:sysClr val="window" lastClr="FFFFFF"/>
                </a:solidFill>
                <a:latin typeface="微软雅黑" pitchFamily="34" charset="-122"/>
                <a:ea typeface="微软雅黑" pitchFamily="34" charset="-122"/>
              </a:endParaRPr>
            </a:p>
          </p:txBody>
        </p:sp>
      </p:grpSp>
      <p:sp>
        <p:nvSpPr>
          <p:cNvPr id="22" name="AutoShape 50"/>
          <p:cNvSpPr>
            <a:spLocks noChangeArrowheads="1"/>
          </p:cNvSpPr>
          <p:nvPr/>
        </p:nvSpPr>
        <p:spPr bwMode="gray">
          <a:xfrm>
            <a:off x="4123530" y="538753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6" name="AutoShape 55"/>
          <p:cNvSpPr>
            <a:spLocks noChangeArrowheads="1"/>
          </p:cNvSpPr>
          <p:nvPr/>
        </p:nvSpPr>
        <p:spPr bwMode="gray">
          <a:xfrm>
            <a:off x="1828924" y="130956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7" name="AutoShape 56"/>
          <p:cNvSpPr>
            <a:spLocks noChangeArrowheads="1"/>
          </p:cNvSpPr>
          <p:nvPr/>
        </p:nvSpPr>
        <p:spPr bwMode="gray">
          <a:xfrm>
            <a:off x="2352135" y="2780030"/>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8" name="AutoShape 57"/>
          <p:cNvSpPr>
            <a:spLocks noChangeArrowheads="1"/>
          </p:cNvSpPr>
          <p:nvPr/>
        </p:nvSpPr>
        <p:spPr bwMode="gray">
          <a:xfrm>
            <a:off x="2993326" y="4192358"/>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9" name="AutoShape 58"/>
          <p:cNvSpPr>
            <a:spLocks noChangeArrowheads="1"/>
          </p:cNvSpPr>
          <p:nvPr/>
        </p:nvSpPr>
        <p:spPr bwMode="gray">
          <a:xfrm>
            <a:off x="633747" y="3491324"/>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AutoShape 59"/>
          <p:cNvSpPr>
            <a:spLocks noChangeArrowheads="1"/>
          </p:cNvSpPr>
          <p:nvPr/>
        </p:nvSpPr>
        <p:spPr bwMode="gray">
          <a:xfrm>
            <a:off x="3065139" y="6256136"/>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9" name="TextBox 38"/>
          <p:cNvSpPr txBox="1"/>
          <p:nvPr/>
        </p:nvSpPr>
        <p:spPr>
          <a:xfrm>
            <a:off x="2772011" y="1152787"/>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p>
        </p:txBody>
      </p:sp>
      <p:sp>
        <p:nvSpPr>
          <p:cNvPr id="40" name="TextBox 39"/>
          <p:cNvSpPr txBox="1"/>
          <p:nvPr/>
        </p:nvSpPr>
        <p:spPr>
          <a:xfrm>
            <a:off x="3258350" y="2623250"/>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p>
        </p:txBody>
      </p:sp>
      <p:sp>
        <p:nvSpPr>
          <p:cNvPr id="41" name="TextBox 40"/>
          <p:cNvSpPr txBox="1"/>
          <p:nvPr/>
        </p:nvSpPr>
        <p:spPr>
          <a:xfrm>
            <a:off x="3934966" y="4035578"/>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p>
        </p:txBody>
      </p:sp>
      <p:sp>
        <p:nvSpPr>
          <p:cNvPr id="42" name="TextBox 41"/>
          <p:cNvSpPr txBox="1"/>
          <p:nvPr/>
        </p:nvSpPr>
        <p:spPr>
          <a:xfrm>
            <a:off x="5087094" y="5335395"/>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321514659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635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635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02960"/>
            <a:ext cx="121058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案例分析</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对比</a:t>
            </a:r>
          </a:p>
        </p:txBody>
      </p:sp>
      <p:sp>
        <p:nvSpPr>
          <p:cNvPr id="5" name="圆角矩形 4"/>
          <p:cNvSpPr/>
          <p:nvPr/>
        </p:nvSpPr>
        <p:spPr>
          <a:xfrm>
            <a:off x="2308187" y="1556792"/>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9172531" y="1731199"/>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08187" y="1556792"/>
            <a:ext cx="1683187"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12942" y="1577988"/>
            <a:ext cx="821059" cy="461665"/>
          </a:xfrm>
          <a:prstGeom prst="rect">
            <a:avLst/>
          </a:prstGeom>
        </p:spPr>
        <p:txBody>
          <a:bodyPr wrap="none">
            <a:spAutoFit/>
          </a:bodyPr>
          <a:lstStyle/>
          <a:p>
            <a:pPr algn="ctr"/>
            <a:r>
              <a:rPr lang="en-US" altLang="zh-CN" sz="2400">
                <a:solidFill>
                  <a:srgbClr val="414455"/>
                </a:solidFill>
                <a:latin typeface="微软雅黑" pitchFamily="34" charset="-122"/>
                <a:ea typeface="微软雅黑" pitchFamily="34" charset="-122"/>
              </a:rPr>
              <a:t>25%</a:t>
            </a:r>
            <a:endParaRPr lang="zh-CN" altLang="en-US" sz="2400">
              <a:solidFill>
                <a:srgbClr val="414455"/>
              </a:solidFill>
              <a:latin typeface="微软雅黑" pitchFamily="34" charset="-122"/>
              <a:ea typeface="微软雅黑" pitchFamily="34" charset="-122"/>
            </a:endParaRPr>
          </a:p>
        </p:txBody>
      </p:sp>
      <p:sp>
        <p:nvSpPr>
          <p:cNvPr id="9" name="椭圆 8"/>
          <p:cNvSpPr/>
          <p:nvPr/>
        </p:nvSpPr>
        <p:spPr>
          <a:xfrm>
            <a:off x="1912143" y="1412776"/>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p>
        </p:txBody>
      </p:sp>
      <p:sp>
        <p:nvSpPr>
          <p:cNvPr id="10" name="圆角矩形 9"/>
          <p:cNvSpPr/>
          <p:nvPr/>
        </p:nvSpPr>
        <p:spPr>
          <a:xfrm>
            <a:off x="2308187" y="2492896"/>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9172531" y="2667303"/>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308187" y="2492896"/>
            <a:ext cx="336637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312942" y="2514092"/>
            <a:ext cx="821059" cy="461665"/>
          </a:xfrm>
          <a:prstGeom prst="rect">
            <a:avLst/>
          </a:prstGeom>
        </p:spPr>
        <p:txBody>
          <a:bodyPr wrap="none">
            <a:spAutoFit/>
          </a:bodyPr>
          <a:lstStyle/>
          <a:p>
            <a:pPr algn="ctr"/>
            <a:r>
              <a:rPr lang="en-US" altLang="zh-CN" sz="2400">
                <a:solidFill>
                  <a:srgbClr val="414455"/>
                </a:solidFill>
                <a:latin typeface="微软雅黑" pitchFamily="34" charset="-122"/>
                <a:ea typeface="微软雅黑" pitchFamily="34" charset="-122"/>
              </a:rPr>
              <a:t>50%</a:t>
            </a:r>
            <a:endParaRPr lang="zh-CN" altLang="en-US" sz="2400">
              <a:solidFill>
                <a:srgbClr val="414455"/>
              </a:solidFill>
              <a:latin typeface="微软雅黑" pitchFamily="34" charset="-122"/>
              <a:ea typeface="微软雅黑" pitchFamily="34" charset="-122"/>
            </a:endParaRPr>
          </a:p>
        </p:txBody>
      </p:sp>
      <p:sp>
        <p:nvSpPr>
          <p:cNvPr id="14" name="椭圆 13"/>
          <p:cNvSpPr/>
          <p:nvPr/>
        </p:nvSpPr>
        <p:spPr>
          <a:xfrm>
            <a:off x="1912143" y="2348880"/>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p>
        </p:txBody>
      </p:sp>
      <p:sp>
        <p:nvSpPr>
          <p:cNvPr id="15" name="圆角矩形 14"/>
          <p:cNvSpPr/>
          <p:nvPr/>
        </p:nvSpPr>
        <p:spPr>
          <a:xfrm>
            <a:off x="2308187" y="3429000"/>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9172531" y="3603407"/>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308187" y="3429000"/>
            <a:ext cx="507656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12942" y="3450196"/>
            <a:ext cx="821059" cy="461665"/>
          </a:xfrm>
          <a:prstGeom prst="rect">
            <a:avLst/>
          </a:prstGeom>
        </p:spPr>
        <p:txBody>
          <a:bodyPr wrap="none">
            <a:spAutoFit/>
          </a:bodyPr>
          <a:lstStyle/>
          <a:p>
            <a:pPr algn="ctr"/>
            <a:r>
              <a:rPr lang="en-US" altLang="zh-CN" sz="2400">
                <a:solidFill>
                  <a:srgbClr val="414455"/>
                </a:solidFill>
                <a:latin typeface="微软雅黑" pitchFamily="34" charset="-122"/>
                <a:ea typeface="微软雅黑" pitchFamily="34" charset="-122"/>
              </a:rPr>
              <a:t>75%</a:t>
            </a:r>
            <a:endParaRPr lang="zh-CN" altLang="en-US" sz="2400">
              <a:solidFill>
                <a:srgbClr val="414455"/>
              </a:solidFill>
              <a:latin typeface="微软雅黑" pitchFamily="34" charset="-122"/>
              <a:ea typeface="微软雅黑" pitchFamily="34" charset="-122"/>
            </a:endParaRPr>
          </a:p>
        </p:txBody>
      </p:sp>
      <p:sp>
        <p:nvSpPr>
          <p:cNvPr id="19" name="椭圆 18"/>
          <p:cNvSpPr/>
          <p:nvPr/>
        </p:nvSpPr>
        <p:spPr>
          <a:xfrm>
            <a:off x="1912143" y="3284984"/>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p>
        </p:txBody>
      </p:sp>
      <p:sp>
        <p:nvSpPr>
          <p:cNvPr id="20" name="圆角矩形 19"/>
          <p:cNvSpPr/>
          <p:nvPr/>
        </p:nvSpPr>
        <p:spPr>
          <a:xfrm>
            <a:off x="2308187" y="4365104"/>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9172531" y="4539511"/>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308187" y="4365104"/>
            <a:ext cx="6732748"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08133" y="4386300"/>
            <a:ext cx="1002198" cy="461665"/>
          </a:xfrm>
          <a:prstGeom prst="rect">
            <a:avLst/>
          </a:prstGeom>
        </p:spPr>
        <p:txBody>
          <a:bodyPr wrap="none">
            <a:spAutoFit/>
          </a:bodyPr>
          <a:lstStyle/>
          <a:p>
            <a:pPr algn="ctr"/>
            <a:r>
              <a:rPr lang="en-US" altLang="zh-CN" sz="2400">
                <a:solidFill>
                  <a:srgbClr val="414455"/>
                </a:solidFill>
                <a:latin typeface="微软雅黑" pitchFamily="34" charset="-122"/>
                <a:ea typeface="微软雅黑" pitchFamily="34" charset="-122"/>
              </a:rPr>
              <a:t>100%</a:t>
            </a:r>
            <a:endParaRPr lang="zh-CN" altLang="en-US" sz="2400">
              <a:solidFill>
                <a:srgbClr val="414455"/>
              </a:solidFill>
              <a:latin typeface="微软雅黑" pitchFamily="34" charset="-122"/>
              <a:ea typeface="微软雅黑" pitchFamily="34" charset="-122"/>
            </a:endParaRPr>
          </a:p>
        </p:txBody>
      </p:sp>
      <p:sp>
        <p:nvSpPr>
          <p:cNvPr id="24" name="椭圆 23"/>
          <p:cNvSpPr/>
          <p:nvPr/>
        </p:nvSpPr>
        <p:spPr>
          <a:xfrm>
            <a:off x="1912143" y="4221088"/>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p>
        </p:txBody>
      </p:sp>
      <p:sp>
        <p:nvSpPr>
          <p:cNvPr id="29" name="矩形 28"/>
          <p:cNvSpPr/>
          <p:nvPr/>
        </p:nvSpPr>
        <p:spPr>
          <a:xfrm>
            <a:off x="1923614" y="5436240"/>
            <a:ext cx="8486946" cy="738664"/>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0" name="矩形 29"/>
          <p:cNvSpPr/>
          <p:nvPr/>
        </p:nvSpPr>
        <p:spPr>
          <a:xfrm>
            <a:off x="1954092" y="5274142"/>
            <a:ext cx="8356239"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515213"/>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0405" y="3316513"/>
              <a:ext cx="593431" cy="6802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09" y="4251798"/>
            <a:ext cx="3416320" cy="646331"/>
          </a:xfrm>
          <a:prstGeom prst="rect">
            <a:avLst/>
          </a:prstGeom>
          <a:noFill/>
        </p:spPr>
        <p:txBody>
          <a:bodyPr wrap="none" rtlCol="0">
            <a:spAutoFit/>
          </a:bodyPr>
          <a:lstStyle/>
          <a:p>
            <a:r>
              <a:rPr lang="zh-CN" altLang="en-US" sz="3600" b="1">
                <a:solidFill>
                  <a:schemeClr val="bg2"/>
                </a:solidFill>
                <a:latin typeface="微软雅黑" pitchFamily="34" charset="-122"/>
                <a:ea typeface="微软雅黑" pitchFamily="34" charset="-122"/>
              </a:rPr>
              <a:t>研究成果与应用</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研究目标</a:t>
            </a: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成果形式</a:t>
            </a: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应用前景</a:t>
            </a:r>
          </a:p>
        </p:txBody>
      </p:sp>
    </p:spTree>
    <p:extLst>
      <p:ext uri="{BB962C8B-B14F-4D97-AF65-F5344CB8AC3E}">
        <p14:creationId xmlns:p14="http://schemas.microsoft.com/office/powerpoint/2010/main" val="1303501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chemeClr val="accent1">
                <a:lumMod val="60000"/>
                <a:lumOff val="40000"/>
              </a:schemeClr>
            </a:solidFill>
            <a:ln w="190500" cap="sq" cmpd="sng">
              <a:solidFill>
                <a:srgbClr val="C8C6BD"/>
              </a:solidFill>
              <a:round/>
              <a:headEnd/>
              <a:tailEnd/>
            </a:ln>
          </p:spPr>
          <p:txBody>
            <a:bodyPr anchor="ctr"/>
            <a:lstStyle/>
            <a:p>
              <a:pPr algn="ctr"/>
              <a:endParaRPr lang="zh-CN" altLang="zh-CN" sz="2400">
                <a:solidFill>
                  <a:schemeClr val="accent1">
                    <a:lumMod val="50000"/>
                  </a:schemeClr>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accent1">
                      <a:lumMod val="50000"/>
                    </a:schemeClr>
                  </a:solidFill>
                  <a:latin typeface="微软雅黑" panose="020B0503020204020204" pitchFamily="34" charset="-122"/>
                  <a:ea typeface="微软雅黑" panose="020B0503020204020204" pitchFamily="34" charset="-122"/>
                  <a:sym typeface="经典繁超宋" panose="02010609000101010101" pitchFamily="49" charset="-122"/>
                </a:rPr>
                <a:t>目录</a:t>
              </a:r>
              <a:endParaRPr lang="zh-CN" altLang="en-US" sz="2800" dirty="0">
                <a:solidFill>
                  <a:schemeClr val="accent1">
                    <a:lumMod val="50000"/>
                  </a:schemeClr>
                </a:solidFill>
              </a:endParaRPr>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dirty="0">
                  <a:solidFill>
                    <a:schemeClr val="accent1">
                      <a:lumMod val="50000"/>
                    </a:schemeClr>
                  </a:solidFill>
                  <a:sym typeface="Arial" panose="020B0604020202020204" pitchFamily="34" charset="0"/>
                </a:rPr>
                <a:t>CONTENTS</a:t>
              </a:r>
              <a:endParaRPr lang="zh-CN" altLang="en-US" sz="1400" dirty="0">
                <a:solidFill>
                  <a:schemeClr val="accent1">
                    <a:lumMod val="50000"/>
                  </a:schemeClr>
                </a:solidFill>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2812676" y="3542624"/>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4672898" y="3087231"/>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dirty="0">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组合 69"/>
          <p:cNvGrpSpPr/>
          <p:nvPr/>
        </p:nvGrpSpPr>
        <p:grpSpPr>
          <a:xfrm>
            <a:off x="6533119" y="2436051"/>
            <a:ext cx="877066" cy="877066"/>
            <a:chOff x="6533119" y="2285390"/>
            <a:chExt cx="877066" cy="877066"/>
          </a:xfrm>
        </p:grpSpPr>
        <p:sp>
          <p:nvSpPr>
            <p:cNvPr id="55" name="椭圆 54"/>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0"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8393340" y="2139501"/>
            <a:ext cx="877066" cy="877066"/>
            <a:chOff x="8393340" y="1988840"/>
            <a:chExt cx="877066" cy="877066"/>
          </a:xfrm>
        </p:grpSpPr>
        <p:sp>
          <p:nvSpPr>
            <p:cNvPr id="59" name="椭圆 58"/>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1" name="Picture 7"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组合 67"/>
          <p:cNvGrpSpPr/>
          <p:nvPr/>
        </p:nvGrpSpPr>
        <p:grpSpPr>
          <a:xfrm>
            <a:off x="10253559" y="2571549"/>
            <a:ext cx="877066" cy="877066"/>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2" name="Picture 8"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1034895" y="4397042"/>
            <a:ext cx="697627" cy="400110"/>
          </a:xfrm>
          <a:prstGeom prst="rect">
            <a:avLst/>
          </a:prstGeom>
          <a:noFill/>
        </p:spPr>
        <p:txBody>
          <a:bodyPr wrap="none" rtlCol="0">
            <a:spAutoFit/>
          </a:bodyPr>
          <a:lstStyle/>
          <a:p>
            <a:r>
              <a:rPr lang="zh-CN" altLang="en-US" sz="2000" b="1">
                <a:solidFill>
                  <a:srgbClr val="414455"/>
                </a:solidFill>
                <a:latin typeface="微软雅黑" pitchFamily="34" charset="-122"/>
                <a:ea typeface="微软雅黑" pitchFamily="34" charset="-122"/>
              </a:rPr>
              <a:t>绪论</a:t>
            </a:r>
          </a:p>
        </p:txBody>
      </p:sp>
      <p:sp>
        <p:nvSpPr>
          <p:cNvPr id="87" name="TextBox 86"/>
          <p:cNvSpPr txBox="1"/>
          <p:nvPr/>
        </p:nvSpPr>
        <p:spPr>
          <a:xfrm>
            <a:off x="2261195" y="3019136"/>
            <a:ext cx="1980029" cy="400110"/>
          </a:xfrm>
          <a:prstGeom prst="rect">
            <a:avLst/>
          </a:prstGeom>
          <a:noFill/>
        </p:spPr>
        <p:txBody>
          <a:bodyPr wrap="none" rtlCol="0">
            <a:spAutoFit/>
          </a:bodyPr>
          <a:lstStyle/>
          <a:p>
            <a:r>
              <a:rPr lang="zh-CN" altLang="en-US" sz="2000" b="1">
                <a:solidFill>
                  <a:srgbClr val="414455"/>
                </a:solidFill>
                <a:latin typeface="微软雅黑" pitchFamily="34" charset="-122"/>
                <a:ea typeface="微软雅黑" pitchFamily="34" charset="-122"/>
              </a:rPr>
              <a:t>研究方法与思路</a:t>
            </a:r>
          </a:p>
        </p:txBody>
      </p:sp>
      <p:sp>
        <p:nvSpPr>
          <p:cNvPr id="89" name="TextBox 88"/>
          <p:cNvSpPr txBox="1"/>
          <p:nvPr/>
        </p:nvSpPr>
        <p:spPr>
          <a:xfrm>
            <a:off x="3864936" y="4126984"/>
            <a:ext cx="2492990" cy="400110"/>
          </a:xfrm>
          <a:prstGeom prst="rect">
            <a:avLst/>
          </a:prstGeom>
          <a:noFill/>
        </p:spPr>
        <p:txBody>
          <a:bodyPr wrap="none" rtlCol="0">
            <a:spAutoFit/>
          </a:bodyPr>
          <a:lstStyle/>
          <a:p>
            <a:r>
              <a:rPr lang="zh-CN" altLang="en-US" sz="2000" b="1">
                <a:solidFill>
                  <a:srgbClr val="414455"/>
                </a:solidFill>
                <a:latin typeface="微软雅黑" pitchFamily="34" charset="-122"/>
                <a:ea typeface="微软雅黑" pitchFamily="34" charset="-122"/>
              </a:rPr>
              <a:t>关键技术与实践难点</a:t>
            </a:r>
          </a:p>
        </p:txBody>
      </p:sp>
      <p:sp>
        <p:nvSpPr>
          <p:cNvPr id="90" name="TextBox 89"/>
          <p:cNvSpPr txBox="1"/>
          <p:nvPr/>
        </p:nvSpPr>
        <p:spPr>
          <a:xfrm>
            <a:off x="5981637" y="3448615"/>
            <a:ext cx="1980029" cy="400110"/>
          </a:xfrm>
          <a:prstGeom prst="rect">
            <a:avLst/>
          </a:prstGeom>
          <a:noFill/>
        </p:spPr>
        <p:txBody>
          <a:bodyPr wrap="none" rtlCol="0">
            <a:spAutoFit/>
          </a:bodyPr>
          <a:lstStyle/>
          <a:p>
            <a:r>
              <a:rPr lang="zh-CN" altLang="en-US" sz="2000" b="1">
                <a:solidFill>
                  <a:srgbClr val="414455"/>
                </a:solidFill>
                <a:latin typeface="微软雅黑" pitchFamily="34" charset="-122"/>
                <a:ea typeface="微软雅黑" pitchFamily="34" charset="-122"/>
              </a:rPr>
              <a:t>研究成果与应用</a:t>
            </a:r>
          </a:p>
        </p:txBody>
      </p:sp>
      <p:sp>
        <p:nvSpPr>
          <p:cNvPr id="91" name="TextBox 90"/>
          <p:cNvSpPr txBox="1"/>
          <p:nvPr/>
        </p:nvSpPr>
        <p:spPr>
          <a:xfrm>
            <a:off x="8245629" y="1629586"/>
            <a:ext cx="1210588" cy="400110"/>
          </a:xfrm>
          <a:prstGeom prst="rect">
            <a:avLst/>
          </a:prstGeom>
          <a:noFill/>
        </p:spPr>
        <p:txBody>
          <a:bodyPr wrap="none" rtlCol="0">
            <a:spAutoFit/>
          </a:bodyPr>
          <a:lstStyle/>
          <a:p>
            <a:r>
              <a:rPr lang="zh-CN" altLang="en-US" sz="2000" b="1" dirty="0">
                <a:solidFill>
                  <a:srgbClr val="414455"/>
                </a:solidFill>
                <a:latin typeface="微软雅黑" pitchFamily="34" charset="-122"/>
                <a:ea typeface="微软雅黑" pitchFamily="34" charset="-122"/>
              </a:rPr>
              <a:t>相关建议</a:t>
            </a:r>
          </a:p>
        </p:txBody>
      </p:sp>
      <p:sp>
        <p:nvSpPr>
          <p:cNvPr id="93" name="TextBox 92"/>
          <p:cNvSpPr txBox="1"/>
          <p:nvPr/>
        </p:nvSpPr>
        <p:spPr>
          <a:xfrm>
            <a:off x="10086798" y="3582365"/>
            <a:ext cx="1210588" cy="400110"/>
          </a:xfrm>
          <a:prstGeom prst="rect">
            <a:avLst/>
          </a:prstGeom>
          <a:noFill/>
        </p:spPr>
        <p:txBody>
          <a:bodyPr wrap="none" rtlCol="0">
            <a:spAutoFit/>
          </a:bodyPr>
          <a:lstStyle/>
          <a:p>
            <a:r>
              <a:rPr lang="zh-CN" altLang="en-US" sz="2000" b="1">
                <a:solidFill>
                  <a:srgbClr val="414455"/>
                </a:solidFill>
                <a:latin typeface="微软雅黑" pitchFamily="34" charset="-122"/>
                <a:ea typeface="微软雅黑" pitchFamily="34" charset="-122"/>
              </a:rPr>
              <a:t>论文总结</a:t>
            </a:r>
          </a:p>
        </p:txBody>
      </p:sp>
    </p:spTree>
    <p:extLst>
      <p:ext uri="{BB962C8B-B14F-4D97-AF65-F5344CB8AC3E}">
        <p14:creationId xmlns:p14="http://schemas.microsoft.com/office/powerpoint/2010/main" val="19220595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14:presetBounceEnd="50000">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14:bounceEnd="50000">
                                          <p:cBhvr additive="base">
                                            <p:cTn id="17"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8" dur="1000" fill="hold"/>
                                            <p:tgtEl>
                                              <p:spTgt spid="7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17" presetClass="entr" presetSubtype="1" fill="hold" grpId="0" nodeType="afterEffect">
                                      <p:stCondLst>
                                        <p:cond delay="0"/>
                                      </p:stCondLst>
                                      <p:iterate type="lt">
                                        <p:tmPct val="40000"/>
                                      </p:iterate>
                                      <p:childTnLst>
                                        <p:set>
                                          <p:cBhvr>
                                            <p:cTn id="21" dur="1" fill="hold">
                                              <p:stCondLst>
                                                <p:cond delay="0"/>
                                              </p:stCondLst>
                                            </p:cTn>
                                            <p:tgtEl>
                                              <p:spTgt spid="76"/>
                                            </p:tgtEl>
                                            <p:attrNameLst>
                                              <p:attrName>style.visibility</p:attrName>
                                            </p:attrNameLst>
                                          </p:cBhvr>
                                          <p:to>
                                            <p:strVal val="visible"/>
                                          </p:to>
                                        </p:set>
                                        <p:anim calcmode="lin" valueType="num">
                                          <p:cBhvr>
                                            <p:cTn id="22" dur="250" fill="hold"/>
                                            <p:tgtEl>
                                              <p:spTgt spid="76"/>
                                            </p:tgtEl>
                                            <p:attrNameLst>
                                              <p:attrName>ppt_x</p:attrName>
                                            </p:attrNameLst>
                                          </p:cBhvr>
                                          <p:tavLst>
                                            <p:tav tm="0">
                                              <p:val>
                                                <p:strVal val="#ppt_x"/>
                                              </p:val>
                                            </p:tav>
                                            <p:tav tm="100000">
                                              <p:val>
                                                <p:strVal val="#ppt_x"/>
                                              </p:val>
                                            </p:tav>
                                          </p:tavLst>
                                        </p:anim>
                                        <p:anim calcmode="lin" valueType="num">
                                          <p:cBhvr>
                                            <p:cTn id="23" dur="250" fill="hold"/>
                                            <p:tgtEl>
                                              <p:spTgt spid="76"/>
                                            </p:tgtEl>
                                            <p:attrNameLst>
                                              <p:attrName>ppt_y</p:attrName>
                                            </p:attrNameLst>
                                          </p:cBhvr>
                                          <p:tavLst>
                                            <p:tav tm="0">
                                              <p:val>
                                                <p:strVal val="#ppt_y-#ppt_h/2"/>
                                              </p:val>
                                            </p:tav>
                                            <p:tav tm="100000">
                                              <p:val>
                                                <p:strVal val="#ppt_y"/>
                                              </p:val>
                                            </p:tav>
                                          </p:tavLst>
                                        </p:anim>
                                        <p:anim calcmode="lin" valueType="num">
                                          <p:cBhvr>
                                            <p:cTn id="24" dur="250" fill="hold"/>
                                            <p:tgtEl>
                                              <p:spTgt spid="76"/>
                                            </p:tgtEl>
                                            <p:attrNameLst>
                                              <p:attrName>ppt_w</p:attrName>
                                            </p:attrNameLst>
                                          </p:cBhvr>
                                          <p:tavLst>
                                            <p:tav tm="0">
                                              <p:val>
                                                <p:strVal val="#ppt_w"/>
                                              </p:val>
                                            </p:tav>
                                            <p:tav tm="100000">
                                              <p:val>
                                                <p:strVal val="#ppt_w"/>
                                              </p:val>
                                            </p:tav>
                                          </p:tavLst>
                                        </p:anim>
                                        <p:anim calcmode="lin" valueType="num">
                                          <p:cBhvr>
                                            <p:cTn id="25" dur="250" fill="hold"/>
                                            <p:tgtEl>
                                              <p:spTgt spid="7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14:presetBounceEnd="50000">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14:bounceEnd="50000">
                                          <p:cBhvr additive="base">
                                            <p:cTn id="30"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31" dur="1000" fill="hold"/>
                                            <p:tgtEl>
                                              <p:spTgt spid="72"/>
                                            </p:tgtEl>
                                            <p:attrNameLst>
                                              <p:attrName>ppt_y</p:attrName>
                                            </p:attrNameLst>
                                          </p:cBhvr>
                                          <p:tavLst>
                                            <p:tav tm="0">
                                              <p:val>
                                                <p:strVal val="0-#ppt_h/2"/>
                                              </p:val>
                                            </p:tav>
                                            <p:tav tm="100000">
                                              <p:val>
                                                <p:strVal val="#ppt_y"/>
                                              </p:val>
                                            </p:tav>
                                          </p:tavLst>
                                        </p:anim>
                                      </p:childTnLst>
                                    </p:cTn>
                                  </p:par>
                                </p:childTnLst>
                              </p:cTn>
                            </p:par>
                            <p:par>
                              <p:cTn id="32" fill="hold">
                                <p:stCondLst>
                                  <p:cond delay="10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87"/>
                                            </p:tgtEl>
                                            <p:attrNameLst>
                                              <p:attrName>style.visibility</p:attrName>
                                            </p:attrNameLst>
                                          </p:cBhvr>
                                          <p:to>
                                            <p:strVal val="visible"/>
                                          </p:to>
                                        </p:set>
                                        <p:anim calcmode="lin" valueType="num">
                                          <p:cBhvr>
                                            <p:cTn id="35" dur="250" fill="hold"/>
                                            <p:tgtEl>
                                              <p:spTgt spid="87"/>
                                            </p:tgtEl>
                                            <p:attrNameLst>
                                              <p:attrName>ppt_x</p:attrName>
                                            </p:attrNameLst>
                                          </p:cBhvr>
                                          <p:tavLst>
                                            <p:tav tm="0">
                                              <p:val>
                                                <p:strVal val="#ppt_x"/>
                                              </p:val>
                                            </p:tav>
                                            <p:tav tm="100000">
                                              <p:val>
                                                <p:strVal val="#ppt_x"/>
                                              </p:val>
                                            </p:tav>
                                          </p:tavLst>
                                        </p:anim>
                                        <p:anim calcmode="lin" valueType="num">
                                          <p:cBhvr>
                                            <p:cTn id="36" dur="250" fill="hold"/>
                                            <p:tgtEl>
                                              <p:spTgt spid="87"/>
                                            </p:tgtEl>
                                            <p:attrNameLst>
                                              <p:attrName>ppt_y</p:attrName>
                                            </p:attrNameLst>
                                          </p:cBhvr>
                                          <p:tavLst>
                                            <p:tav tm="0">
                                              <p:val>
                                                <p:strVal val="#ppt_y-#ppt_h/2"/>
                                              </p:val>
                                            </p:tav>
                                            <p:tav tm="100000">
                                              <p:val>
                                                <p:strVal val="#ppt_y"/>
                                              </p:val>
                                            </p:tav>
                                          </p:tavLst>
                                        </p:anim>
                                        <p:anim calcmode="lin" valueType="num">
                                          <p:cBhvr>
                                            <p:cTn id="37" dur="250" fill="hold"/>
                                            <p:tgtEl>
                                              <p:spTgt spid="87"/>
                                            </p:tgtEl>
                                            <p:attrNameLst>
                                              <p:attrName>ppt_w</p:attrName>
                                            </p:attrNameLst>
                                          </p:cBhvr>
                                          <p:tavLst>
                                            <p:tav tm="0">
                                              <p:val>
                                                <p:strVal val="#ppt_w"/>
                                              </p:val>
                                            </p:tav>
                                            <p:tav tm="100000">
                                              <p:val>
                                                <p:strVal val="#ppt_w"/>
                                              </p:val>
                                            </p:tav>
                                          </p:tavLst>
                                        </p:anim>
                                        <p:anim calcmode="lin" valueType="num">
                                          <p:cBhvr>
                                            <p:cTn id="38" dur="250" fill="hold"/>
                                            <p:tgtEl>
                                              <p:spTgt spid="8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14:presetBounceEnd="50000">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14:bounceEnd="50000">
                                          <p:cBhvr additive="base">
                                            <p:cTn id="43"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71"/>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17" presetClass="entr" presetSubtype="1" fill="hold" grpId="0" nodeType="afterEffect">
                                      <p:stCondLst>
                                        <p:cond delay="0"/>
                                      </p:stCondLst>
                                      <p:iterate type="lt">
                                        <p:tmPct val="40000"/>
                                      </p:iterate>
                                      <p:childTnLst>
                                        <p:set>
                                          <p:cBhvr>
                                            <p:cTn id="47" dur="1" fill="hold">
                                              <p:stCondLst>
                                                <p:cond delay="0"/>
                                              </p:stCondLst>
                                            </p:cTn>
                                            <p:tgtEl>
                                              <p:spTgt spid="89"/>
                                            </p:tgtEl>
                                            <p:attrNameLst>
                                              <p:attrName>style.visibility</p:attrName>
                                            </p:attrNameLst>
                                          </p:cBhvr>
                                          <p:to>
                                            <p:strVal val="visible"/>
                                          </p:to>
                                        </p:set>
                                        <p:anim calcmode="lin" valueType="num">
                                          <p:cBhvr>
                                            <p:cTn id="48" dur="250" fill="hold"/>
                                            <p:tgtEl>
                                              <p:spTgt spid="89"/>
                                            </p:tgtEl>
                                            <p:attrNameLst>
                                              <p:attrName>ppt_x</p:attrName>
                                            </p:attrNameLst>
                                          </p:cBhvr>
                                          <p:tavLst>
                                            <p:tav tm="0">
                                              <p:val>
                                                <p:strVal val="#ppt_x"/>
                                              </p:val>
                                            </p:tav>
                                            <p:tav tm="100000">
                                              <p:val>
                                                <p:strVal val="#ppt_x"/>
                                              </p:val>
                                            </p:tav>
                                          </p:tavLst>
                                        </p:anim>
                                        <p:anim calcmode="lin" valueType="num">
                                          <p:cBhvr>
                                            <p:cTn id="49" dur="250" fill="hold"/>
                                            <p:tgtEl>
                                              <p:spTgt spid="89"/>
                                            </p:tgtEl>
                                            <p:attrNameLst>
                                              <p:attrName>ppt_y</p:attrName>
                                            </p:attrNameLst>
                                          </p:cBhvr>
                                          <p:tavLst>
                                            <p:tav tm="0">
                                              <p:val>
                                                <p:strVal val="#ppt_y-#ppt_h/2"/>
                                              </p:val>
                                            </p:tav>
                                            <p:tav tm="100000">
                                              <p:val>
                                                <p:strVal val="#ppt_y"/>
                                              </p:val>
                                            </p:tav>
                                          </p:tavLst>
                                        </p:anim>
                                        <p:anim calcmode="lin" valueType="num">
                                          <p:cBhvr>
                                            <p:cTn id="50" dur="250" fill="hold"/>
                                            <p:tgtEl>
                                              <p:spTgt spid="89"/>
                                            </p:tgtEl>
                                            <p:attrNameLst>
                                              <p:attrName>ppt_w</p:attrName>
                                            </p:attrNameLst>
                                          </p:cBhvr>
                                          <p:tavLst>
                                            <p:tav tm="0">
                                              <p:val>
                                                <p:strVal val="#ppt_w"/>
                                              </p:val>
                                            </p:tav>
                                            <p:tav tm="100000">
                                              <p:val>
                                                <p:strVal val="#ppt_w"/>
                                              </p:val>
                                            </p:tav>
                                          </p:tavLst>
                                        </p:anim>
                                        <p:anim calcmode="lin" valueType="num">
                                          <p:cBhvr>
                                            <p:cTn id="51" dur="250" fill="hold"/>
                                            <p:tgtEl>
                                              <p:spTgt spid="89"/>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nodeType="clickEffect" p14:presetBounceEnd="50000">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14:bounceEnd="50000">
                                          <p:cBhvr additive="base">
                                            <p:cTn id="56"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70"/>
                                            </p:tgtEl>
                                            <p:attrNameLst>
                                              <p:attrName>ppt_y</p:attrName>
                                            </p:attrNameLst>
                                          </p:cBhvr>
                                          <p:tavLst>
                                            <p:tav tm="0">
                                              <p:val>
                                                <p:strVal val="0-#ppt_h/2"/>
                                              </p:val>
                                            </p:tav>
                                            <p:tav tm="100000">
                                              <p:val>
                                                <p:strVal val="#ppt_y"/>
                                              </p:val>
                                            </p:tav>
                                          </p:tavLst>
                                        </p:anim>
                                      </p:childTnLst>
                                    </p:cTn>
                                  </p:par>
                                </p:childTnLst>
                              </p:cTn>
                            </p:par>
                            <p:par>
                              <p:cTn id="58" fill="hold">
                                <p:stCondLst>
                                  <p:cond delay="100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90"/>
                                            </p:tgtEl>
                                            <p:attrNameLst>
                                              <p:attrName>style.visibility</p:attrName>
                                            </p:attrNameLst>
                                          </p:cBhvr>
                                          <p:to>
                                            <p:strVal val="visible"/>
                                          </p:to>
                                        </p:set>
                                        <p:anim calcmode="lin" valueType="num">
                                          <p:cBhvr>
                                            <p:cTn id="61" dur="250" fill="hold"/>
                                            <p:tgtEl>
                                              <p:spTgt spid="90"/>
                                            </p:tgtEl>
                                            <p:attrNameLst>
                                              <p:attrName>ppt_x</p:attrName>
                                            </p:attrNameLst>
                                          </p:cBhvr>
                                          <p:tavLst>
                                            <p:tav tm="0">
                                              <p:val>
                                                <p:strVal val="#ppt_x"/>
                                              </p:val>
                                            </p:tav>
                                            <p:tav tm="100000">
                                              <p:val>
                                                <p:strVal val="#ppt_x"/>
                                              </p:val>
                                            </p:tav>
                                          </p:tavLst>
                                        </p:anim>
                                        <p:anim calcmode="lin" valueType="num">
                                          <p:cBhvr>
                                            <p:cTn id="62" dur="250" fill="hold"/>
                                            <p:tgtEl>
                                              <p:spTgt spid="90"/>
                                            </p:tgtEl>
                                            <p:attrNameLst>
                                              <p:attrName>ppt_y</p:attrName>
                                            </p:attrNameLst>
                                          </p:cBhvr>
                                          <p:tavLst>
                                            <p:tav tm="0">
                                              <p:val>
                                                <p:strVal val="#ppt_y-#ppt_h/2"/>
                                              </p:val>
                                            </p:tav>
                                            <p:tav tm="100000">
                                              <p:val>
                                                <p:strVal val="#ppt_y"/>
                                              </p:val>
                                            </p:tav>
                                          </p:tavLst>
                                        </p:anim>
                                        <p:anim calcmode="lin" valueType="num">
                                          <p:cBhvr>
                                            <p:cTn id="63" dur="250" fill="hold"/>
                                            <p:tgtEl>
                                              <p:spTgt spid="90"/>
                                            </p:tgtEl>
                                            <p:attrNameLst>
                                              <p:attrName>ppt_w</p:attrName>
                                            </p:attrNameLst>
                                          </p:cBhvr>
                                          <p:tavLst>
                                            <p:tav tm="0">
                                              <p:val>
                                                <p:strVal val="#ppt_w"/>
                                              </p:val>
                                            </p:tav>
                                            <p:tav tm="100000">
                                              <p:val>
                                                <p:strVal val="#ppt_w"/>
                                              </p:val>
                                            </p:tav>
                                          </p:tavLst>
                                        </p:anim>
                                        <p:anim calcmode="lin" valueType="num">
                                          <p:cBhvr>
                                            <p:cTn id="64" dur="250" fill="hold"/>
                                            <p:tgtEl>
                                              <p:spTgt spid="90"/>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nodeType="clickEffect" p14:presetBounceEnd="50000">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14:bounceEnd="50000">
                                          <p:cBhvr additive="base">
                                            <p:cTn id="69" dur="1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70" dur="1000" fill="hold"/>
                                            <p:tgtEl>
                                              <p:spTgt spid="69"/>
                                            </p:tgtEl>
                                            <p:attrNameLst>
                                              <p:attrName>ppt_y</p:attrName>
                                            </p:attrNameLst>
                                          </p:cBhvr>
                                          <p:tavLst>
                                            <p:tav tm="0">
                                              <p:val>
                                                <p:strVal val="0-#ppt_h/2"/>
                                              </p:val>
                                            </p:tav>
                                            <p:tav tm="100000">
                                              <p:val>
                                                <p:strVal val="#ppt_y"/>
                                              </p:val>
                                            </p:tav>
                                          </p:tavLst>
                                        </p:anim>
                                      </p:childTnLst>
                                    </p:cTn>
                                  </p:par>
                                </p:childTnLst>
                              </p:cTn>
                            </p:par>
                            <p:par>
                              <p:cTn id="71" fill="hold">
                                <p:stCondLst>
                                  <p:cond delay="1000"/>
                                </p:stCondLst>
                                <p:childTnLst>
                                  <p:par>
                                    <p:cTn id="72" presetID="17" presetClass="entr" presetSubtype="1" fill="hold" grpId="0" nodeType="afterEffect">
                                      <p:stCondLst>
                                        <p:cond delay="0"/>
                                      </p:stCondLst>
                                      <p:iterate type="lt">
                                        <p:tmPct val="40000"/>
                                      </p:iterate>
                                      <p:childTnLst>
                                        <p:set>
                                          <p:cBhvr>
                                            <p:cTn id="73" dur="1" fill="hold">
                                              <p:stCondLst>
                                                <p:cond delay="0"/>
                                              </p:stCondLst>
                                            </p:cTn>
                                            <p:tgtEl>
                                              <p:spTgt spid="91"/>
                                            </p:tgtEl>
                                            <p:attrNameLst>
                                              <p:attrName>style.visibility</p:attrName>
                                            </p:attrNameLst>
                                          </p:cBhvr>
                                          <p:to>
                                            <p:strVal val="visible"/>
                                          </p:to>
                                        </p:set>
                                        <p:anim calcmode="lin" valueType="num">
                                          <p:cBhvr>
                                            <p:cTn id="74" dur="250" fill="hold"/>
                                            <p:tgtEl>
                                              <p:spTgt spid="91"/>
                                            </p:tgtEl>
                                            <p:attrNameLst>
                                              <p:attrName>ppt_x</p:attrName>
                                            </p:attrNameLst>
                                          </p:cBhvr>
                                          <p:tavLst>
                                            <p:tav tm="0">
                                              <p:val>
                                                <p:strVal val="#ppt_x"/>
                                              </p:val>
                                            </p:tav>
                                            <p:tav tm="100000">
                                              <p:val>
                                                <p:strVal val="#ppt_x"/>
                                              </p:val>
                                            </p:tav>
                                          </p:tavLst>
                                        </p:anim>
                                        <p:anim calcmode="lin" valueType="num">
                                          <p:cBhvr>
                                            <p:cTn id="75" dur="250" fill="hold"/>
                                            <p:tgtEl>
                                              <p:spTgt spid="91"/>
                                            </p:tgtEl>
                                            <p:attrNameLst>
                                              <p:attrName>ppt_y</p:attrName>
                                            </p:attrNameLst>
                                          </p:cBhvr>
                                          <p:tavLst>
                                            <p:tav tm="0">
                                              <p:val>
                                                <p:strVal val="#ppt_y-#ppt_h/2"/>
                                              </p:val>
                                            </p:tav>
                                            <p:tav tm="100000">
                                              <p:val>
                                                <p:strVal val="#ppt_y"/>
                                              </p:val>
                                            </p:tav>
                                          </p:tavLst>
                                        </p:anim>
                                        <p:anim calcmode="lin" valueType="num">
                                          <p:cBhvr>
                                            <p:cTn id="76" dur="250" fill="hold"/>
                                            <p:tgtEl>
                                              <p:spTgt spid="91"/>
                                            </p:tgtEl>
                                            <p:attrNameLst>
                                              <p:attrName>ppt_w</p:attrName>
                                            </p:attrNameLst>
                                          </p:cBhvr>
                                          <p:tavLst>
                                            <p:tav tm="0">
                                              <p:val>
                                                <p:strVal val="#ppt_w"/>
                                              </p:val>
                                            </p:tav>
                                            <p:tav tm="100000">
                                              <p:val>
                                                <p:strVal val="#ppt_w"/>
                                              </p:val>
                                            </p:tav>
                                          </p:tavLst>
                                        </p:anim>
                                        <p:anim calcmode="lin" valueType="num">
                                          <p:cBhvr>
                                            <p:cTn id="77" dur="250" fill="hold"/>
                                            <p:tgtEl>
                                              <p:spTgt spid="91"/>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nodeType="clickEffect" p14:presetBounceEnd="50000">
                                      <p:stCondLst>
                                        <p:cond delay="0"/>
                                      </p:stCondLst>
                                      <p:childTnLst>
                                        <p:set>
                                          <p:cBhvr>
                                            <p:cTn id="81" dur="1" fill="hold">
                                              <p:stCondLst>
                                                <p:cond delay="0"/>
                                              </p:stCondLst>
                                            </p:cTn>
                                            <p:tgtEl>
                                              <p:spTgt spid="68"/>
                                            </p:tgtEl>
                                            <p:attrNameLst>
                                              <p:attrName>style.visibility</p:attrName>
                                            </p:attrNameLst>
                                          </p:cBhvr>
                                          <p:to>
                                            <p:strVal val="visible"/>
                                          </p:to>
                                        </p:set>
                                        <p:anim calcmode="lin" valueType="num" p14:bounceEnd="50000">
                                          <p:cBhvr additive="base">
                                            <p:cTn id="82"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83" dur="1000" fill="hold"/>
                                            <p:tgtEl>
                                              <p:spTgt spid="68"/>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17" presetClass="entr" presetSubtype="1" fill="hold" grpId="0" nodeType="afterEffect">
                                      <p:stCondLst>
                                        <p:cond delay="0"/>
                                      </p:stCondLst>
                                      <p:iterate type="lt">
                                        <p:tmPct val="40000"/>
                                      </p:iterate>
                                      <p:childTnLst>
                                        <p:set>
                                          <p:cBhvr>
                                            <p:cTn id="86" dur="1" fill="hold">
                                              <p:stCondLst>
                                                <p:cond delay="0"/>
                                              </p:stCondLst>
                                            </p:cTn>
                                            <p:tgtEl>
                                              <p:spTgt spid="93"/>
                                            </p:tgtEl>
                                            <p:attrNameLst>
                                              <p:attrName>style.visibility</p:attrName>
                                            </p:attrNameLst>
                                          </p:cBhvr>
                                          <p:to>
                                            <p:strVal val="visible"/>
                                          </p:to>
                                        </p:set>
                                        <p:anim calcmode="lin" valueType="num">
                                          <p:cBhvr>
                                            <p:cTn id="87" dur="250" fill="hold"/>
                                            <p:tgtEl>
                                              <p:spTgt spid="93"/>
                                            </p:tgtEl>
                                            <p:attrNameLst>
                                              <p:attrName>ppt_x</p:attrName>
                                            </p:attrNameLst>
                                          </p:cBhvr>
                                          <p:tavLst>
                                            <p:tav tm="0">
                                              <p:val>
                                                <p:strVal val="#ppt_x"/>
                                              </p:val>
                                            </p:tav>
                                            <p:tav tm="100000">
                                              <p:val>
                                                <p:strVal val="#ppt_x"/>
                                              </p:val>
                                            </p:tav>
                                          </p:tavLst>
                                        </p:anim>
                                        <p:anim calcmode="lin" valueType="num">
                                          <p:cBhvr>
                                            <p:cTn id="88" dur="250" fill="hold"/>
                                            <p:tgtEl>
                                              <p:spTgt spid="93"/>
                                            </p:tgtEl>
                                            <p:attrNameLst>
                                              <p:attrName>ppt_y</p:attrName>
                                            </p:attrNameLst>
                                          </p:cBhvr>
                                          <p:tavLst>
                                            <p:tav tm="0">
                                              <p:val>
                                                <p:strVal val="#ppt_y-#ppt_h/2"/>
                                              </p:val>
                                            </p:tav>
                                            <p:tav tm="100000">
                                              <p:val>
                                                <p:strVal val="#ppt_y"/>
                                              </p:val>
                                            </p:tav>
                                          </p:tavLst>
                                        </p:anim>
                                        <p:anim calcmode="lin" valueType="num">
                                          <p:cBhvr>
                                            <p:cTn id="89" dur="250" fill="hold"/>
                                            <p:tgtEl>
                                              <p:spTgt spid="93"/>
                                            </p:tgtEl>
                                            <p:attrNameLst>
                                              <p:attrName>ppt_w</p:attrName>
                                            </p:attrNameLst>
                                          </p:cBhvr>
                                          <p:tavLst>
                                            <p:tav tm="0">
                                              <p:val>
                                                <p:strVal val="#ppt_w"/>
                                              </p:val>
                                            </p:tav>
                                            <p:tav tm="100000">
                                              <p:val>
                                                <p:strVal val="#ppt_w"/>
                                              </p:val>
                                            </p:tav>
                                          </p:tavLst>
                                        </p:anim>
                                        <p:anim calcmode="lin" valueType="num">
                                          <p:cBhvr>
                                            <p:cTn id="90"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1000" fill="hold"/>
                                            <p:tgtEl>
                                              <p:spTgt spid="73"/>
                                            </p:tgtEl>
                                            <p:attrNameLst>
                                              <p:attrName>ppt_x</p:attrName>
                                            </p:attrNameLst>
                                          </p:cBhvr>
                                          <p:tavLst>
                                            <p:tav tm="0">
                                              <p:val>
                                                <p:strVal val="#ppt_x"/>
                                              </p:val>
                                            </p:tav>
                                            <p:tav tm="100000">
                                              <p:val>
                                                <p:strVal val="#ppt_x"/>
                                              </p:val>
                                            </p:tav>
                                          </p:tavLst>
                                        </p:anim>
                                        <p:anim calcmode="lin" valueType="num">
                                          <p:cBhvr additive="base">
                                            <p:cTn id="18" dur="1000" fill="hold"/>
                                            <p:tgtEl>
                                              <p:spTgt spid="7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17" presetClass="entr" presetSubtype="1" fill="hold" grpId="0" nodeType="afterEffect">
                                      <p:stCondLst>
                                        <p:cond delay="0"/>
                                      </p:stCondLst>
                                      <p:iterate type="lt">
                                        <p:tmPct val="40000"/>
                                      </p:iterate>
                                      <p:childTnLst>
                                        <p:set>
                                          <p:cBhvr>
                                            <p:cTn id="21" dur="1" fill="hold">
                                              <p:stCondLst>
                                                <p:cond delay="0"/>
                                              </p:stCondLst>
                                            </p:cTn>
                                            <p:tgtEl>
                                              <p:spTgt spid="76"/>
                                            </p:tgtEl>
                                            <p:attrNameLst>
                                              <p:attrName>style.visibility</p:attrName>
                                            </p:attrNameLst>
                                          </p:cBhvr>
                                          <p:to>
                                            <p:strVal val="visible"/>
                                          </p:to>
                                        </p:set>
                                        <p:anim calcmode="lin" valueType="num">
                                          <p:cBhvr>
                                            <p:cTn id="22" dur="250" fill="hold"/>
                                            <p:tgtEl>
                                              <p:spTgt spid="76"/>
                                            </p:tgtEl>
                                            <p:attrNameLst>
                                              <p:attrName>ppt_x</p:attrName>
                                            </p:attrNameLst>
                                          </p:cBhvr>
                                          <p:tavLst>
                                            <p:tav tm="0">
                                              <p:val>
                                                <p:strVal val="#ppt_x"/>
                                              </p:val>
                                            </p:tav>
                                            <p:tav tm="100000">
                                              <p:val>
                                                <p:strVal val="#ppt_x"/>
                                              </p:val>
                                            </p:tav>
                                          </p:tavLst>
                                        </p:anim>
                                        <p:anim calcmode="lin" valueType="num">
                                          <p:cBhvr>
                                            <p:cTn id="23" dur="250" fill="hold"/>
                                            <p:tgtEl>
                                              <p:spTgt spid="76"/>
                                            </p:tgtEl>
                                            <p:attrNameLst>
                                              <p:attrName>ppt_y</p:attrName>
                                            </p:attrNameLst>
                                          </p:cBhvr>
                                          <p:tavLst>
                                            <p:tav tm="0">
                                              <p:val>
                                                <p:strVal val="#ppt_y-#ppt_h/2"/>
                                              </p:val>
                                            </p:tav>
                                            <p:tav tm="100000">
                                              <p:val>
                                                <p:strVal val="#ppt_y"/>
                                              </p:val>
                                            </p:tav>
                                          </p:tavLst>
                                        </p:anim>
                                        <p:anim calcmode="lin" valueType="num">
                                          <p:cBhvr>
                                            <p:cTn id="24" dur="250" fill="hold"/>
                                            <p:tgtEl>
                                              <p:spTgt spid="76"/>
                                            </p:tgtEl>
                                            <p:attrNameLst>
                                              <p:attrName>ppt_w</p:attrName>
                                            </p:attrNameLst>
                                          </p:cBhvr>
                                          <p:tavLst>
                                            <p:tav tm="0">
                                              <p:val>
                                                <p:strVal val="#ppt_w"/>
                                              </p:val>
                                            </p:tav>
                                            <p:tav tm="100000">
                                              <p:val>
                                                <p:strVal val="#ppt_w"/>
                                              </p:val>
                                            </p:tav>
                                          </p:tavLst>
                                        </p:anim>
                                        <p:anim calcmode="lin" valueType="num">
                                          <p:cBhvr>
                                            <p:cTn id="25" dur="250" fill="hold"/>
                                            <p:tgtEl>
                                              <p:spTgt spid="7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1000" fill="hold"/>
                                            <p:tgtEl>
                                              <p:spTgt spid="72"/>
                                            </p:tgtEl>
                                            <p:attrNameLst>
                                              <p:attrName>ppt_x</p:attrName>
                                            </p:attrNameLst>
                                          </p:cBhvr>
                                          <p:tavLst>
                                            <p:tav tm="0">
                                              <p:val>
                                                <p:strVal val="#ppt_x"/>
                                              </p:val>
                                            </p:tav>
                                            <p:tav tm="100000">
                                              <p:val>
                                                <p:strVal val="#ppt_x"/>
                                              </p:val>
                                            </p:tav>
                                          </p:tavLst>
                                        </p:anim>
                                        <p:anim calcmode="lin" valueType="num">
                                          <p:cBhvr additive="base">
                                            <p:cTn id="31" dur="1000" fill="hold"/>
                                            <p:tgtEl>
                                              <p:spTgt spid="72"/>
                                            </p:tgtEl>
                                            <p:attrNameLst>
                                              <p:attrName>ppt_y</p:attrName>
                                            </p:attrNameLst>
                                          </p:cBhvr>
                                          <p:tavLst>
                                            <p:tav tm="0">
                                              <p:val>
                                                <p:strVal val="0-#ppt_h/2"/>
                                              </p:val>
                                            </p:tav>
                                            <p:tav tm="100000">
                                              <p:val>
                                                <p:strVal val="#ppt_y"/>
                                              </p:val>
                                            </p:tav>
                                          </p:tavLst>
                                        </p:anim>
                                      </p:childTnLst>
                                    </p:cTn>
                                  </p:par>
                                </p:childTnLst>
                              </p:cTn>
                            </p:par>
                            <p:par>
                              <p:cTn id="32" fill="hold">
                                <p:stCondLst>
                                  <p:cond delay="10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87"/>
                                            </p:tgtEl>
                                            <p:attrNameLst>
                                              <p:attrName>style.visibility</p:attrName>
                                            </p:attrNameLst>
                                          </p:cBhvr>
                                          <p:to>
                                            <p:strVal val="visible"/>
                                          </p:to>
                                        </p:set>
                                        <p:anim calcmode="lin" valueType="num">
                                          <p:cBhvr>
                                            <p:cTn id="35" dur="250" fill="hold"/>
                                            <p:tgtEl>
                                              <p:spTgt spid="87"/>
                                            </p:tgtEl>
                                            <p:attrNameLst>
                                              <p:attrName>ppt_x</p:attrName>
                                            </p:attrNameLst>
                                          </p:cBhvr>
                                          <p:tavLst>
                                            <p:tav tm="0">
                                              <p:val>
                                                <p:strVal val="#ppt_x"/>
                                              </p:val>
                                            </p:tav>
                                            <p:tav tm="100000">
                                              <p:val>
                                                <p:strVal val="#ppt_x"/>
                                              </p:val>
                                            </p:tav>
                                          </p:tavLst>
                                        </p:anim>
                                        <p:anim calcmode="lin" valueType="num">
                                          <p:cBhvr>
                                            <p:cTn id="36" dur="250" fill="hold"/>
                                            <p:tgtEl>
                                              <p:spTgt spid="87"/>
                                            </p:tgtEl>
                                            <p:attrNameLst>
                                              <p:attrName>ppt_y</p:attrName>
                                            </p:attrNameLst>
                                          </p:cBhvr>
                                          <p:tavLst>
                                            <p:tav tm="0">
                                              <p:val>
                                                <p:strVal val="#ppt_y-#ppt_h/2"/>
                                              </p:val>
                                            </p:tav>
                                            <p:tav tm="100000">
                                              <p:val>
                                                <p:strVal val="#ppt_y"/>
                                              </p:val>
                                            </p:tav>
                                          </p:tavLst>
                                        </p:anim>
                                        <p:anim calcmode="lin" valueType="num">
                                          <p:cBhvr>
                                            <p:cTn id="37" dur="250" fill="hold"/>
                                            <p:tgtEl>
                                              <p:spTgt spid="87"/>
                                            </p:tgtEl>
                                            <p:attrNameLst>
                                              <p:attrName>ppt_w</p:attrName>
                                            </p:attrNameLst>
                                          </p:cBhvr>
                                          <p:tavLst>
                                            <p:tav tm="0">
                                              <p:val>
                                                <p:strVal val="#ppt_w"/>
                                              </p:val>
                                            </p:tav>
                                            <p:tav tm="100000">
                                              <p:val>
                                                <p:strVal val="#ppt_w"/>
                                              </p:val>
                                            </p:tav>
                                          </p:tavLst>
                                        </p:anim>
                                        <p:anim calcmode="lin" valueType="num">
                                          <p:cBhvr>
                                            <p:cTn id="38" dur="250" fill="hold"/>
                                            <p:tgtEl>
                                              <p:spTgt spid="8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1000" fill="hold"/>
                                            <p:tgtEl>
                                              <p:spTgt spid="71"/>
                                            </p:tgtEl>
                                            <p:attrNameLst>
                                              <p:attrName>ppt_x</p:attrName>
                                            </p:attrNameLst>
                                          </p:cBhvr>
                                          <p:tavLst>
                                            <p:tav tm="0">
                                              <p:val>
                                                <p:strVal val="#ppt_x"/>
                                              </p:val>
                                            </p:tav>
                                            <p:tav tm="100000">
                                              <p:val>
                                                <p:strVal val="#ppt_x"/>
                                              </p:val>
                                            </p:tav>
                                          </p:tavLst>
                                        </p:anim>
                                        <p:anim calcmode="lin" valueType="num">
                                          <p:cBhvr additive="base">
                                            <p:cTn id="44" dur="1000" fill="hold"/>
                                            <p:tgtEl>
                                              <p:spTgt spid="71"/>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17" presetClass="entr" presetSubtype="1" fill="hold" grpId="0" nodeType="afterEffect">
                                      <p:stCondLst>
                                        <p:cond delay="0"/>
                                      </p:stCondLst>
                                      <p:iterate type="lt">
                                        <p:tmPct val="40000"/>
                                      </p:iterate>
                                      <p:childTnLst>
                                        <p:set>
                                          <p:cBhvr>
                                            <p:cTn id="47" dur="1" fill="hold">
                                              <p:stCondLst>
                                                <p:cond delay="0"/>
                                              </p:stCondLst>
                                            </p:cTn>
                                            <p:tgtEl>
                                              <p:spTgt spid="89"/>
                                            </p:tgtEl>
                                            <p:attrNameLst>
                                              <p:attrName>style.visibility</p:attrName>
                                            </p:attrNameLst>
                                          </p:cBhvr>
                                          <p:to>
                                            <p:strVal val="visible"/>
                                          </p:to>
                                        </p:set>
                                        <p:anim calcmode="lin" valueType="num">
                                          <p:cBhvr>
                                            <p:cTn id="48" dur="250" fill="hold"/>
                                            <p:tgtEl>
                                              <p:spTgt spid="89"/>
                                            </p:tgtEl>
                                            <p:attrNameLst>
                                              <p:attrName>ppt_x</p:attrName>
                                            </p:attrNameLst>
                                          </p:cBhvr>
                                          <p:tavLst>
                                            <p:tav tm="0">
                                              <p:val>
                                                <p:strVal val="#ppt_x"/>
                                              </p:val>
                                            </p:tav>
                                            <p:tav tm="100000">
                                              <p:val>
                                                <p:strVal val="#ppt_x"/>
                                              </p:val>
                                            </p:tav>
                                          </p:tavLst>
                                        </p:anim>
                                        <p:anim calcmode="lin" valueType="num">
                                          <p:cBhvr>
                                            <p:cTn id="49" dur="250" fill="hold"/>
                                            <p:tgtEl>
                                              <p:spTgt spid="89"/>
                                            </p:tgtEl>
                                            <p:attrNameLst>
                                              <p:attrName>ppt_y</p:attrName>
                                            </p:attrNameLst>
                                          </p:cBhvr>
                                          <p:tavLst>
                                            <p:tav tm="0">
                                              <p:val>
                                                <p:strVal val="#ppt_y-#ppt_h/2"/>
                                              </p:val>
                                            </p:tav>
                                            <p:tav tm="100000">
                                              <p:val>
                                                <p:strVal val="#ppt_y"/>
                                              </p:val>
                                            </p:tav>
                                          </p:tavLst>
                                        </p:anim>
                                        <p:anim calcmode="lin" valueType="num">
                                          <p:cBhvr>
                                            <p:cTn id="50" dur="250" fill="hold"/>
                                            <p:tgtEl>
                                              <p:spTgt spid="89"/>
                                            </p:tgtEl>
                                            <p:attrNameLst>
                                              <p:attrName>ppt_w</p:attrName>
                                            </p:attrNameLst>
                                          </p:cBhvr>
                                          <p:tavLst>
                                            <p:tav tm="0">
                                              <p:val>
                                                <p:strVal val="#ppt_w"/>
                                              </p:val>
                                            </p:tav>
                                            <p:tav tm="100000">
                                              <p:val>
                                                <p:strVal val="#ppt_w"/>
                                              </p:val>
                                            </p:tav>
                                          </p:tavLst>
                                        </p:anim>
                                        <p:anim calcmode="lin" valueType="num">
                                          <p:cBhvr>
                                            <p:cTn id="51" dur="250" fill="hold"/>
                                            <p:tgtEl>
                                              <p:spTgt spid="89"/>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nodeType="clickEffect">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cBhvr additive="base">
                                            <p:cTn id="56" dur="1000" fill="hold"/>
                                            <p:tgtEl>
                                              <p:spTgt spid="70"/>
                                            </p:tgtEl>
                                            <p:attrNameLst>
                                              <p:attrName>ppt_x</p:attrName>
                                            </p:attrNameLst>
                                          </p:cBhvr>
                                          <p:tavLst>
                                            <p:tav tm="0">
                                              <p:val>
                                                <p:strVal val="#ppt_x"/>
                                              </p:val>
                                            </p:tav>
                                            <p:tav tm="100000">
                                              <p:val>
                                                <p:strVal val="#ppt_x"/>
                                              </p:val>
                                            </p:tav>
                                          </p:tavLst>
                                        </p:anim>
                                        <p:anim calcmode="lin" valueType="num">
                                          <p:cBhvr additive="base">
                                            <p:cTn id="57" dur="1000" fill="hold"/>
                                            <p:tgtEl>
                                              <p:spTgt spid="70"/>
                                            </p:tgtEl>
                                            <p:attrNameLst>
                                              <p:attrName>ppt_y</p:attrName>
                                            </p:attrNameLst>
                                          </p:cBhvr>
                                          <p:tavLst>
                                            <p:tav tm="0">
                                              <p:val>
                                                <p:strVal val="0-#ppt_h/2"/>
                                              </p:val>
                                            </p:tav>
                                            <p:tav tm="100000">
                                              <p:val>
                                                <p:strVal val="#ppt_y"/>
                                              </p:val>
                                            </p:tav>
                                          </p:tavLst>
                                        </p:anim>
                                      </p:childTnLst>
                                    </p:cTn>
                                  </p:par>
                                </p:childTnLst>
                              </p:cTn>
                            </p:par>
                            <p:par>
                              <p:cTn id="58" fill="hold">
                                <p:stCondLst>
                                  <p:cond delay="100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90"/>
                                            </p:tgtEl>
                                            <p:attrNameLst>
                                              <p:attrName>style.visibility</p:attrName>
                                            </p:attrNameLst>
                                          </p:cBhvr>
                                          <p:to>
                                            <p:strVal val="visible"/>
                                          </p:to>
                                        </p:set>
                                        <p:anim calcmode="lin" valueType="num">
                                          <p:cBhvr>
                                            <p:cTn id="61" dur="250" fill="hold"/>
                                            <p:tgtEl>
                                              <p:spTgt spid="90"/>
                                            </p:tgtEl>
                                            <p:attrNameLst>
                                              <p:attrName>ppt_x</p:attrName>
                                            </p:attrNameLst>
                                          </p:cBhvr>
                                          <p:tavLst>
                                            <p:tav tm="0">
                                              <p:val>
                                                <p:strVal val="#ppt_x"/>
                                              </p:val>
                                            </p:tav>
                                            <p:tav tm="100000">
                                              <p:val>
                                                <p:strVal val="#ppt_x"/>
                                              </p:val>
                                            </p:tav>
                                          </p:tavLst>
                                        </p:anim>
                                        <p:anim calcmode="lin" valueType="num">
                                          <p:cBhvr>
                                            <p:cTn id="62" dur="250" fill="hold"/>
                                            <p:tgtEl>
                                              <p:spTgt spid="90"/>
                                            </p:tgtEl>
                                            <p:attrNameLst>
                                              <p:attrName>ppt_y</p:attrName>
                                            </p:attrNameLst>
                                          </p:cBhvr>
                                          <p:tavLst>
                                            <p:tav tm="0">
                                              <p:val>
                                                <p:strVal val="#ppt_y-#ppt_h/2"/>
                                              </p:val>
                                            </p:tav>
                                            <p:tav tm="100000">
                                              <p:val>
                                                <p:strVal val="#ppt_y"/>
                                              </p:val>
                                            </p:tav>
                                          </p:tavLst>
                                        </p:anim>
                                        <p:anim calcmode="lin" valueType="num">
                                          <p:cBhvr>
                                            <p:cTn id="63" dur="250" fill="hold"/>
                                            <p:tgtEl>
                                              <p:spTgt spid="90"/>
                                            </p:tgtEl>
                                            <p:attrNameLst>
                                              <p:attrName>ppt_w</p:attrName>
                                            </p:attrNameLst>
                                          </p:cBhvr>
                                          <p:tavLst>
                                            <p:tav tm="0">
                                              <p:val>
                                                <p:strVal val="#ppt_w"/>
                                              </p:val>
                                            </p:tav>
                                            <p:tav tm="100000">
                                              <p:val>
                                                <p:strVal val="#ppt_w"/>
                                              </p:val>
                                            </p:tav>
                                          </p:tavLst>
                                        </p:anim>
                                        <p:anim calcmode="lin" valueType="num">
                                          <p:cBhvr>
                                            <p:cTn id="64" dur="250" fill="hold"/>
                                            <p:tgtEl>
                                              <p:spTgt spid="90"/>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nodeType="click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additive="base">
                                            <p:cTn id="69" dur="1000" fill="hold"/>
                                            <p:tgtEl>
                                              <p:spTgt spid="69"/>
                                            </p:tgtEl>
                                            <p:attrNameLst>
                                              <p:attrName>ppt_x</p:attrName>
                                            </p:attrNameLst>
                                          </p:cBhvr>
                                          <p:tavLst>
                                            <p:tav tm="0">
                                              <p:val>
                                                <p:strVal val="#ppt_x"/>
                                              </p:val>
                                            </p:tav>
                                            <p:tav tm="100000">
                                              <p:val>
                                                <p:strVal val="#ppt_x"/>
                                              </p:val>
                                            </p:tav>
                                          </p:tavLst>
                                        </p:anim>
                                        <p:anim calcmode="lin" valueType="num">
                                          <p:cBhvr additive="base">
                                            <p:cTn id="70" dur="1000" fill="hold"/>
                                            <p:tgtEl>
                                              <p:spTgt spid="69"/>
                                            </p:tgtEl>
                                            <p:attrNameLst>
                                              <p:attrName>ppt_y</p:attrName>
                                            </p:attrNameLst>
                                          </p:cBhvr>
                                          <p:tavLst>
                                            <p:tav tm="0">
                                              <p:val>
                                                <p:strVal val="0-#ppt_h/2"/>
                                              </p:val>
                                            </p:tav>
                                            <p:tav tm="100000">
                                              <p:val>
                                                <p:strVal val="#ppt_y"/>
                                              </p:val>
                                            </p:tav>
                                          </p:tavLst>
                                        </p:anim>
                                      </p:childTnLst>
                                    </p:cTn>
                                  </p:par>
                                </p:childTnLst>
                              </p:cTn>
                            </p:par>
                            <p:par>
                              <p:cTn id="71" fill="hold">
                                <p:stCondLst>
                                  <p:cond delay="1000"/>
                                </p:stCondLst>
                                <p:childTnLst>
                                  <p:par>
                                    <p:cTn id="72" presetID="17" presetClass="entr" presetSubtype="1" fill="hold" grpId="0" nodeType="afterEffect">
                                      <p:stCondLst>
                                        <p:cond delay="0"/>
                                      </p:stCondLst>
                                      <p:iterate type="lt">
                                        <p:tmPct val="40000"/>
                                      </p:iterate>
                                      <p:childTnLst>
                                        <p:set>
                                          <p:cBhvr>
                                            <p:cTn id="73" dur="1" fill="hold">
                                              <p:stCondLst>
                                                <p:cond delay="0"/>
                                              </p:stCondLst>
                                            </p:cTn>
                                            <p:tgtEl>
                                              <p:spTgt spid="91"/>
                                            </p:tgtEl>
                                            <p:attrNameLst>
                                              <p:attrName>style.visibility</p:attrName>
                                            </p:attrNameLst>
                                          </p:cBhvr>
                                          <p:to>
                                            <p:strVal val="visible"/>
                                          </p:to>
                                        </p:set>
                                        <p:anim calcmode="lin" valueType="num">
                                          <p:cBhvr>
                                            <p:cTn id="74" dur="250" fill="hold"/>
                                            <p:tgtEl>
                                              <p:spTgt spid="91"/>
                                            </p:tgtEl>
                                            <p:attrNameLst>
                                              <p:attrName>ppt_x</p:attrName>
                                            </p:attrNameLst>
                                          </p:cBhvr>
                                          <p:tavLst>
                                            <p:tav tm="0">
                                              <p:val>
                                                <p:strVal val="#ppt_x"/>
                                              </p:val>
                                            </p:tav>
                                            <p:tav tm="100000">
                                              <p:val>
                                                <p:strVal val="#ppt_x"/>
                                              </p:val>
                                            </p:tav>
                                          </p:tavLst>
                                        </p:anim>
                                        <p:anim calcmode="lin" valueType="num">
                                          <p:cBhvr>
                                            <p:cTn id="75" dur="250" fill="hold"/>
                                            <p:tgtEl>
                                              <p:spTgt spid="91"/>
                                            </p:tgtEl>
                                            <p:attrNameLst>
                                              <p:attrName>ppt_y</p:attrName>
                                            </p:attrNameLst>
                                          </p:cBhvr>
                                          <p:tavLst>
                                            <p:tav tm="0">
                                              <p:val>
                                                <p:strVal val="#ppt_y-#ppt_h/2"/>
                                              </p:val>
                                            </p:tav>
                                            <p:tav tm="100000">
                                              <p:val>
                                                <p:strVal val="#ppt_y"/>
                                              </p:val>
                                            </p:tav>
                                          </p:tavLst>
                                        </p:anim>
                                        <p:anim calcmode="lin" valueType="num">
                                          <p:cBhvr>
                                            <p:cTn id="76" dur="250" fill="hold"/>
                                            <p:tgtEl>
                                              <p:spTgt spid="91"/>
                                            </p:tgtEl>
                                            <p:attrNameLst>
                                              <p:attrName>ppt_w</p:attrName>
                                            </p:attrNameLst>
                                          </p:cBhvr>
                                          <p:tavLst>
                                            <p:tav tm="0">
                                              <p:val>
                                                <p:strVal val="#ppt_w"/>
                                              </p:val>
                                            </p:tav>
                                            <p:tav tm="100000">
                                              <p:val>
                                                <p:strVal val="#ppt_w"/>
                                              </p:val>
                                            </p:tav>
                                          </p:tavLst>
                                        </p:anim>
                                        <p:anim calcmode="lin" valueType="num">
                                          <p:cBhvr>
                                            <p:cTn id="77" dur="250" fill="hold"/>
                                            <p:tgtEl>
                                              <p:spTgt spid="91"/>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nodeType="clickEffect">
                                      <p:stCondLst>
                                        <p:cond delay="0"/>
                                      </p:stCondLst>
                                      <p:childTnLst>
                                        <p:set>
                                          <p:cBhvr>
                                            <p:cTn id="81" dur="1" fill="hold">
                                              <p:stCondLst>
                                                <p:cond delay="0"/>
                                              </p:stCondLst>
                                            </p:cTn>
                                            <p:tgtEl>
                                              <p:spTgt spid="68"/>
                                            </p:tgtEl>
                                            <p:attrNameLst>
                                              <p:attrName>style.visibility</p:attrName>
                                            </p:attrNameLst>
                                          </p:cBhvr>
                                          <p:to>
                                            <p:strVal val="visible"/>
                                          </p:to>
                                        </p:set>
                                        <p:anim calcmode="lin" valueType="num">
                                          <p:cBhvr additive="base">
                                            <p:cTn id="82" dur="1000" fill="hold"/>
                                            <p:tgtEl>
                                              <p:spTgt spid="68"/>
                                            </p:tgtEl>
                                            <p:attrNameLst>
                                              <p:attrName>ppt_x</p:attrName>
                                            </p:attrNameLst>
                                          </p:cBhvr>
                                          <p:tavLst>
                                            <p:tav tm="0">
                                              <p:val>
                                                <p:strVal val="#ppt_x"/>
                                              </p:val>
                                            </p:tav>
                                            <p:tav tm="100000">
                                              <p:val>
                                                <p:strVal val="#ppt_x"/>
                                              </p:val>
                                            </p:tav>
                                          </p:tavLst>
                                        </p:anim>
                                        <p:anim calcmode="lin" valueType="num">
                                          <p:cBhvr additive="base">
                                            <p:cTn id="83" dur="1000" fill="hold"/>
                                            <p:tgtEl>
                                              <p:spTgt spid="68"/>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17" presetClass="entr" presetSubtype="1" fill="hold" grpId="0" nodeType="afterEffect">
                                      <p:stCondLst>
                                        <p:cond delay="0"/>
                                      </p:stCondLst>
                                      <p:iterate type="lt">
                                        <p:tmPct val="40000"/>
                                      </p:iterate>
                                      <p:childTnLst>
                                        <p:set>
                                          <p:cBhvr>
                                            <p:cTn id="86" dur="1" fill="hold">
                                              <p:stCondLst>
                                                <p:cond delay="0"/>
                                              </p:stCondLst>
                                            </p:cTn>
                                            <p:tgtEl>
                                              <p:spTgt spid="93"/>
                                            </p:tgtEl>
                                            <p:attrNameLst>
                                              <p:attrName>style.visibility</p:attrName>
                                            </p:attrNameLst>
                                          </p:cBhvr>
                                          <p:to>
                                            <p:strVal val="visible"/>
                                          </p:to>
                                        </p:set>
                                        <p:anim calcmode="lin" valueType="num">
                                          <p:cBhvr>
                                            <p:cTn id="87" dur="250" fill="hold"/>
                                            <p:tgtEl>
                                              <p:spTgt spid="93"/>
                                            </p:tgtEl>
                                            <p:attrNameLst>
                                              <p:attrName>ppt_x</p:attrName>
                                            </p:attrNameLst>
                                          </p:cBhvr>
                                          <p:tavLst>
                                            <p:tav tm="0">
                                              <p:val>
                                                <p:strVal val="#ppt_x"/>
                                              </p:val>
                                            </p:tav>
                                            <p:tav tm="100000">
                                              <p:val>
                                                <p:strVal val="#ppt_x"/>
                                              </p:val>
                                            </p:tav>
                                          </p:tavLst>
                                        </p:anim>
                                        <p:anim calcmode="lin" valueType="num">
                                          <p:cBhvr>
                                            <p:cTn id="88" dur="250" fill="hold"/>
                                            <p:tgtEl>
                                              <p:spTgt spid="93"/>
                                            </p:tgtEl>
                                            <p:attrNameLst>
                                              <p:attrName>ppt_y</p:attrName>
                                            </p:attrNameLst>
                                          </p:cBhvr>
                                          <p:tavLst>
                                            <p:tav tm="0">
                                              <p:val>
                                                <p:strVal val="#ppt_y-#ppt_h/2"/>
                                              </p:val>
                                            </p:tav>
                                            <p:tav tm="100000">
                                              <p:val>
                                                <p:strVal val="#ppt_y"/>
                                              </p:val>
                                            </p:tav>
                                          </p:tavLst>
                                        </p:anim>
                                        <p:anim calcmode="lin" valueType="num">
                                          <p:cBhvr>
                                            <p:cTn id="89" dur="250" fill="hold"/>
                                            <p:tgtEl>
                                              <p:spTgt spid="93"/>
                                            </p:tgtEl>
                                            <p:attrNameLst>
                                              <p:attrName>ppt_w</p:attrName>
                                            </p:attrNameLst>
                                          </p:cBhvr>
                                          <p:tavLst>
                                            <p:tav tm="0">
                                              <p:val>
                                                <p:strVal val="#ppt_w"/>
                                              </p:val>
                                            </p:tav>
                                            <p:tav tm="100000">
                                              <p:val>
                                                <p:strVal val="#ppt_w"/>
                                              </p:val>
                                            </p:tav>
                                          </p:tavLst>
                                        </p:anim>
                                        <p:anim calcmode="lin" valueType="num">
                                          <p:cBhvr>
                                            <p:cTn id="90"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7"/>
          <p:cNvSpPr>
            <a:spLocks noChangeArrowheads="1"/>
          </p:cNvSpPr>
          <p:nvPr/>
        </p:nvSpPr>
        <p:spPr bwMode="auto">
          <a:xfrm>
            <a:off x="0" y="5088326"/>
            <a:ext cx="9268721" cy="866901"/>
          </a:xfrm>
          <a:prstGeom prst="rect">
            <a:avLst/>
          </a:prstGeom>
          <a:solidFill>
            <a:srgbClr val="FFFFFF"/>
          </a:solidFill>
          <a:ln w="9525">
            <a:solidFill>
              <a:srgbClr val="EAEAEA"/>
            </a:solidFill>
            <a:miter lim="800000"/>
            <a:headEnd/>
            <a:tailEnd/>
          </a:ln>
          <a:extLst/>
        </p:spPr>
        <p:txBody>
          <a:bodyPr wrap="none" anchor="ctr"/>
          <a:lstStyle/>
          <a:p>
            <a:endParaRPr lang="zh-CN" altLang="en-US" kern="0" dirty="0">
              <a:solidFill>
                <a:sysClr val="windowText" lastClr="000000"/>
              </a:solidFill>
              <a:ea typeface="微软雅黑" pitchFamily="34" charset="-122"/>
            </a:endParaRPr>
          </a:p>
        </p:txBody>
      </p:sp>
      <p:sp>
        <p:nvSpPr>
          <p:cNvPr id="37" name="Line 43"/>
          <p:cNvSpPr>
            <a:spLocks noChangeShapeType="1"/>
          </p:cNvSpPr>
          <p:nvPr/>
        </p:nvSpPr>
        <p:spPr bwMode="auto">
          <a:xfrm rot="5400000">
            <a:off x="6014467" y="3788185"/>
            <a:ext cx="0" cy="3448947"/>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cxnSp>
        <p:nvCxnSpPr>
          <p:cNvPr id="5" name="直接连接符 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研究目标</a:t>
            </a:r>
          </a:p>
        </p:txBody>
      </p:sp>
      <p:sp>
        <p:nvSpPr>
          <p:cNvPr id="8" name="Rectangle 6"/>
          <p:cNvSpPr>
            <a:spLocks noChangeArrowheads="1"/>
          </p:cNvSpPr>
          <p:nvPr/>
        </p:nvSpPr>
        <p:spPr bwMode="auto">
          <a:xfrm>
            <a:off x="3277396" y="3211646"/>
            <a:ext cx="5991324" cy="861332"/>
          </a:xfrm>
          <a:prstGeom prst="rect">
            <a:avLst/>
          </a:prstGeom>
          <a:solidFill>
            <a:srgbClr val="FFFFFF"/>
          </a:solidFill>
          <a:ln w="9525">
            <a:solidFill>
              <a:srgbClr val="EAEAEA"/>
            </a:solidFill>
            <a:miter lim="800000"/>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9" name="Line 43"/>
          <p:cNvSpPr>
            <a:spLocks noChangeShapeType="1"/>
          </p:cNvSpPr>
          <p:nvPr/>
        </p:nvSpPr>
        <p:spPr bwMode="auto">
          <a:xfrm rot="16200000" flipH="1">
            <a:off x="6170932" y="1897935"/>
            <a:ext cx="0" cy="3448947"/>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0" name="Rectangle 5"/>
          <p:cNvSpPr>
            <a:spLocks noChangeArrowheads="1"/>
          </p:cNvSpPr>
          <p:nvPr/>
        </p:nvSpPr>
        <p:spPr bwMode="auto">
          <a:xfrm rot="5400000">
            <a:off x="7654626" y="4376979"/>
            <a:ext cx="2370473" cy="861332"/>
          </a:xfrm>
          <a:prstGeom prst="rect">
            <a:avLst/>
          </a:prstGeom>
          <a:solidFill>
            <a:srgbClr val="FFFFFF"/>
          </a:solidFill>
          <a:ln w="9525">
            <a:solidFill>
              <a:srgbClr val="EAEAEA"/>
            </a:solidFill>
            <a:miter lim="800000"/>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1" name="Line 44"/>
          <p:cNvSpPr>
            <a:spLocks noChangeShapeType="1"/>
          </p:cNvSpPr>
          <p:nvPr/>
        </p:nvSpPr>
        <p:spPr bwMode="auto">
          <a:xfrm>
            <a:off x="8857958" y="4360692"/>
            <a:ext cx="0" cy="410761"/>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2" name="Rectangle 7"/>
          <p:cNvSpPr>
            <a:spLocks noChangeArrowheads="1"/>
          </p:cNvSpPr>
          <p:nvPr/>
        </p:nvSpPr>
        <p:spPr bwMode="auto">
          <a:xfrm>
            <a:off x="3769586" y="1405745"/>
            <a:ext cx="5499135" cy="866901"/>
          </a:xfrm>
          <a:prstGeom prst="rect">
            <a:avLst/>
          </a:prstGeom>
          <a:solidFill>
            <a:srgbClr val="FFFFFF"/>
          </a:solidFill>
          <a:ln w="9525">
            <a:solidFill>
              <a:srgbClr val="EAEAEA"/>
            </a:solidFill>
            <a:miter lim="800000"/>
            <a:headEnd/>
            <a:tailEnd/>
          </a:ln>
          <a:extLst/>
        </p:spPr>
        <p:txBody>
          <a:bodyPr wrap="none" anchor="ctr"/>
          <a:lstStyle/>
          <a:p>
            <a:endParaRPr lang="zh-CN" altLang="en-US" kern="0" dirty="0">
              <a:solidFill>
                <a:sysClr val="windowText" lastClr="000000"/>
              </a:solidFill>
              <a:ea typeface="微软雅黑" pitchFamily="34" charset="-122"/>
            </a:endParaRPr>
          </a:p>
        </p:txBody>
      </p:sp>
      <p:sp>
        <p:nvSpPr>
          <p:cNvPr id="13" name="Line 43"/>
          <p:cNvSpPr>
            <a:spLocks noChangeShapeType="1"/>
          </p:cNvSpPr>
          <p:nvPr/>
        </p:nvSpPr>
        <p:spPr bwMode="auto">
          <a:xfrm rot="5400000">
            <a:off x="6014467" y="105604"/>
            <a:ext cx="0" cy="3448947"/>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4" name="Rectangle 8"/>
          <p:cNvSpPr>
            <a:spLocks noChangeArrowheads="1"/>
          </p:cNvSpPr>
          <p:nvPr/>
        </p:nvSpPr>
        <p:spPr bwMode="auto">
          <a:xfrm rot="5400000">
            <a:off x="2045113" y="2308697"/>
            <a:ext cx="2667233" cy="861332"/>
          </a:xfrm>
          <a:prstGeom prst="rect">
            <a:avLst/>
          </a:prstGeom>
          <a:solidFill>
            <a:srgbClr val="FFFFFF"/>
          </a:solidFill>
          <a:ln w="9525">
            <a:solidFill>
              <a:srgbClr val="EAEAEA"/>
            </a:solidFill>
            <a:miter lim="800000"/>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 name="Line 42"/>
          <p:cNvSpPr>
            <a:spLocks noChangeShapeType="1"/>
          </p:cNvSpPr>
          <p:nvPr/>
        </p:nvSpPr>
        <p:spPr bwMode="auto">
          <a:xfrm>
            <a:off x="3358825" y="2503180"/>
            <a:ext cx="0" cy="462184"/>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38" name="Oval 38"/>
          <p:cNvSpPr>
            <a:spLocks noChangeArrowheads="1"/>
          </p:cNvSpPr>
          <p:nvPr/>
        </p:nvSpPr>
        <p:spPr bwMode="auto">
          <a:xfrm>
            <a:off x="8143574" y="1118750"/>
            <a:ext cx="1407275" cy="1384430"/>
          </a:xfrm>
          <a:prstGeom prst="ellipse">
            <a:avLst/>
          </a:prstGeom>
          <a:solidFill>
            <a:srgbClr val="414455"/>
          </a:solidFill>
          <a:ln w="19050">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初步</a:t>
            </a:r>
            <a:endParaRPr kumimoji="0" lang="en-US" altLang="zh-CN" sz="2400" b="0" i="0" u="none" strike="noStrike" kern="0" cap="none" spc="0" normalizeH="0" baseline="0" noProof="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构想</a:t>
            </a:r>
            <a:endParaRPr kumimoji="0" lang="zh-CN" altLang="en-US" sz="2400" b="0" i="0" u="none" strike="noStrike" kern="0" cap="none" spc="0" normalizeH="0" baseline="0" noProof="0" dirty="0">
              <a:ln>
                <a:noFill/>
              </a:ln>
              <a:solidFill>
                <a:schemeClr val="bg1"/>
              </a:solidFill>
              <a:effectLst/>
              <a:uLnTx/>
              <a:uFillTx/>
              <a:ea typeface="微软雅黑" pitchFamily="34" charset="-122"/>
            </a:endParaRPr>
          </a:p>
        </p:txBody>
      </p:sp>
      <p:sp>
        <p:nvSpPr>
          <p:cNvPr id="40" name="Line 43"/>
          <p:cNvSpPr>
            <a:spLocks noChangeShapeType="1"/>
          </p:cNvSpPr>
          <p:nvPr/>
        </p:nvSpPr>
        <p:spPr bwMode="auto">
          <a:xfrm rot="5400000">
            <a:off x="2332687" y="3788185"/>
            <a:ext cx="0" cy="3448947"/>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1" name="矩形 40"/>
          <p:cNvSpPr/>
          <p:nvPr/>
        </p:nvSpPr>
        <p:spPr>
          <a:xfrm>
            <a:off x="4316231" y="1396371"/>
            <a:ext cx="363514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a:t>
            </a:r>
            <a:endParaRPr lang="zh-CN" altLang="en-US" sz="1600">
              <a:latin typeface="微软雅黑" pitchFamily="34" charset="-122"/>
              <a:ea typeface="微软雅黑" pitchFamily="34" charset="-122"/>
            </a:endParaRPr>
          </a:p>
        </p:txBody>
      </p:sp>
      <p:sp>
        <p:nvSpPr>
          <p:cNvPr id="42" name="Oval 38"/>
          <p:cNvSpPr>
            <a:spLocks noChangeArrowheads="1"/>
          </p:cNvSpPr>
          <p:nvPr/>
        </p:nvSpPr>
        <p:spPr bwMode="auto">
          <a:xfrm>
            <a:off x="2675091" y="1118750"/>
            <a:ext cx="1407275" cy="1384430"/>
          </a:xfrm>
          <a:prstGeom prst="ellipse">
            <a:avLst/>
          </a:prstGeom>
          <a:solidFill>
            <a:srgbClr val="414455"/>
          </a:solidFill>
          <a:ln w="19050">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初步</a:t>
            </a:r>
            <a:endParaRPr kumimoji="0" lang="en-US" altLang="zh-CN" sz="2400" b="0" i="0" u="none" strike="noStrike" kern="0" cap="none" spc="0" normalizeH="0" baseline="0" noProof="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目标</a:t>
            </a:r>
            <a:endParaRPr kumimoji="0" lang="zh-CN" altLang="en-US" sz="2400" b="0" i="0" u="none" strike="noStrike" kern="0" cap="none" spc="0" normalizeH="0" baseline="0" noProof="0" dirty="0">
              <a:ln>
                <a:noFill/>
              </a:ln>
              <a:solidFill>
                <a:schemeClr val="bg1"/>
              </a:solidFill>
              <a:effectLst/>
              <a:uLnTx/>
              <a:uFillTx/>
              <a:ea typeface="微软雅黑" pitchFamily="34" charset="-122"/>
            </a:endParaRPr>
          </a:p>
        </p:txBody>
      </p:sp>
      <p:sp>
        <p:nvSpPr>
          <p:cNvPr id="43" name="Oval 38"/>
          <p:cNvSpPr>
            <a:spLocks noChangeArrowheads="1"/>
          </p:cNvSpPr>
          <p:nvPr/>
        </p:nvSpPr>
        <p:spPr bwMode="auto">
          <a:xfrm>
            <a:off x="2675091" y="2930193"/>
            <a:ext cx="1407275" cy="1384430"/>
          </a:xfrm>
          <a:prstGeom prst="ellipse">
            <a:avLst/>
          </a:prstGeom>
          <a:solidFill>
            <a:srgbClr val="414455"/>
          </a:solidFill>
          <a:ln w="19050">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noProof="0">
                <a:solidFill>
                  <a:schemeClr val="bg1"/>
                </a:solidFill>
                <a:ea typeface="微软雅黑" pitchFamily="34" charset="-122"/>
              </a:rPr>
              <a:t>引证</a:t>
            </a:r>
            <a:endParaRPr lang="en-US" altLang="zh-CN" sz="2400" kern="0" noProof="0">
              <a:solidFill>
                <a:schemeClr val="bg1"/>
              </a:solidFill>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noProof="0">
                <a:solidFill>
                  <a:schemeClr val="bg1"/>
                </a:solidFill>
                <a:ea typeface="微软雅黑" pitchFamily="34" charset="-122"/>
              </a:rPr>
              <a:t>假设</a:t>
            </a:r>
            <a:endParaRPr kumimoji="0" lang="zh-CN" altLang="en-US" sz="2400" b="0" i="0" u="none" strike="noStrike" kern="0" cap="none" spc="0" normalizeH="0" baseline="0" noProof="0" dirty="0">
              <a:ln>
                <a:noFill/>
              </a:ln>
              <a:solidFill>
                <a:schemeClr val="bg1"/>
              </a:solidFill>
              <a:effectLst/>
              <a:uLnTx/>
              <a:uFillTx/>
              <a:ea typeface="微软雅黑" pitchFamily="34" charset="-122"/>
            </a:endParaRPr>
          </a:p>
        </p:txBody>
      </p:sp>
      <p:sp>
        <p:nvSpPr>
          <p:cNvPr id="44" name="矩形 43"/>
          <p:cNvSpPr/>
          <p:nvPr/>
        </p:nvSpPr>
        <p:spPr>
          <a:xfrm>
            <a:off x="4316231" y="3160114"/>
            <a:ext cx="363514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a:t>
            </a:r>
            <a:endParaRPr lang="zh-CN" altLang="en-US" sz="1600">
              <a:latin typeface="微软雅黑" pitchFamily="34" charset="-122"/>
              <a:ea typeface="微软雅黑" pitchFamily="34" charset="-122"/>
            </a:endParaRPr>
          </a:p>
        </p:txBody>
      </p:sp>
      <p:sp>
        <p:nvSpPr>
          <p:cNvPr id="45" name="Oval 38"/>
          <p:cNvSpPr>
            <a:spLocks noChangeArrowheads="1"/>
          </p:cNvSpPr>
          <p:nvPr/>
        </p:nvSpPr>
        <p:spPr bwMode="auto">
          <a:xfrm>
            <a:off x="8154320" y="2930193"/>
            <a:ext cx="1407275" cy="1384430"/>
          </a:xfrm>
          <a:prstGeom prst="ellipse">
            <a:avLst/>
          </a:prstGeom>
          <a:solidFill>
            <a:srgbClr val="414455"/>
          </a:solidFill>
          <a:ln w="19050">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进一步</a:t>
            </a:r>
            <a:endParaRPr kumimoji="0" lang="en-US" altLang="zh-CN" sz="2400" b="0" i="0" u="none" strike="noStrike" kern="0" cap="none" spc="0" normalizeH="0" baseline="0" noProof="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目标</a:t>
            </a:r>
            <a:endParaRPr kumimoji="0" lang="zh-CN" altLang="en-US" sz="2400" b="0" i="0" u="none" strike="noStrike" kern="0" cap="none" spc="0" normalizeH="0" baseline="0" noProof="0" dirty="0">
              <a:ln>
                <a:noFill/>
              </a:ln>
              <a:solidFill>
                <a:schemeClr val="bg1"/>
              </a:solidFill>
              <a:effectLst/>
              <a:uLnTx/>
              <a:uFillTx/>
              <a:ea typeface="微软雅黑" pitchFamily="34" charset="-122"/>
            </a:endParaRPr>
          </a:p>
        </p:txBody>
      </p:sp>
      <p:sp>
        <p:nvSpPr>
          <p:cNvPr id="46" name="Oval 38"/>
          <p:cNvSpPr>
            <a:spLocks noChangeArrowheads="1"/>
          </p:cNvSpPr>
          <p:nvPr/>
        </p:nvSpPr>
        <p:spPr bwMode="auto">
          <a:xfrm>
            <a:off x="8154320" y="4820444"/>
            <a:ext cx="1407275" cy="1384430"/>
          </a:xfrm>
          <a:prstGeom prst="ellipse">
            <a:avLst/>
          </a:prstGeom>
          <a:solidFill>
            <a:srgbClr val="414455"/>
          </a:solidFill>
          <a:ln w="19050">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chemeClr val="bg1"/>
                </a:solidFill>
                <a:effectLst/>
                <a:uLnTx/>
                <a:uFillTx/>
                <a:ea typeface="微软雅黑" pitchFamily="34" charset="-122"/>
              </a:rPr>
              <a:t>思维</a:t>
            </a:r>
            <a:endParaRPr kumimoji="0" lang="en-US" altLang="zh-CN" sz="2400" b="0" i="0" u="none" strike="noStrike" kern="0" cap="none" spc="0" normalizeH="0" baseline="0" noProof="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a:solidFill>
                  <a:schemeClr val="bg1"/>
                </a:solidFill>
                <a:ea typeface="微软雅黑" pitchFamily="34" charset="-122"/>
              </a:rPr>
              <a:t>发散</a:t>
            </a:r>
            <a:endParaRPr kumimoji="0" lang="zh-CN" altLang="en-US" sz="2400" b="0" i="0" u="none" strike="noStrike" kern="0" cap="none" spc="0" normalizeH="0" baseline="0" noProof="0" dirty="0">
              <a:ln>
                <a:noFill/>
              </a:ln>
              <a:solidFill>
                <a:schemeClr val="bg1"/>
              </a:solidFill>
              <a:effectLst/>
              <a:uLnTx/>
              <a:uFillTx/>
              <a:ea typeface="微软雅黑" pitchFamily="34" charset="-122"/>
            </a:endParaRPr>
          </a:p>
        </p:txBody>
      </p:sp>
      <p:sp>
        <p:nvSpPr>
          <p:cNvPr id="47" name="矩形 46"/>
          <p:cNvSpPr/>
          <p:nvPr/>
        </p:nvSpPr>
        <p:spPr>
          <a:xfrm>
            <a:off x="681090" y="5060111"/>
            <a:ext cx="705785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点击添加文本点击添加文本点击添加文本点击添加文本</a:t>
            </a:r>
            <a:endParaRPr lang="zh-CN" altLang="en-US" sz="1600">
              <a:latin typeface="微软雅黑" pitchFamily="34" charset="-122"/>
              <a:ea typeface="微软雅黑" pitchFamily="34" charset="-122"/>
            </a:endParaRPr>
          </a:p>
        </p:txBody>
      </p:sp>
    </p:spTree>
    <p:extLst>
      <p:ext uri="{BB962C8B-B14F-4D97-AF65-F5344CB8AC3E}">
        <p14:creationId xmlns:p14="http://schemas.microsoft.com/office/powerpoint/2010/main" val="2869515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50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50"/>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50"/>
                                </p:stCondLst>
                                <p:childTnLst>
                                  <p:par>
                                    <p:cTn id="29" presetID="2" presetClass="entr" presetSubtype="1" fill="hold" grpId="0" nodeType="afterEffect" p14:presetBounceEnd="50000">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14:bounceEnd="50000">
                                          <p:cBhvr additive="base">
                                            <p:cTn id="31"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10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600"/>
                                </p:stCondLst>
                                <p:childTnLst>
                                  <p:par>
                                    <p:cTn id="50" presetID="2" presetClass="entr" presetSubtype="1" fill="hold" grpId="0" nodeType="afterEffect" p14:presetBounceEnd="50000">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14:bounceEnd="50000">
                                          <p:cBhvr additive="base">
                                            <p:cTn id="52" dur="5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100"/>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600"/>
                                </p:stCondLst>
                                <p:childTnLst>
                                  <p:par>
                                    <p:cTn id="62" presetID="2" presetClass="entr" presetSubtype="1" fill="hold" grpId="0" nodeType="afterEffect" p14:presetBounceEnd="50000">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14:bounceEnd="50000">
                                          <p:cBhvr additive="base">
                                            <p:cTn id="64"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10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14:presetBounceEnd="50000">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14:bounceEnd="50000">
                                          <p:cBhvr additive="base">
                                            <p:cTn id="85"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50"/>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50"/>
                                </p:stCondLst>
                                <p:childTnLst>
                                  <p:par>
                                    <p:cTn id="29" presetID="2" presetClass="entr" presetSubtype="1"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10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600"/>
                                </p:stCondLst>
                                <p:childTnLst>
                                  <p:par>
                                    <p:cTn id="50" presetID="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ppt_x"/>
                                              </p:val>
                                            </p:tav>
                                            <p:tav tm="100000">
                                              <p:val>
                                                <p:strVal val="#ppt_x"/>
                                              </p:val>
                                            </p:tav>
                                          </p:tavLst>
                                        </p:anim>
                                        <p:anim calcmode="lin" valueType="num">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100"/>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600"/>
                                </p:stCondLst>
                                <p:childTnLst>
                                  <p:par>
                                    <p:cTn id="62" presetID="2" presetClass="entr" presetSubtype="1"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10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成果形式</a:t>
            </a:r>
          </a:p>
        </p:txBody>
      </p:sp>
      <p:sp>
        <p:nvSpPr>
          <p:cNvPr id="5" name="矩形 4"/>
          <p:cNvSpPr/>
          <p:nvPr/>
        </p:nvSpPr>
        <p:spPr>
          <a:xfrm>
            <a:off x="1126654"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26654"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p>
          <a:p>
            <a:pPr algn="ctr"/>
            <a:r>
              <a:rPr lang="zh-CN" altLang="en-US">
                <a:latin typeface="微软雅黑" pitchFamily="34" charset="-122"/>
                <a:ea typeface="微软雅黑" pitchFamily="34" charset="-122"/>
                <a:cs typeface="华文黑体" pitchFamily="2" charset="-122"/>
              </a:rPr>
              <a:t>点击添加标题</a:t>
            </a:r>
          </a:p>
        </p:txBody>
      </p:sp>
      <p:sp>
        <p:nvSpPr>
          <p:cNvPr id="7" name="矩形 6"/>
          <p:cNvSpPr/>
          <p:nvPr/>
        </p:nvSpPr>
        <p:spPr>
          <a:xfrm>
            <a:off x="3160880"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60880"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p>
          <a:p>
            <a:pPr algn="ctr"/>
            <a:r>
              <a:rPr lang="zh-CN" altLang="en-US">
                <a:latin typeface="微软雅黑" pitchFamily="34" charset="-122"/>
                <a:ea typeface="微软雅黑" pitchFamily="34" charset="-122"/>
                <a:cs typeface="华文黑体" pitchFamily="2" charset="-122"/>
              </a:rPr>
              <a:t>点击添加标题</a:t>
            </a:r>
          </a:p>
        </p:txBody>
      </p:sp>
      <p:sp>
        <p:nvSpPr>
          <p:cNvPr id="9" name="矩形 8"/>
          <p:cNvSpPr/>
          <p:nvPr/>
        </p:nvSpPr>
        <p:spPr>
          <a:xfrm>
            <a:off x="5195106"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95106"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p>
          <a:p>
            <a:pPr algn="ctr"/>
            <a:r>
              <a:rPr lang="zh-CN" altLang="en-US">
                <a:latin typeface="微软雅黑" pitchFamily="34" charset="-122"/>
                <a:ea typeface="微软雅黑" pitchFamily="34" charset="-122"/>
                <a:cs typeface="华文黑体" pitchFamily="2" charset="-122"/>
              </a:rPr>
              <a:t>点击添加标题</a:t>
            </a:r>
          </a:p>
        </p:txBody>
      </p:sp>
      <p:sp>
        <p:nvSpPr>
          <p:cNvPr id="11" name="矩形 10"/>
          <p:cNvSpPr/>
          <p:nvPr/>
        </p:nvSpPr>
        <p:spPr>
          <a:xfrm>
            <a:off x="7229332"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29332"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p>
          <a:p>
            <a:pPr algn="ctr"/>
            <a:r>
              <a:rPr lang="zh-CN" altLang="en-US">
                <a:latin typeface="微软雅黑" pitchFamily="34" charset="-122"/>
                <a:ea typeface="微软雅黑" pitchFamily="34" charset="-122"/>
                <a:cs typeface="华文黑体" pitchFamily="2" charset="-122"/>
              </a:rPr>
              <a:t>点击添加标题</a:t>
            </a:r>
          </a:p>
        </p:txBody>
      </p:sp>
      <p:sp>
        <p:nvSpPr>
          <p:cNvPr id="13" name="矩形 12"/>
          <p:cNvSpPr/>
          <p:nvPr/>
        </p:nvSpPr>
        <p:spPr>
          <a:xfrm>
            <a:off x="9263558" y="1700808"/>
            <a:ext cx="1800200" cy="1800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63558" y="3501008"/>
            <a:ext cx="1800200" cy="108012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p>
          <a:p>
            <a:pPr algn="ctr"/>
            <a:r>
              <a:rPr lang="zh-CN" altLang="en-US">
                <a:latin typeface="微软雅黑" pitchFamily="34" charset="-122"/>
                <a:ea typeface="微软雅黑" pitchFamily="34" charset="-122"/>
                <a:cs typeface="华文黑体" pitchFamily="2" charset="-122"/>
              </a:rPr>
              <a:t>点击添加标题</a:t>
            </a:r>
          </a:p>
        </p:txBody>
      </p:sp>
      <p:grpSp>
        <p:nvGrpSpPr>
          <p:cNvPr id="15" name="组合 14"/>
          <p:cNvGrpSpPr/>
          <p:nvPr/>
        </p:nvGrpSpPr>
        <p:grpSpPr>
          <a:xfrm>
            <a:off x="1702982" y="1916832"/>
            <a:ext cx="647544" cy="832380"/>
            <a:chOff x="3095876" y="2479873"/>
            <a:chExt cx="366231" cy="470769"/>
          </a:xfrm>
        </p:grpSpPr>
        <p:sp>
          <p:nvSpPr>
            <p:cNvPr id="16"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7"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8"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9"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20" name="Freeform 64"/>
          <p:cNvSpPr>
            <a:spLocks noEditPoints="1"/>
          </p:cNvSpPr>
          <p:nvPr/>
        </p:nvSpPr>
        <p:spPr bwMode="auto">
          <a:xfrm flipH="1">
            <a:off x="3615266" y="1963511"/>
            <a:ext cx="891428" cy="739020"/>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strike="noStrike" kern="1200" cap="none" spc="0" normalizeH="0" baseline="0" noProof="0">
              <a:ln>
                <a:noFill/>
              </a:ln>
              <a:solidFill>
                <a:sysClr val="windowText" lastClr="000000"/>
              </a:solidFill>
              <a:effectLst/>
              <a:uLnTx/>
              <a:uFillTx/>
              <a:latin typeface="Calibri"/>
              <a:ea typeface="宋体"/>
            </a:endParaRPr>
          </a:p>
        </p:txBody>
      </p:sp>
      <p:grpSp>
        <p:nvGrpSpPr>
          <p:cNvPr id="21" name="组合 20"/>
          <p:cNvGrpSpPr/>
          <p:nvPr/>
        </p:nvGrpSpPr>
        <p:grpSpPr>
          <a:xfrm>
            <a:off x="5816965" y="1928067"/>
            <a:ext cx="556482" cy="809910"/>
            <a:chOff x="5690315" y="3674507"/>
            <a:chExt cx="314729" cy="458061"/>
          </a:xfrm>
        </p:grpSpPr>
        <p:sp>
          <p:nvSpPr>
            <p:cNvPr id="22"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3"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24" name="Freeform 9"/>
          <p:cNvSpPr>
            <a:spLocks/>
          </p:cNvSpPr>
          <p:nvPr/>
        </p:nvSpPr>
        <p:spPr bwMode="auto">
          <a:xfrm flipH="1">
            <a:off x="7666882" y="2043262"/>
            <a:ext cx="925100" cy="57952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nvGrpSpPr>
          <p:cNvPr id="25" name="组合 24"/>
          <p:cNvGrpSpPr/>
          <p:nvPr/>
        </p:nvGrpSpPr>
        <p:grpSpPr>
          <a:xfrm>
            <a:off x="9769338" y="1962625"/>
            <a:ext cx="788640" cy="740794"/>
            <a:chOff x="1784487" y="2486066"/>
            <a:chExt cx="446032" cy="418971"/>
          </a:xfrm>
        </p:grpSpPr>
        <p:sp>
          <p:nvSpPr>
            <p:cNvPr id="26"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7"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8"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9"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30"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31"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32" name="组合 31"/>
          <p:cNvGrpSpPr/>
          <p:nvPr/>
        </p:nvGrpSpPr>
        <p:grpSpPr>
          <a:xfrm>
            <a:off x="1918742" y="2996952"/>
            <a:ext cx="8352927" cy="216024"/>
            <a:chOff x="1918742" y="3212976"/>
            <a:chExt cx="8352927" cy="216024"/>
          </a:xfrm>
        </p:grpSpPr>
        <p:sp>
          <p:nvSpPr>
            <p:cNvPr id="33" name="椭圆 32"/>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等腰三角形 38"/>
          <p:cNvSpPr/>
          <p:nvPr/>
        </p:nvSpPr>
        <p:spPr>
          <a:xfrm flipV="1">
            <a:off x="1901460"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3935686"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flipV="1">
            <a:off x="5969912"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8004138"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flipV="1">
            <a:off x="10038364"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472756"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p>
        </p:txBody>
      </p:sp>
      <p:sp>
        <p:nvSpPr>
          <p:cNvPr id="45" name="TextBox 44"/>
          <p:cNvSpPr txBox="1"/>
          <p:nvPr/>
        </p:nvSpPr>
        <p:spPr>
          <a:xfrm>
            <a:off x="3506983"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p>
        </p:txBody>
      </p:sp>
      <p:sp>
        <p:nvSpPr>
          <p:cNvPr id="46" name="TextBox 45"/>
          <p:cNvSpPr txBox="1"/>
          <p:nvPr/>
        </p:nvSpPr>
        <p:spPr>
          <a:xfrm>
            <a:off x="5541209"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p>
        </p:txBody>
      </p:sp>
      <p:sp>
        <p:nvSpPr>
          <p:cNvPr id="47" name="TextBox 46"/>
          <p:cNvSpPr txBox="1"/>
          <p:nvPr/>
        </p:nvSpPr>
        <p:spPr>
          <a:xfrm>
            <a:off x="7575435"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p>
        </p:txBody>
      </p:sp>
      <p:sp>
        <p:nvSpPr>
          <p:cNvPr id="48" name="TextBox 47"/>
          <p:cNvSpPr txBox="1"/>
          <p:nvPr/>
        </p:nvSpPr>
        <p:spPr>
          <a:xfrm>
            <a:off x="9609661"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p>
        </p:txBody>
      </p:sp>
      <p:sp>
        <p:nvSpPr>
          <p:cNvPr id="49" name="矩形 48"/>
          <p:cNvSpPr/>
          <p:nvPr/>
        </p:nvSpPr>
        <p:spPr>
          <a:xfrm>
            <a:off x="1126654" y="5445224"/>
            <a:ext cx="9937104" cy="58920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itchFamily="34" charset="-122"/>
                <a:ea typeface="微软雅黑" pitchFamily="34" charset="-122"/>
              </a:rPr>
              <a:t>研究成果</a:t>
            </a:r>
          </a:p>
        </p:txBody>
      </p:sp>
    </p:spTree>
    <p:extLst>
      <p:ext uri="{BB962C8B-B14F-4D97-AF65-F5344CB8AC3E}">
        <p14:creationId xmlns:p14="http://schemas.microsoft.com/office/powerpoint/2010/main" val="28695152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6050"/>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6050"/>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应用前景</a:t>
            </a:r>
          </a:p>
        </p:txBody>
      </p:sp>
      <p:sp>
        <p:nvSpPr>
          <p:cNvPr id="5" name="矩形 1"/>
          <p:cNvSpPr>
            <a:spLocks noChangeArrowheads="1"/>
          </p:cNvSpPr>
          <p:nvPr/>
        </p:nvSpPr>
        <p:spPr bwMode="auto">
          <a:xfrm>
            <a:off x="1048342" y="1902232"/>
            <a:ext cx="1207180" cy="1207443"/>
          </a:xfrm>
          <a:prstGeom prst="rect">
            <a:avLst/>
          </a:prstGeom>
          <a:solidFill>
            <a:srgbClr val="C00000"/>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6" name="矩形 2"/>
          <p:cNvSpPr>
            <a:spLocks noChangeArrowheads="1"/>
          </p:cNvSpPr>
          <p:nvPr/>
        </p:nvSpPr>
        <p:spPr bwMode="auto">
          <a:xfrm>
            <a:off x="2379240" y="1890178"/>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7" name="矩形 3"/>
          <p:cNvSpPr>
            <a:spLocks noChangeArrowheads="1"/>
          </p:cNvSpPr>
          <p:nvPr/>
        </p:nvSpPr>
        <p:spPr bwMode="auto">
          <a:xfrm>
            <a:off x="3710138" y="1902232"/>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8" name="矩形 4"/>
          <p:cNvSpPr>
            <a:spLocks noChangeArrowheads="1"/>
          </p:cNvSpPr>
          <p:nvPr/>
        </p:nvSpPr>
        <p:spPr bwMode="auto">
          <a:xfrm>
            <a:off x="1048342" y="3266632"/>
            <a:ext cx="1207180" cy="1207443"/>
          </a:xfrm>
          <a:prstGeom prst="rect">
            <a:avLst/>
          </a:prstGeom>
          <a:solidFill>
            <a:srgbClr val="C00000"/>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9" name="矩形 5"/>
          <p:cNvSpPr>
            <a:spLocks noChangeArrowheads="1"/>
          </p:cNvSpPr>
          <p:nvPr/>
        </p:nvSpPr>
        <p:spPr bwMode="auto">
          <a:xfrm>
            <a:off x="2379240" y="3266632"/>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0" name="矩形 6"/>
          <p:cNvSpPr>
            <a:spLocks noChangeArrowheads="1"/>
          </p:cNvSpPr>
          <p:nvPr/>
        </p:nvSpPr>
        <p:spPr bwMode="auto">
          <a:xfrm>
            <a:off x="3710138" y="3266632"/>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1" name="矩形 7"/>
          <p:cNvSpPr>
            <a:spLocks noChangeArrowheads="1"/>
          </p:cNvSpPr>
          <p:nvPr/>
        </p:nvSpPr>
        <p:spPr bwMode="auto">
          <a:xfrm>
            <a:off x="1048342" y="4597821"/>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2" name="矩形 8"/>
          <p:cNvSpPr>
            <a:spLocks noChangeArrowheads="1"/>
          </p:cNvSpPr>
          <p:nvPr/>
        </p:nvSpPr>
        <p:spPr bwMode="auto">
          <a:xfrm>
            <a:off x="2379240" y="4597821"/>
            <a:ext cx="1207180" cy="1207443"/>
          </a:xfrm>
          <a:prstGeom prst="rect">
            <a:avLst/>
          </a:prstGeom>
          <a:solidFill>
            <a:srgbClr val="414455"/>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3" name="矩形 9"/>
          <p:cNvSpPr>
            <a:spLocks noChangeArrowheads="1"/>
          </p:cNvSpPr>
          <p:nvPr/>
        </p:nvSpPr>
        <p:spPr bwMode="auto">
          <a:xfrm>
            <a:off x="3710138" y="4597821"/>
            <a:ext cx="1207180" cy="1207443"/>
          </a:xfrm>
          <a:prstGeom prst="rect">
            <a:avLst/>
          </a:prstGeom>
          <a:solidFill>
            <a:srgbClr val="C00000"/>
          </a:solidFill>
          <a:ln>
            <a:noFill/>
          </a:ln>
          <a:extLst/>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pic>
        <p:nvPicPr>
          <p:cNvPr id="14"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343" y="1890178"/>
            <a:ext cx="1207179" cy="121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138" y="1890178"/>
            <a:ext cx="1207180" cy="121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240" y="3266632"/>
            <a:ext cx="1207180"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8343" y="4597821"/>
            <a:ext cx="1207179" cy="120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0137" y="4597821"/>
            <a:ext cx="1207182"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线形标注 2(带强调线) 2"/>
          <p:cNvSpPr>
            <a:spLocks/>
          </p:cNvSpPr>
          <p:nvPr/>
        </p:nvSpPr>
        <p:spPr bwMode="auto">
          <a:xfrm>
            <a:off x="6277539" y="1668016"/>
            <a:ext cx="4858227" cy="641336"/>
          </a:xfrm>
          <a:prstGeom prst="accentCallout2">
            <a:avLst>
              <a:gd name="adj1" fmla="val 21366"/>
              <a:gd name="adj2" fmla="val -1991"/>
              <a:gd name="adj3" fmla="val 18745"/>
              <a:gd name="adj4" fmla="val -80296"/>
              <a:gd name="adj5" fmla="val 70583"/>
              <a:gd name="adj6" fmla="val -85856"/>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0" name="线形标注 2(带强调线) 3"/>
          <p:cNvSpPr>
            <a:spLocks/>
          </p:cNvSpPr>
          <p:nvPr/>
        </p:nvSpPr>
        <p:spPr bwMode="auto">
          <a:xfrm>
            <a:off x="6273347" y="2510556"/>
            <a:ext cx="4858227" cy="643433"/>
          </a:xfrm>
          <a:prstGeom prst="accentCallout2">
            <a:avLst>
              <a:gd name="adj1" fmla="val 21366"/>
              <a:gd name="adj2" fmla="val -1991"/>
              <a:gd name="adj3" fmla="val 20681"/>
              <a:gd name="adj4" fmla="val -22926"/>
              <a:gd name="adj5" fmla="val -57167"/>
              <a:gd name="adj6" fmla="val -31815"/>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1" name="线形标注 2(带强调线) 4"/>
          <p:cNvSpPr>
            <a:spLocks/>
          </p:cNvSpPr>
          <p:nvPr/>
        </p:nvSpPr>
        <p:spPr bwMode="auto">
          <a:xfrm>
            <a:off x="6277539" y="3355192"/>
            <a:ext cx="4858227" cy="643432"/>
          </a:xfrm>
          <a:prstGeom prst="accentCallout2">
            <a:avLst>
              <a:gd name="adj1" fmla="val 21366"/>
              <a:gd name="adj2" fmla="val -1991"/>
              <a:gd name="adj3" fmla="val 22171"/>
              <a:gd name="adj4" fmla="val -43032"/>
              <a:gd name="adj5" fmla="val 22153"/>
              <a:gd name="adj6" fmla="val -59153"/>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2" name="线形标注 2(带强调线) 5"/>
          <p:cNvSpPr>
            <a:spLocks/>
          </p:cNvSpPr>
          <p:nvPr/>
        </p:nvSpPr>
        <p:spPr bwMode="auto">
          <a:xfrm>
            <a:off x="6277539" y="4212403"/>
            <a:ext cx="4858227" cy="641336"/>
          </a:xfrm>
          <a:prstGeom prst="accentCallout2">
            <a:avLst>
              <a:gd name="adj1" fmla="val 48468"/>
              <a:gd name="adj2" fmla="val -2245"/>
              <a:gd name="adj3" fmla="val 47782"/>
              <a:gd name="adj4" fmla="val -82347"/>
              <a:gd name="adj5" fmla="val 82199"/>
              <a:gd name="adj6" fmla="val -85088"/>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3" name="线形标注 2(带强调线) 6"/>
          <p:cNvSpPr>
            <a:spLocks/>
          </p:cNvSpPr>
          <p:nvPr/>
        </p:nvSpPr>
        <p:spPr bwMode="auto">
          <a:xfrm>
            <a:off x="6277539" y="5067518"/>
            <a:ext cx="4858227" cy="643433"/>
          </a:xfrm>
          <a:prstGeom prst="accentCallout2">
            <a:avLst>
              <a:gd name="adj1" fmla="val 21366"/>
              <a:gd name="adj2" fmla="val -1991"/>
              <a:gd name="adj3" fmla="val 22616"/>
              <a:gd name="adj4" fmla="val -23181"/>
              <a:gd name="adj5" fmla="val -39750"/>
              <a:gd name="adj6" fmla="val -31556"/>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Tree>
    <p:extLst>
      <p:ext uri="{BB962C8B-B14F-4D97-AF65-F5344CB8AC3E}">
        <p14:creationId xmlns:p14="http://schemas.microsoft.com/office/powerpoint/2010/main" val="28695152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30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40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60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70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30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40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60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70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0405" y="3401388"/>
              <a:ext cx="593431" cy="51052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a:solidFill>
                  <a:schemeClr val="bg2"/>
                </a:solidFill>
                <a:latin typeface="微软雅黑" pitchFamily="34" charset="-122"/>
                <a:ea typeface="微软雅黑" pitchFamily="34" charset="-122"/>
              </a:rPr>
              <a:t>相关建议</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2031325"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案例对比分析</a:t>
            </a: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问题评估</a:t>
            </a: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相关对策</a:t>
            </a:r>
          </a:p>
        </p:txBody>
      </p:sp>
    </p:spTree>
    <p:extLst>
      <p:ext uri="{BB962C8B-B14F-4D97-AF65-F5344CB8AC3E}">
        <p14:creationId xmlns:p14="http://schemas.microsoft.com/office/powerpoint/2010/main" val="20512204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76672"/>
            <a:ext cx="121058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案例对比</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分析</a:t>
            </a:r>
          </a:p>
        </p:txBody>
      </p:sp>
      <p:cxnSp>
        <p:nvCxnSpPr>
          <p:cNvPr id="17" name="直接连接符 16"/>
          <p:cNvCxnSpPr/>
          <p:nvPr/>
        </p:nvCxnSpPr>
        <p:spPr>
          <a:xfrm flipH="1">
            <a:off x="4518363" y="2976496"/>
            <a:ext cx="589732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081088" y="3786067"/>
            <a:ext cx="5334598"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566814" y="4581128"/>
            <a:ext cx="7848872"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947703" y="5373216"/>
            <a:ext cx="646798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2926854" y="2026406"/>
            <a:ext cx="1650178" cy="1543264"/>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20%</a:t>
            </a:r>
            <a:endParaRPr lang="zh-CN" altLang="en-US" sz="2400">
              <a:latin typeface="HelveticaNeueLT Pro 35 Th" pitchFamily="34" charset="0"/>
            </a:endParaRPr>
          </a:p>
        </p:txBody>
      </p:sp>
      <p:sp>
        <p:nvSpPr>
          <p:cNvPr id="22" name="流程图: 决策 21"/>
          <p:cNvSpPr/>
          <p:nvPr/>
        </p:nvSpPr>
        <p:spPr>
          <a:xfrm>
            <a:off x="2716795" y="3746322"/>
            <a:ext cx="2004253" cy="1952492"/>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35%</a:t>
            </a:r>
            <a:endParaRPr lang="zh-CN" altLang="en-US" sz="2400">
              <a:latin typeface="HelveticaNeueLT Pro 35 Th" pitchFamily="34" charset="0"/>
            </a:endParaRPr>
          </a:p>
        </p:txBody>
      </p:sp>
      <p:sp>
        <p:nvSpPr>
          <p:cNvPr id="23" name="流程图: 决策 22"/>
          <p:cNvSpPr/>
          <p:nvPr/>
        </p:nvSpPr>
        <p:spPr>
          <a:xfrm>
            <a:off x="1063942" y="2414174"/>
            <a:ext cx="2516969" cy="2451967"/>
          </a:xfrm>
          <a:prstGeom prst="flowChartDecisi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NeueLT Pro 35 Th" pitchFamily="34" charset="0"/>
              </a:rPr>
              <a:t>55%</a:t>
            </a:r>
            <a:endParaRPr lang="zh-CN" altLang="en-US" sz="3200">
              <a:latin typeface="HelveticaNeueLT Pro 35 Th" pitchFamily="34" charset="0"/>
            </a:endParaRPr>
          </a:p>
        </p:txBody>
      </p:sp>
      <p:sp>
        <p:nvSpPr>
          <p:cNvPr id="24" name="流程图: 决策 23"/>
          <p:cNvSpPr/>
          <p:nvPr/>
        </p:nvSpPr>
        <p:spPr>
          <a:xfrm>
            <a:off x="3844532" y="3045706"/>
            <a:ext cx="1347661" cy="1260347"/>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itchFamily="34" charset="0"/>
              </a:rPr>
              <a:t>10%</a:t>
            </a:r>
            <a:endParaRPr lang="zh-CN" altLang="en-US" sz="2000">
              <a:latin typeface="HelveticaNeueLT Pro 35 Th" pitchFamily="34" charset="0"/>
            </a:endParaRPr>
          </a:p>
        </p:txBody>
      </p:sp>
      <p:sp>
        <p:nvSpPr>
          <p:cNvPr id="25" name="矩形 24"/>
          <p:cNvSpPr/>
          <p:nvPr/>
        </p:nvSpPr>
        <p:spPr>
          <a:xfrm>
            <a:off x="6090010" y="2288937"/>
            <a:ext cx="4339650" cy="646331"/>
          </a:xfrm>
          <a:prstGeom prst="rect">
            <a:avLst/>
          </a:prstGeom>
        </p:spPr>
        <p:txBody>
          <a:bodyPr wrap="none">
            <a:spAutoFit/>
          </a:bodyPr>
          <a:lstStyle/>
          <a:p>
            <a:pPr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26" name="矩形 25"/>
          <p:cNvSpPr/>
          <p:nvPr/>
        </p:nvSpPr>
        <p:spPr>
          <a:xfrm>
            <a:off x="6004028" y="3086666"/>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27" name="矩形 26"/>
          <p:cNvSpPr/>
          <p:nvPr/>
        </p:nvSpPr>
        <p:spPr>
          <a:xfrm>
            <a:off x="6004028" y="3898951"/>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28" name="矩形 27"/>
          <p:cNvSpPr/>
          <p:nvPr/>
        </p:nvSpPr>
        <p:spPr>
          <a:xfrm>
            <a:off x="6004028" y="4707909"/>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p>
        </p:txBody>
      </p:sp>
    </p:spTree>
    <p:extLst>
      <p:ext uri="{BB962C8B-B14F-4D97-AF65-F5344CB8AC3E}">
        <p14:creationId xmlns:p14="http://schemas.microsoft.com/office/powerpoint/2010/main" val="28695152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8493" y="-68046"/>
            <a:ext cx="3318537" cy="6247864"/>
          </a:xfrm>
          <a:prstGeom prst="rect">
            <a:avLst/>
          </a:prstGeom>
          <a:noFill/>
        </p:spPr>
        <p:txBody>
          <a:bodyPr wrap="none" rtlCol="0" anchor="ctr">
            <a:spAutoFit/>
          </a:bodyPr>
          <a:lstStyle/>
          <a:p>
            <a:r>
              <a:rPr lang="en-US" altLang="zh-CN" sz="40000" b="1">
                <a:solidFill>
                  <a:srgbClr val="414455"/>
                </a:solidFill>
                <a:latin typeface="Arial" pitchFamily="34" charset="0"/>
                <a:ea typeface="微软雅黑" pitchFamily="34" charset="-122"/>
                <a:cs typeface="Arial" pitchFamily="34" charset="0"/>
              </a:rPr>
              <a:t>?</a:t>
            </a:r>
            <a:endParaRPr lang="zh-CN" altLang="en-US" sz="40000" b="1">
              <a:solidFill>
                <a:srgbClr val="414455"/>
              </a:solidFill>
              <a:latin typeface="Arial" pitchFamily="34" charset="0"/>
              <a:ea typeface="微软雅黑" pitchFamily="34" charset="-122"/>
              <a:cs typeface="Arial" pitchFamily="34" charset="0"/>
            </a:endParaRPr>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问题评估</a:t>
            </a:r>
          </a:p>
        </p:txBody>
      </p:sp>
      <p:sp>
        <p:nvSpPr>
          <p:cNvPr id="29" name="浅色圆形4"/>
          <p:cNvSpPr/>
          <p:nvPr/>
        </p:nvSpPr>
        <p:spPr>
          <a:xfrm>
            <a:off x="1773139" y="3079528"/>
            <a:ext cx="3048000" cy="304800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0" name="深色圆形4"/>
          <p:cNvSpPr/>
          <p:nvPr/>
        </p:nvSpPr>
        <p:spPr>
          <a:xfrm>
            <a:off x="1773139" y="3079528"/>
            <a:ext cx="3048000" cy="304800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1" name="浅色圆形3"/>
          <p:cNvSpPr/>
          <p:nvPr/>
        </p:nvSpPr>
        <p:spPr>
          <a:xfrm>
            <a:off x="2208114" y="3514503"/>
            <a:ext cx="2178050" cy="217805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2" name="深色圆形3"/>
          <p:cNvSpPr/>
          <p:nvPr/>
        </p:nvSpPr>
        <p:spPr>
          <a:xfrm>
            <a:off x="2208114" y="3514503"/>
            <a:ext cx="2178050" cy="217805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3" name="浅色圆形2"/>
          <p:cNvSpPr/>
          <p:nvPr/>
        </p:nvSpPr>
        <p:spPr>
          <a:xfrm>
            <a:off x="2644677" y="3951066"/>
            <a:ext cx="1304925" cy="130492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4" name="深色圆形2"/>
          <p:cNvSpPr/>
          <p:nvPr/>
        </p:nvSpPr>
        <p:spPr>
          <a:xfrm>
            <a:off x="2644677" y="3951066"/>
            <a:ext cx="1304925" cy="130492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5" name="浅色圆形1"/>
          <p:cNvSpPr/>
          <p:nvPr/>
        </p:nvSpPr>
        <p:spPr>
          <a:xfrm>
            <a:off x="3079652" y="4386041"/>
            <a:ext cx="434975" cy="43497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6" name="深色圆形1"/>
          <p:cNvSpPr/>
          <p:nvPr/>
        </p:nvSpPr>
        <p:spPr>
          <a:xfrm>
            <a:off x="3079652" y="4386041"/>
            <a:ext cx="434975" cy="43497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8" name="横线1"/>
          <p:cNvSpPr/>
          <p:nvPr/>
        </p:nvSpPr>
        <p:spPr bwMode="auto">
          <a:xfrm>
            <a:off x="6880565" y="2428653"/>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39" name="文本1"/>
          <p:cNvSpPr/>
          <p:nvPr/>
        </p:nvSpPr>
        <p:spPr bwMode="auto">
          <a:xfrm>
            <a:off x="7775934" y="1892078"/>
            <a:ext cx="3171392"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algn="ctr" fontAlgn="auto">
              <a:spcBef>
                <a:spcPts val="0"/>
              </a:spcBef>
              <a:spcAft>
                <a:spcPts val="0"/>
              </a:spcAft>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40" name="斜线1"/>
          <p:cNvSpPr/>
          <p:nvPr/>
        </p:nvSpPr>
        <p:spPr bwMode="auto">
          <a:xfrm rot="5400000">
            <a:off x="3999033" y="1701359"/>
            <a:ext cx="2154238" cy="3608826"/>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42" name="横线2"/>
          <p:cNvSpPr/>
          <p:nvPr/>
        </p:nvSpPr>
        <p:spPr bwMode="auto">
          <a:xfrm>
            <a:off x="6463335" y="3157316"/>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43" name="文本2"/>
          <p:cNvSpPr/>
          <p:nvPr/>
        </p:nvSpPr>
        <p:spPr bwMode="auto">
          <a:xfrm>
            <a:off x="7358706" y="2755678"/>
            <a:ext cx="3171391"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44" name="斜线2"/>
          <p:cNvSpPr/>
          <p:nvPr/>
        </p:nvSpPr>
        <p:spPr bwMode="auto">
          <a:xfrm rot="5400000">
            <a:off x="4162566" y="2628439"/>
            <a:ext cx="1768475" cy="282623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46" name="横线3"/>
          <p:cNvSpPr/>
          <p:nvPr/>
        </p:nvSpPr>
        <p:spPr bwMode="auto">
          <a:xfrm>
            <a:off x="6115645" y="3885978"/>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47" name="文本3"/>
          <p:cNvSpPr/>
          <p:nvPr/>
        </p:nvSpPr>
        <p:spPr bwMode="auto">
          <a:xfrm>
            <a:off x="7011016" y="3611341"/>
            <a:ext cx="3171392"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48" name="斜线3"/>
          <p:cNvSpPr/>
          <p:nvPr/>
        </p:nvSpPr>
        <p:spPr bwMode="auto">
          <a:xfrm rot="5400000">
            <a:off x="4350792" y="3470500"/>
            <a:ext cx="1349375" cy="2180331"/>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50" name="横线4"/>
          <p:cNvSpPr/>
          <p:nvPr/>
        </p:nvSpPr>
        <p:spPr bwMode="auto">
          <a:xfrm>
            <a:off x="5766124" y="4614641"/>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
        <p:nvSpPr>
          <p:cNvPr id="51" name="文本4"/>
          <p:cNvSpPr/>
          <p:nvPr/>
        </p:nvSpPr>
        <p:spPr bwMode="auto">
          <a:xfrm>
            <a:off x="6661496" y="4474941"/>
            <a:ext cx="3171391"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52" name="斜线4"/>
          <p:cNvSpPr/>
          <p:nvPr/>
        </p:nvSpPr>
        <p:spPr bwMode="auto">
          <a:xfrm rot="5400000">
            <a:off x="4537067" y="4316100"/>
            <a:ext cx="927100" cy="152418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headEnd/>
            <a:tailEnd/>
          </a:ln>
          <a:effectLst/>
        </p:spPr>
      </p:sp>
    </p:spTree>
    <p:extLst>
      <p:ext uri="{BB962C8B-B14F-4D97-AF65-F5344CB8AC3E}">
        <p14:creationId xmlns:p14="http://schemas.microsoft.com/office/powerpoint/2010/main" val="63929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5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50"/>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5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50"/>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50"/>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5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50"/>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50"/>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50"/>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50"/>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50"/>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50"/>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50"/>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5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50"/>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50"/>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50"/>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50"/>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50"/>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5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50"/>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5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50"/>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50"/>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5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50"/>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50"/>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50"/>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50"/>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50"/>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50"/>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50"/>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5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50"/>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50"/>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50"/>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50"/>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50"/>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相关对策</a:t>
            </a:r>
          </a:p>
        </p:txBody>
      </p:sp>
      <p:sp>
        <p:nvSpPr>
          <p:cNvPr id="5" name="箭头1"/>
          <p:cNvSpPr>
            <a:spLocks noChangeArrowheads="1"/>
          </p:cNvSpPr>
          <p:nvPr/>
        </p:nvSpPr>
        <p:spPr bwMode="ltGray">
          <a:xfrm>
            <a:off x="1078818" y="1822797"/>
            <a:ext cx="2184400" cy="3303587"/>
          </a:xfrm>
          <a:prstGeom prst="flowChartOffpageConnector">
            <a:avLst/>
          </a:prstGeom>
          <a:solidFill>
            <a:srgbClr val="414455"/>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600" b="0" i="0" u="none" strike="noStrike" kern="0" cap="none" spc="0" normalizeH="0" baseline="0" noProof="0">
                <a:ln>
                  <a:noFill/>
                </a:ln>
                <a:solidFill>
                  <a:schemeClr val="bg1"/>
                </a:solidFill>
                <a:effectLst/>
                <a:uLnTx/>
                <a:uFillTx/>
                <a:latin typeface="微软雅黑" pitchFamily="34" charset="-122"/>
                <a:ea typeface="微软雅黑" pitchFamily="34" charset="-122"/>
                <a:cs typeface="+mn-cs"/>
              </a:rPr>
              <a:t>点击添加文字</a:t>
            </a:r>
            <a:endParaRPr kumimoji="0" lang="en-US" altLang="zh-CN" sz="1600" b="0" i="0" u="none" strike="noStrike" kern="0" cap="none" spc="0" normalizeH="0" baseline="0" noProof="0">
              <a:ln>
                <a:noFill/>
              </a:ln>
              <a:solidFill>
                <a:schemeClr val="bg1"/>
              </a:solidFill>
              <a:effectLst/>
              <a:uLnTx/>
              <a:uFillTx/>
              <a:latin typeface="微软雅黑" pitchFamily="34" charset="-122"/>
              <a:ea typeface="微软雅黑" pitchFamily="34" charset="-122"/>
              <a:cs typeface="+mn-cs"/>
            </a:endParaRPr>
          </a:p>
          <a:p>
            <a:pPr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p:txBody>
      </p:sp>
      <p:sp>
        <p:nvSpPr>
          <p:cNvPr id="6" name="椭圆1"/>
          <p:cNvSpPr>
            <a:spLocks noChangeArrowheads="1"/>
          </p:cNvSpPr>
          <p:nvPr/>
        </p:nvSpPr>
        <p:spPr bwMode="gray">
          <a:xfrm>
            <a:off x="1247093"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rPr>
              <a:t>1</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7" name="箭头2"/>
          <p:cNvSpPr>
            <a:spLocks noChangeArrowheads="1"/>
          </p:cNvSpPr>
          <p:nvPr/>
        </p:nvSpPr>
        <p:spPr bwMode="ltGray">
          <a:xfrm>
            <a:off x="3695018" y="1816447"/>
            <a:ext cx="2259013" cy="328453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8" name="椭圆2"/>
          <p:cNvSpPr>
            <a:spLocks noChangeArrowheads="1"/>
          </p:cNvSpPr>
          <p:nvPr/>
        </p:nvSpPr>
        <p:spPr bwMode="gray">
          <a:xfrm>
            <a:off x="3866468" y="1513234"/>
            <a:ext cx="1831975"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rPr>
              <a:t>2</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9" name="箭头3"/>
          <p:cNvSpPr>
            <a:spLocks noChangeArrowheads="1"/>
          </p:cNvSpPr>
          <p:nvPr/>
        </p:nvSpPr>
        <p:spPr bwMode="ltGray">
          <a:xfrm>
            <a:off x="6327093"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10" name="椭圆3"/>
          <p:cNvSpPr>
            <a:spLocks noChangeArrowheads="1"/>
          </p:cNvSpPr>
          <p:nvPr/>
        </p:nvSpPr>
        <p:spPr bwMode="gray">
          <a:xfrm>
            <a:off x="6489018"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rPr>
              <a:t>3</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11" name="AutoShape 15"/>
          <p:cNvSpPr>
            <a:spLocks noChangeArrowheads="1"/>
          </p:cNvSpPr>
          <p:nvPr/>
        </p:nvSpPr>
        <p:spPr bwMode="gray">
          <a:xfrm>
            <a:off x="1078818" y="5174009"/>
            <a:ext cx="10032776" cy="703263"/>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r>
              <a:rPr kumimoji="0" lang="zh-CN" altLang="en-US" sz="2000" b="0" i="0" u="none" strike="noStrike" kern="0" cap="none" spc="0" normalizeH="0" baseline="0" noProof="0">
                <a:ln>
                  <a:noFill/>
                </a:ln>
                <a:solidFill>
                  <a:schemeClr val="bg1"/>
                </a:solidFill>
                <a:effectLst/>
                <a:uLnTx/>
                <a:uFillTx/>
                <a:latin typeface="微软雅黑" pitchFamily="34" charset="-122"/>
                <a:ea typeface="微软雅黑" pitchFamily="34" charset="-122"/>
                <a:cs typeface="+mn-cs"/>
              </a:rPr>
              <a:t>点击添加标题</a:t>
            </a:r>
            <a:endParaRPr kumimoji="0" lang="zh-CN" altLang="en-US" sz="2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2" name="箭头3"/>
          <p:cNvSpPr>
            <a:spLocks noChangeArrowheads="1"/>
          </p:cNvSpPr>
          <p:nvPr/>
        </p:nvSpPr>
        <p:spPr bwMode="ltGray">
          <a:xfrm>
            <a:off x="8902429"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13" name="椭圆3"/>
          <p:cNvSpPr>
            <a:spLocks noChangeArrowheads="1"/>
          </p:cNvSpPr>
          <p:nvPr/>
        </p:nvSpPr>
        <p:spPr bwMode="gray">
          <a:xfrm>
            <a:off x="9064354"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a:ln>
                  <a:noFill/>
                </a:ln>
                <a:solidFill>
                  <a:sysClr val="window" lastClr="FFFFFF">
                    <a:lumMod val="95000"/>
                  </a:sysClr>
                </a:solidFill>
                <a:effectLst/>
                <a:uLnTx/>
                <a:uFillTx/>
                <a:latin typeface="微软雅黑" pitchFamily="34" charset="-122"/>
                <a:ea typeface="微软雅黑" pitchFamily="34" charset="-122"/>
                <a:cs typeface="宋体" pitchFamily="2" charset="-122"/>
              </a:rPr>
              <a:t>4</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123110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5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50000">
                                          <p:cBhvr additive="base">
                                            <p:cTn id="36"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14:bounceEnd="50000">
                                          <p:cBhvr additive="base">
                                            <p:cTn id="47"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14:bounceEnd="50000">
                                          <p:cBhvr additive="base">
                                            <p:cTn id="58"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a:solidFill>
                  <a:schemeClr val="bg2"/>
                </a:solidFill>
                <a:latin typeface="微软雅黑" pitchFamily="34" charset="-122"/>
                <a:ea typeface="微软雅黑" pitchFamily="34" charset="-122"/>
              </a:rPr>
              <a:t>论文总结</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487893"/>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研究总结</a:t>
            </a:r>
          </a:p>
        </p:txBody>
      </p:sp>
      <p:grpSp>
        <p:nvGrpSpPr>
          <p:cNvPr id="5" name="组合 4"/>
          <p:cNvGrpSpPr/>
          <p:nvPr/>
        </p:nvGrpSpPr>
        <p:grpSpPr>
          <a:xfrm>
            <a:off x="6032873" y="2597926"/>
            <a:ext cx="180975" cy="834280"/>
            <a:chOff x="6032873" y="1880798"/>
            <a:chExt cx="180975" cy="834280"/>
          </a:xfrm>
        </p:grpSpPr>
        <p:sp>
          <p:nvSpPr>
            <p:cNvPr id="54" name="直接连接符 14"/>
            <p:cNvSpPr>
              <a:spLocks noChangeShapeType="1"/>
            </p:cNvSpPr>
            <p:nvPr/>
          </p:nvSpPr>
          <p:spPr bwMode="auto">
            <a:xfrm>
              <a:off x="6123362" y="1897849"/>
              <a:ext cx="0" cy="817229"/>
            </a:xfrm>
            <a:prstGeom prst="lin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3111351"/>
            <a:ext cx="1723549"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成绩与思考</a:t>
            </a:r>
          </a:p>
        </p:txBody>
      </p:sp>
    </p:spTree>
    <p:extLst>
      <p:ext uri="{BB962C8B-B14F-4D97-AF65-F5344CB8AC3E}">
        <p14:creationId xmlns:p14="http://schemas.microsoft.com/office/powerpoint/2010/main" val="33567352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论文总结</a:t>
            </a:r>
          </a:p>
        </p:txBody>
      </p:sp>
      <p:sp>
        <p:nvSpPr>
          <p:cNvPr id="5" name="椭圆 64"/>
          <p:cNvSpPr>
            <a:spLocks noChangeArrowheads="1"/>
          </p:cNvSpPr>
          <p:nvPr/>
        </p:nvSpPr>
        <p:spPr bwMode="auto">
          <a:xfrm>
            <a:off x="1417232" y="1020798"/>
            <a:ext cx="1365606" cy="1365044"/>
          </a:xfrm>
          <a:prstGeom prst="ellipse">
            <a:avLst/>
          </a:prstGeom>
          <a:solidFill>
            <a:srgbClr val="414455"/>
          </a:solidFill>
          <a:ln w="190500" cap="sq" cmpd="sng">
            <a:noFill/>
            <a:round/>
            <a:headEnd/>
            <a:tailEnd/>
          </a:ln>
        </p:spPr>
        <p:txBody>
          <a:bodyPr anchor="ctr"/>
          <a:lstStyle/>
          <a:p>
            <a:pPr algn="ctr"/>
            <a:r>
              <a:rPr lang="zh-CN" altLang="en-US" sz="2800" b="1">
                <a:solidFill>
                  <a:schemeClr val="bg1"/>
                </a:solidFill>
                <a:latin typeface="微软雅黑" pitchFamily="34" charset="-122"/>
                <a:ea typeface="微软雅黑" pitchFamily="34" charset="-122"/>
                <a:sym typeface="宋体" panose="02010600030101010101" pitchFamily="2" charset="-122"/>
              </a:rPr>
              <a:t>观点</a:t>
            </a:r>
            <a:r>
              <a:rPr lang="en-US" altLang="zh-CN" sz="2800" b="1">
                <a:solidFill>
                  <a:schemeClr val="bg1"/>
                </a:solidFill>
                <a:latin typeface="微软雅黑" pitchFamily="34" charset="-122"/>
                <a:ea typeface="微软雅黑" pitchFamily="34" charset="-122"/>
                <a:sym typeface="宋体" panose="02010600030101010101" pitchFamily="2" charset="-122"/>
              </a:rPr>
              <a:t>1</a:t>
            </a:r>
            <a:endParaRPr lang="zh-CN" altLang="zh-CN" sz="2800" b="1">
              <a:solidFill>
                <a:schemeClr val="bg1"/>
              </a:solidFill>
              <a:latin typeface="微软雅黑" pitchFamily="34" charset="-122"/>
              <a:ea typeface="微软雅黑" pitchFamily="34" charset="-122"/>
              <a:sym typeface="宋体" panose="02010600030101010101" pitchFamily="2" charset="-122"/>
            </a:endParaRPr>
          </a:p>
        </p:txBody>
      </p:sp>
      <p:sp>
        <p:nvSpPr>
          <p:cNvPr id="6" name="TextBox 5"/>
          <p:cNvSpPr txBox="1"/>
          <p:nvPr/>
        </p:nvSpPr>
        <p:spPr>
          <a:xfrm>
            <a:off x="3247628" y="1445151"/>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a:solidFill>
                  <a:sysClr val="windowText" lastClr="000000"/>
                </a:solidFill>
                <a:latin typeface="微软雅黑" pitchFamily="34" charset="-122"/>
                <a:ea typeface="微软雅黑" pitchFamily="34" charset="-122"/>
              </a:rPr>
              <a:t>文字。</a:t>
            </a:r>
          </a:p>
        </p:txBody>
      </p:sp>
      <p:cxnSp>
        <p:nvCxnSpPr>
          <p:cNvPr id="10" name="直接连接符 9"/>
          <p:cNvCxnSpPr/>
          <p:nvPr/>
        </p:nvCxnSpPr>
        <p:spPr>
          <a:xfrm>
            <a:off x="3070870" y="1095292"/>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1" name="椭圆 64"/>
          <p:cNvSpPr>
            <a:spLocks noChangeArrowheads="1"/>
          </p:cNvSpPr>
          <p:nvPr/>
        </p:nvSpPr>
        <p:spPr bwMode="auto">
          <a:xfrm>
            <a:off x="9767614" y="2624106"/>
            <a:ext cx="1365606" cy="1365044"/>
          </a:xfrm>
          <a:prstGeom prst="ellipse">
            <a:avLst/>
          </a:prstGeom>
          <a:solidFill>
            <a:srgbClr val="414455"/>
          </a:solidFill>
          <a:ln w="190500" cap="sq" cmpd="sng">
            <a:noFill/>
            <a:round/>
            <a:headEnd/>
            <a:tailEnd/>
          </a:ln>
        </p:spPr>
        <p:txBody>
          <a:bodyPr anchor="ctr"/>
          <a:lstStyle/>
          <a:p>
            <a:pPr algn="ctr"/>
            <a:r>
              <a:rPr lang="zh-CN" altLang="en-US" sz="2800" b="1">
                <a:solidFill>
                  <a:schemeClr val="bg1"/>
                </a:solidFill>
                <a:latin typeface="微软雅黑" pitchFamily="34" charset="-122"/>
                <a:ea typeface="微软雅黑" pitchFamily="34" charset="-122"/>
                <a:sym typeface="宋体" panose="02010600030101010101" pitchFamily="2" charset="-122"/>
              </a:rPr>
              <a:t>观点</a:t>
            </a:r>
            <a:r>
              <a:rPr lang="en-US" altLang="zh-CN" sz="2800" b="1">
                <a:solidFill>
                  <a:schemeClr val="bg1"/>
                </a:solidFill>
                <a:latin typeface="微软雅黑" pitchFamily="34" charset="-122"/>
                <a:ea typeface="微软雅黑" pitchFamily="34" charset="-122"/>
                <a:sym typeface="宋体" panose="02010600030101010101" pitchFamily="2" charset="-122"/>
              </a:rPr>
              <a:t>2</a:t>
            </a:r>
            <a:endParaRPr lang="zh-CN" altLang="zh-CN" sz="2800" b="1">
              <a:solidFill>
                <a:schemeClr val="bg1"/>
              </a:solidFill>
              <a:latin typeface="微软雅黑" pitchFamily="34" charset="-122"/>
              <a:ea typeface="微软雅黑" pitchFamily="34" charset="-122"/>
              <a:sym typeface="宋体" panose="02010600030101010101" pitchFamily="2" charset="-122"/>
            </a:endParaRPr>
          </a:p>
        </p:txBody>
      </p:sp>
      <p:sp>
        <p:nvSpPr>
          <p:cNvPr id="12" name="TextBox 11"/>
          <p:cNvSpPr txBox="1"/>
          <p:nvPr/>
        </p:nvSpPr>
        <p:spPr>
          <a:xfrm>
            <a:off x="3247628" y="3048459"/>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a:solidFill>
                  <a:sysClr val="windowText" lastClr="000000"/>
                </a:solidFill>
                <a:latin typeface="微软雅黑" pitchFamily="34" charset="-122"/>
                <a:ea typeface="微软雅黑" pitchFamily="34" charset="-122"/>
              </a:rPr>
              <a:t>文字。</a:t>
            </a:r>
          </a:p>
        </p:txBody>
      </p:sp>
      <p:cxnSp>
        <p:nvCxnSpPr>
          <p:cNvPr id="13" name="直接连接符 12"/>
          <p:cNvCxnSpPr/>
          <p:nvPr/>
        </p:nvCxnSpPr>
        <p:spPr>
          <a:xfrm>
            <a:off x="9551590" y="2698600"/>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1417232" y="4233881"/>
            <a:ext cx="1365606" cy="1365044"/>
          </a:xfrm>
          <a:prstGeom prst="ellipse">
            <a:avLst/>
          </a:prstGeom>
          <a:solidFill>
            <a:srgbClr val="414455"/>
          </a:solidFill>
          <a:ln w="190500" cap="sq" cmpd="sng">
            <a:noFill/>
            <a:round/>
            <a:headEnd/>
            <a:tailEnd/>
          </a:ln>
        </p:spPr>
        <p:txBody>
          <a:bodyPr anchor="ctr"/>
          <a:lstStyle/>
          <a:p>
            <a:pPr algn="ctr"/>
            <a:r>
              <a:rPr lang="zh-CN" altLang="en-US" sz="2800" b="1">
                <a:solidFill>
                  <a:schemeClr val="bg1"/>
                </a:solidFill>
                <a:latin typeface="微软雅黑" pitchFamily="34" charset="-122"/>
                <a:ea typeface="微软雅黑" pitchFamily="34" charset="-122"/>
                <a:sym typeface="宋体" panose="02010600030101010101" pitchFamily="2" charset="-122"/>
              </a:rPr>
              <a:t>观点</a:t>
            </a:r>
            <a:r>
              <a:rPr lang="en-US" altLang="zh-CN" sz="2800" b="1">
                <a:solidFill>
                  <a:schemeClr val="bg1"/>
                </a:solidFill>
                <a:latin typeface="微软雅黑" pitchFamily="34" charset="-122"/>
                <a:ea typeface="微软雅黑" pitchFamily="34" charset="-122"/>
                <a:sym typeface="宋体" panose="02010600030101010101" pitchFamily="2" charset="-122"/>
              </a:rPr>
              <a:t>1</a:t>
            </a:r>
            <a:endParaRPr lang="zh-CN" altLang="zh-CN" sz="2800" b="1">
              <a:solidFill>
                <a:schemeClr val="bg1"/>
              </a:solidFill>
              <a:latin typeface="微软雅黑" pitchFamily="34" charset="-122"/>
              <a:ea typeface="微软雅黑" pitchFamily="34" charset="-122"/>
              <a:sym typeface="宋体" panose="02010600030101010101" pitchFamily="2" charset="-122"/>
            </a:endParaRPr>
          </a:p>
        </p:txBody>
      </p:sp>
      <p:sp>
        <p:nvSpPr>
          <p:cNvPr id="15" name="TextBox 14"/>
          <p:cNvSpPr txBox="1"/>
          <p:nvPr/>
        </p:nvSpPr>
        <p:spPr>
          <a:xfrm>
            <a:off x="3247628" y="4658234"/>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a:solidFill>
                  <a:sysClr val="windowText" lastClr="000000"/>
                </a:solidFill>
                <a:latin typeface="微软雅黑" pitchFamily="34" charset="-122"/>
                <a:ea typeface="微软雅黑" pitchFamily="34" charset="-122"/>
              </a:rPr>
              <a:t>文字。</a:t>
            </a:r>
          </a:p>
        </p:txBody>
      </p:sp>
      <p:cxnSp>
        <p:nvCxnSpPr>
          <p:cNvPr id="16" name="直接连接符 15"/>
          <p:cNvCxnSpPr/>
          <p:nvPr/>
        </p:nvCxnSpPr>
        <p:spPr>
          <a:xfrm>
            <a:off x="3070870" y="4308375"/>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1896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787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837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887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787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837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887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9597"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192" y="620688"/>
            <a:ext cx="1467069" cy="400110"/>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成绩与思考</a:t>
            </a:r>
          </a:p>
        </p:txBody>
      </p:sp>
      <p:sp>
        <p:nvSpPr>
          <p:cNvPr id="17" name="AutoShape 12"/>
          <p:cNvSpPr>
            <a:spLocks noChangeArrowheads="1"/>
          </p:cNvSpPr>
          <p:nvPr/>
        </p:nvSpPr>
        <p:spPr bwMode="auto">
          <a:xfrm>
            <a:off x="1889597" y="1426927"/>
            <a:ext cx="3701553" cy="790114"/>
          </a:xfrm>
          <a:prstGeom prst="homePlate">
            <a:avLst>
              <a:gd name="adj" fmla="val 63872"/>
            </a:avLst>
          </a:prstGeom>
          <a:solidFill>
            <a:srgbClr val="414455"/>
          </a:solidFill>
          <a:ln w="9525">
            <a:noFill/>
            <a:miter lim="800000"/>
            <a:headEnd/>
            <a:tailEnd/>
          </a:ln>
        </p:spPr>
        <p:txBody>
          <a:bodyPr wrap="none" anchor="ctr"/>
          <a:lstStyle/>
          <a:p>
            <a:pPr algn="ctr" defTabSz="914400"/>
            <a:r>
              <a:rPr lang="zh-CN" altLang="en-US" sz="2400" b="1">
                <a:solidFill>
                  <a:prstClr val="white"/>
                </a:solidFill>
                <a:latin typeface="微软雅黑" pitchFamily="34" charset="-122"/>
                <a:ea typeface="微软雅黑" pitchFamily="34" charset="-122"/>
              </a:rPr>
              <a:t>成绩</a:t>
            </a:r>
            <a:endParaRPr lang="zh-CN" altLang="en-US" sz="2400" b="1" dirty="0">
              <a:solidFill>
                <a:prstClr val="white"/>
              </a:solidFill>
              <a:latin typeface="微软雅黑" pitchFamily="34" charset="-122"/>
              <a:ea typeface="微软雅黑" pitchFamily="34" charset="-122"/>
            </a:endParaRPr>
          </a:p>
        </p:txBody>
      </p:sp>
      <p:sp>
        <p:nvSpPr>
          <p:cNvPr id="18" name="TextBox 17"/>
          <p:cNvSpPr txBox="1"/>
          <p:nvPr/>
        </p:nvSpPr>
        <p:spPr>
          <a:xfrm>
            <a:off x="2033613" y="2492896"/>
            <a:ext cx="3557537" cy="329320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endParaRPr lang="en-US" altLang="zh-CN" sz="1600">
              <a:solidFill>
                <a:sysClr val="windowText" lastClr="000000"/>
              </a:solidFill>
              <a:latin typeface="微软雅黑" pitchFamily="34" charset="-122"/>
              <a:ea typeface="微软雅黑" pitchFamily="34" charset="-122"/>
            </a:endParaRPr>
          </a:p>
          <a:p>
            <a:pPr>
              <a:lnSpc>
                <a:spcPct val="130000"/>
              </a:lnSpc>
            </a:pPr>
            <a:r>
              <a:rPr lang="zh-CN" altLang="en-US" sz="16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9" name="矩形 18"/>
          <p:cNvSpPr/>
          <p:nvPr/>
        </p:nvSpPr>
        <p:spPr>
          <a:xfrm>
            <a:off x="6282085"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2"/>
          <p:cNvSpPr>
            <a:spLocks noChangeArrowheads="1"/>
          </p:cNvSpPr>
          <p:nvPr/>
        </p:nvSpPr>
        <p:spPr bwMode="auto">
          <a:xfrm flipH="1">
            <a:off x="6282085" y="1426927"/>
            <a:ext cx="3701553" cy="790114"/>
          </a:xfrm>
          <a:prstGeom prst="homePlate">
            <a:avLst>
              <a:gd name="adj" fmla="val 63872"/>
            </a:avLst>
          </a:prstGeom>
          <a:solidFill>
            <a:srgbClr val="C00000"/>
          </a:solidFill>
          <a:ln w="9525">
            <a:noFill/>
            <a:miter lim="800000"/>
            <a:headEnd/>
            <a:tailEnd/>
          </a:ln>
        </p:spPr>
        <p:txBody>
          <a:bodyPr wrap="none" anchor="ctr"/>
          <a:lstStyle/>
          <a:p>
            <a:pPr algn="ctr" defTabSz="914400"/>
            <a:r>
              <a:rPr lang="zh-CN" altLang="en-US" sz="2400" b="1">
                <a:solidFill>
                  <a:prstClr val="white"/>
                </a:solidFill>
                <a:latin typeface="微软雅黑" pitchFamily="34" charset="-122"/>
                <a:ea typeface="微软雅黑" pitchFamily="34" charset="-122"/>
              </a:rPr>
              <a:t>思考</a:t>
            </a:r>
            <a:endParaRPr lang="zh-CN" altLang="en-US" sz="2400" b="1" dirty="0">
              <a:solidFill>
                <a:prstClr val="white"/>
              </a:solidFill>
              <a:latin typeface="微软雅黑" pitchFamily="34" charset="-122"/>
              <a:ea typeface="微软雅黑" pitchFamily="34" charset="-122"/>
            </a:endParaRPr>
          </a:p>
        </p:txBody>
      </p:sp>
      <p:sp>
        <p:nvSpPr>
          <p:cNvPr id="21" name="TextBox 20"/>
          <p:cNvSpPr txBox="1"/>
          <p:nvPr/>
        </p:nvSpPr>
        <p:spPr>
          <a:xfrm>
            <a:off x="6426101" y="2492896"/>
            <a:ext cx="3557537" cy="329320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ysClr val="windowText" lastClr="000000"/>
                </a:solidFill>
                <a:latin typeface="微软雅黑" pitchFamily="34" charset="-122"/>
                <a:ea typeface="微软雅黑" pitchFamily="34" charset="-122"/>
              </a:rPr>
              <a:t>文字。</a:t>
            </a:r>
            <a:endParaRPr lang="en-US" altLang="zh-CN" sz="1600">
              <a:solidFill>
                <a:sysClr val="windowText" lastClr="000000"/>
              </a:solidFill>
              <a:latin typeface="微软雅黑" pitchFamily="34" charset="-122"/>
              <a:ea typeface="微软雅黑" pitchFamily="34" charset="-122"/>
            </a:endParaRPr>
          </a:p>
          <a:p>
            <a:pPr>
              <a:lnSpc>
                <a:spcPct val="130000"/>
              </a:lnSpc>
            </a:pPr>
            <a:r>
              <a:rPr lang="zh-CN" altLang="en-US" sz="16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Tree>
    <p:extLst>
      <p:ext uri="{BB962C8B-B14F-4D97-AF65-F5344CB8AC3E}">
        <p14:creationId xmlns:p14="http://schemas.microsoft.com/office/powerpoint/2010/main" val="310521577"/>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5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690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74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790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p:bldP spid="17" grpId="0" animBg="1"/>
          <p:bldP spid="18" grpId="0"/>
          <p:bldP spid="18" grpId="1"/>
          <p:bldP spid="19" grpId="0" animBg="1"/>
          <p:bldP spid="20" grpId="0" animBg="1"/>
          <p:bldP spid="21" grpId="0"/>
          <p:bldP spid="2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5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690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74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790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p:bldP spid="17" grpId="0" animBg="1"/>
          <p:bldP spid="18" grpId="0"/>
          <p:bldP spid="18" grpId="1"/>
          <p:bldP spid="19" grpId="0" animBg="1"/>
          <p:bldP spid="20" grpId="0" animBg="1"/>
          <p:bldP spid="21" grpId="0"/>
          <p:bldP spid="21"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chemeClr val="tx1">
                    <a:lumMod val="85000"/>
                    <a:lumOff val="15000"/>
                  </a:schemeClr>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616773" y="4251798"/>
            <a:ext cx="1107996" cy="646331"/>
          </a:xfrm>
          <a:prstGeom prst="rect">
            <a:avLst/>
          </a:prstGeom>
          <a:noFill/>
        </p:spPr>
        <p:txBody>
          <a:bodyPr wrap="none" rtlCol="0">
            <a:spAutoFit/>
          </a:bodyPr>
          <a:lstStyle/>
          <a:p>
            <a:r>
              <a:rPr lang="zh-CN" altLang="en-US" sz="3600" b="1" dirty="0">
                <a:solidFill>
                  <a:schemeClr val="tx1">
                    <a:lumMod val="85000"/>
                    <a:lumOff val="15000"/>
                  </a:schemeClr>
                </a:solidFill>
                <a:latin typeface="微软雅黑" pitchFamily="34" charset="-122"/>
                <a:ea typeface="微软雅黑" pitchFamily="34" charset="-122"/>
              </a:rPr>
              <a:t>绪论</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1906138"/>
            <a:ext cx="1415772" cy="461665"/>
          </a:xfrm>
          <a:prstGeom prst="rect">
            <a:avLst/>
          </a:prstGeom>
          <a:noFill/>
        </p:spPr>
        <p:txBody>
          <a:bodyPr wrap="non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选题背景</a:t>
            </a:r>
          </a:p>
        </p:txBody>
      </p:sp>
      <p:grpSp>
        <p:nvGrpSpPr>
          <p:cNvPr id="5" name="组合 4"/>
          <p:cNvGrpSpPr/>
          <p:nvPr/>
        </p:nvGrpSpPr>
        <p:grpSpPr>
          <a:xfrm>
            <a:off x="6032873" y="2016171"/>
            <a:ext cx="180975" cy="2796989"/>
            <a:chOff x="6032873" y="1880798"/>
            <a:chExt cx="180975" cy="2796989"/>
          </a:xfrm>
          <a:solidFill>
            <a:schemeClr val="accent6"/>
          </a:solidFill>
        </p:grpSpPr>
        <p:sp>
          <p:nvSpPr>
            <p:cNvPr id="54" name="直接连接符 14"/>
            <p:cNvSpPr>
              <a:spLocks noChangeShapeType="1"/>
            </p:cNvSpPr>
            <p:nvPr/>
          </p:nvSpPr>
          <p:spPr bwMode="auto">
            <a:xfrm>
              <a:off x="6123362" y="1897848"/>
              <a:ext cx="0" cy="2689917"/>
            </a:xfrm>
            <a:prstGeom prst="lin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85000"/>
                    <a:lumOff val="15000"/>
                  </a:schemeClr>
                </a:solidFill>
              </a:endParaRPr>
            </a:p>
          </p:txBody>
        </p:sp>
        <p:sp>
          <p:nvSpPr>
            <p:cNvPr id="57" name="椭圆 7"/>
            <p:cNvSpPr>
              <a:spLocks noChangeArrowheads="1"/>
            </p:cNvSpPr>
            <p:nvPr/>
          </p:nvSpPr>
          <p:spPr bwMode="auto">
            <a:xfrm>
              <a:off x="6032873" y="1880798"/>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tx1">
                    <a:lumMod val="85000"/>
                    <a:lumOff val="15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tx1">
                    <a:lumMod val="85000"/>
                    <a:lumOff val="15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tx1">
                    <a:lumMod val="85000"/>
                    <a:lumOff val="15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6032873" y="3843507"/>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tx1">
                    <a:lumMod val="85000"/>
                    <a:lumOff val="15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2" name="椭圆 11"/>
            <p:cNvSpPr>
              <a:spLocks noChangeArrowheads="1"/>
            </p:cNvSpPr>
            <p:nvPr/>
          </p:nvSpPr>
          <p:spPr bwMode="auto">
            <a:xfrm>
              <a:off x="6032873" y="4497743"/>
              <a:ext cx="180975" cy="180044"/>
            </a:xfrm>
            <a:prstGeom prst="ellipse">
              <a:avLst/>
            </a:prstGeom>
            <a:grp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chemeClr val="tx1">
                    <a:lumMod val="85000"/>
                    <a:lumOff val="15000"/>
                  </a:schemeClr>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529596"/>
            <a:ext cx="1415772" cy="461665"/>
          </a:xfrm>
          <a:prstGeom prst="rect">
            <a:avLst/>
          </a:prstGeom>
          <a:noFill/>
        </p:spPr>
        <p:txBody>
          <a:bodyPr wrap="none" rtlCol="0">
            <a:spAutoFit/>
          </a:bodyPr>
          <a:lstStyle/>
          <a:p>
            <a:r>
              <a:rPr lang="zh-CN" altLang="en-US" sz="2400">
                <a:solidFill>
                  <a:schemeClr val="tx1">
                    <a:lumMod val="85000"/>
                    <a:lumOff val="15000"/>
                  </a:schemeClr>
                </a:solidFill>
                <a:latin typeface="微软雅黑" pitchFamily="34" charset="-122"/>
                <a:ea typeface="微软雅黑" pitchFamily="34" charset="-122"/>
              </a:rPr>
              <a:t>研究意义</a:t>
            </a:r>
          </a:p>
        </p:txBody>
      </p:sp>
      <p:sp>
        <p:nvSpPr>
          <p:cNvPr id="66" name="TextBox 65"/>
          <p:cNvSpPr txBox="1"/>
          <p:nvPr/>
        </p:nvSpPr>
        <p:spPr>
          <a:xfrm>
            <a:off x="6383238" y="3183832"/>
            <a:ext cx="2031325" cy="461665"/>
          </a:xfrm>
          <a:prstGeom prst="rect">
            <a:avLst/>
          </a:prstGeom>
          <a:noFill/>
        </p:spPr>
        <p:txBody>
          <a:bodyPr wrap="non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待解决的问题</a:t>
            </a:r>
          </a:p>
        </p:txBody>
      </p:sp>
      <p:sp>
        <p:nvSpPr>
          <p:cNvPr id="67" name="TextBox 66"/>
          <p:cNvSpPr txBox="1"/>
          <p:nvPr/>
        </p:nvSpPr>
        <p:spPr>
          <a:xfrm>
            <a:off x="6383238" y="3838069"/>
            <a:ext cx="1723549" cy="461665"/>
          </a:xfrm>
          <a:prstGeom prst="rect">
            <a:avLst/>
          </a:prstGeom>
          <a:noFill/>
        </p:spPr>
        <p:txBody>
          <a:bodyPr wrap="non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系统的功能</a:t>
            </a:r>
          </a:p>
        </p:txBody>
      </p:sp>
      <p:sp>
        <p:nvSpPr>
          <p:cNvPr id="74" name="TextBox 73"/>
          <p:cNvSpPr txBox="1"/>
          <p:nvPr/>
        </p:nvSpPr>
        <p:spPr>
          <a:xfrm>
            <a:off x="6383238" y="4479503"/>
            <a:ext cx="2339102" cy="461665"/>
          </a:xfrm>
          <a:prstGeom prst="rect">
            <a:avLst/>
          </a:prstGeom>
          <a:noFill/>
        </p:spPr>
        <p:txBody>
          <a:bodyPr wrap="non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主要贡献与创新</a:t>
            </a:r>
          </a:p>
        </p:txBody>
      </p:sp>
    </p:spTree>
    <p:extLst>
      <p:ext uri="{BB962C8B-B14F-4D97-AF65-F5344CB8AC3E}">
        <p14:creationId xmlns:p14="http://schemas.microsoft.com/office/powerpoint/2010/main" val="3485528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childTnLst>
                          </p:cTn>
                        </p:par>
                        <p:par>
                          <p:cTn id="13" fill="hold">
                            <p:stCondLst>
                              <p:cond delay="2000"/>
                            </p:stCondLst>
                            <p:childTnLst>
                              <p:par>
                                <p:cTn id="14" presetID="10" presetClass="entr" presetSubtype="0" fill="hold" grpId="1"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22" presetClass="entr" presetSubtype="1" fill="hold" nodeType="withEffect">
                                  <p:stCondLst>
                                    <p:cond delay="200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8" fill="hold" grpId="0" nodeType="withEffect">
                                  <p:stCondLst>
                                    <p:cond delay="2500"/>
                                  </p:stCondLst>
                                  <p:iterate type="lt">
                                    <p:tmPct val="30000"/>
                                  </p:iterate>
                                  <p:childTnLst>
                                    <p:set>
                                      <p:cBhvr>
                                        <p:cTn id="21" dur="1" fill="hold">
                                          <p:stCondLst>
                                            <p:cond delay="0"/>
                                          </p:stCondLst>
                                        </p:cTn>
                                        <p:tgtEl>
                                          <p:spTgt spid="50"/>
                                        </p:tgtEl>
                                        <p:attrNameLst>
                                          <p:attrName>style.visibility</p:attrName>
                                        </p:attrNameLst>
                                      </p:cBhvr>
                                      <p:to>
                                        <p:strVal val="visible"/>
                                      </p:to>
                                    </p:set>
                                    <p:animEffect transition="in" filter="wipe(left)">
                                      <p:cBhvr>
                                        <p:cTn id="22" dur="200"/>
                                        <p:tgtEl>
                                          <p:spTgt spid="50"/>
                                        </p:tgtEl>
                                      </p:cBhvr>
                                    </p:animEffect>
                                  </p:childTnLst>
                                </p:cTn>
                              </p:par>
                              <p:par>
                                <p:cTn id="23" presetID="36" presetClass="emph" presetSubtype="0" fill="hold" grpId="1" nodeType="withEffect">
                                  <p:stCondLst>
                                    <p:cond delay="2500"/>
                                  </p:stCondLst>
                                  <p:iterate type="lt">
                                    <p:tmPct val="30000"/>
                                  </p:iterate>
                                  <p:childTnLst>
                                    <p:animScale>
                                      <p:cBhvr>
                                        <p:cTn id="24" dur="100" autoRev="1" fill="hold">
                                          <p:stCondLst>
                                            <p:cond delay="0"/>
                                          </p:stCondLst>
                                        </p:cTn>
                                        <p:tgtEl>
                                          <p:spTgt spid="50"/>
                                        </p:tgtEl>
                                      </p:cBhvr>
                                      <p:to x="80000" y="100000"/>
                                    </p:animScale>
                                    <p:anim by="(#ppt_w*0.10)" calcmode="lin" valueType="num">
                                      <p:cBhvr>
                                        <p:cTn id="25" dur="100" autoRev="1" fill="hold">
                                          <p:stCondLst>
                                            <p:cond delay="0"/>
                                          </p:stCondLst>
                                        </p:cTn>
                                        <p:tgtEl>
                                          <p:spTgt spid="50"/>
                                        </p:tgtEl>
                                        <p:attrNameLst>
                                          <p:attrName>ppt_x</p:attrName>
                                        </p:attrNameLst>
                                      </p:cBhvr>
                                    </p:anim>
                                    <p:anim by="(-#ppt_w*0.10)" calcmode="lin" valueType="num">
                                      <p:cBhvr>
                                        <p:cTn id="26" dur="100" autoRev="1" fill="hold">
                                          <p:stCondLst>
                                            <p:cond delay="0"/>
                                          </p:stCondLst>
                                        </p:cTn>
                                        <p:tgtEl>
                                          <p:spTgt spid="50"/>
                                        </p:tgtEl>
                                        <p:attrNameLst>
                                          <p:attrName>ppt_y</p:attrName>
                                        </p:attrNameLst>
                                      </p:cBhvr>
                                    </p:anim>
                                    <p:animRot by="-480000">
                                      <p:cBhvr>
                                        <p:cTn id="27" dur="100" autoRev="1" fill="hold">
                                          <p:stCondLst>
                                            <p:cond delay="0"/>
                                          </p:stCondLst>
                                        </p:cTn>
                                        <p:tgtEl>
                                          <p:spTgt spid="50"/>
                                        </p:tgtEl>
                                        <p:attrNameLst>
                                          <p:attrName>r</p:attrName>
                                        </p:attrNameLst>
                                      </p:cBhvr>
                                    </p:animRot>
                                  </p:childTnLst>
                                </p:cTn>
                              </p:par>
                              <p:par>
                                <p:cTn id="28" presetID="22" presetClass="entr" presetSubtype="8" fill="hold" grpId="0" nodeType="withEffect">
                                  <p:stCondLst>
                                    <p:cond delay="3000"/>
                                  </p:stCondLst>
                                  <p:iterate type="lt">
                                    <p:tmPct val="30000"/>
                                  </p:iterate>
                                  <p:childTnLst>
                                    <p:set>
                                      <p:cBhvr>
                                        <p:cTn id="29" dur="1" fill="hold">
                                          <p:stCondLst>
                                            <p:cond delay="0"/>
                                          </p:stCondLst>
                                        </p:cTn>
                                        <p:tgtEl>
                                          <p:spTgt spid="65"/>
                                        </p:tgtEl>
                                        <p:attrNameLst>
                                          <p:attrName>style.visibility</p:attrName>
                                        </p:attrNameLst>
                                      </p:cBhvr>
                                      <p:to>
                                        <p:strVal val="visible"/>
                                      </p:to>
                                    </p:set>
                                    <p:animEffect transition="in" filter="wipe(left)">
                                      <p:cBhvr>
                                        <p:cTn id="30" dur="200"/>
                                        <p:tgtEl>
                                          <p:spTgt spid="65"/>
                                        </p:tgtEl>
                                      </p:cBhvr>
                                    </p:animEffect>
                                  </p:childTnLst>
                                </p:cTn>
                              </p:par>
                              <p:par>
                                <p:cTn id="31" presetID="36" presetClass="emph" presetSubtype="0" fill="hold" grpId="1" nodeType="withEffect">
                                  <p:stCondLst>
                                    <p:cond delay="3000"/>
                                  </p:stCondLst>
                                  <p:iterate type="lt">
                                    <p:tmPct val="30000"/>
                                  </p:iterate>
                                  <p:childTnLst>
                                    <p:animScale>
                                      <p:cBhvr>
                                        <p:cTn id="32" dur="100" autoRev="1" fill="hold">
                                          <p:stCondLst>
                                            <p:cond delay="0"/>
                                          </p:stCondLst>
                                        </p:cTn>
                                        <p:tgtEl>
                                          <p:spTgt spid="65"/>
                                        </p:tgtEl>
                                      </p:cBhvr>
                                      <p:to x="80000" y="100000"/>
                                    </p:animScale>
                                    <p:anim by="(#ppt_w*0.10)" calcmode="lin" valueType="num">
                                      <p:cBhvr>
                                        <p:cTn id="33" dur="100" autoRev="1" fill="hold">
                                          <p:stCondLst>
                                            <p:cond delay="0"/>
                                          </p:stCondLst>
                                        </p:cTn>
                                        <p:tgtEl>
                                          <p:spTgt spid="65"/>
                                        </p:tgtEl>
                                        <p:attrNameLst>
                                          <p:attrName>ppt_x</p:attrName>
                                        </p:attrNameLst>
                                      </p:cBhvr>
                                    </p:anim>
                                    <p:anim by="(-#ppt_w*0.10)" calcmode="lin" valueType="num">
                                      <p:cBhvr>
                                        <p:cTn id="34" dur="100" autoRev="1" fill="hold">
                                          <p:stCondLst>
                                            <p:cond delay="0"/>
                                          </p:stCondLst>
                                        </p:cTn>
                                        <p:tgtEl>
                                          <p:spTgt spid="65"/>
                                        </p:tgtEl>
                                        <p:attrNameLst>
                                          <p:attrName>ppt_y</p:attrName>
                                        </p:attrNameLst>
                                      </p:cBhvr>
                                    </p:anim>
                                    <p:animRot by="-480000">
                                      <p:cBhvr>
                                        <p:cTn id="35" dur="100" autoRev="1" fill="hold">
                                          <p:stCondLst>
                                            <p:cond delay="0"/>
                                          </p:stCondLst>
                                        </p:cTn>
                                        <p:tgtEl>
                                          <p:spTgt spid="65"/>
                                        </p:tgtEl>
                                        <p:attrNameLst>
                                          <p:attrName>r</p:attrName>
                                        </p:attrNameLst>
                                      </p:cBhvr>
                                    </p:animRot>
                                  </p:childTnLst>
                                </p:cTn>
                              </p:par>
                              <p:par>
                                <p:cTn id="36" presetID="22" presetClass="entr" presetSubtype="8" fill="hold" grpId="0" nodeType="withEffect">
                                  <p:stCondLst>
                                    <p:cond delay="3500"/>
                                  </p:stCondLst>
                                  <p:iterate type="lt">
                                    <p:tmPct val="30000"/>
                                  </p:iterate>
                                  <p:childTnLst>
                                    <p:set>
                                      <p:cBhvr>
                                        <p:cTn id="37" dur="1" fill="hold">
                                          <p:stCondLst>
                                            <p:cond delay="0"/>
                                          </p:stCondLst>
                                        </p:cTn>
                                        <p:tgtEl>
                                          <p:spTgt spid="66"/>
                                        </p:tgtEl>
                                        <p:attrNameLst>
                                          <p:attrName>style.visibility</p:attrName>
                                        </p:attrNameLst>
                                      </p:cBhvr>
                                      <p:to>
                                        <p:strVal val="visible"/>
                                      </p:to>
                                    </p:set>
                                    <p:animEffect transition="in" filter="wipe(left)">
                                      <p:cBhvr>
                                        <p:cTn id="38" dur="200"/>
                                        <p:tgtEl>
                                          <p:spTgt spid="66"/>
                                        </p:tgtEl>
                                      </p:cBhvr>
                                    </p:animEffect>
                                  </p:childTnLst>
                                </p:cTn>
                              </p:par>
                              <p:par>
                                <p:cTn id="39" presetID="36" presetClass="emph" presetSubtype="0" fill="hold" grpId="1" nodeType="withEffect">
                                  <p:stCondLst>
                                    <p:cond delay="3500"/>
                                  </p:stCondLst>
                                  <p:iterate type="lt">
                                    <p:tmPct val="30000"/>
                                  </p:iterate>
                                  <p:childTnLst>
                                    <p:animScale>
                                      <p:cBhvr>
                                        <p:cTn id="40" dur="100" autoRev="1" fill="hold">
                                          <p:stCondLst>
                                            <p:cond delay="0"/>
                                          </p:stCondLst>
                                        </p:cTn>
                                        <p:tgtEl>
                                          <p:spTgt spid="66"/>
                                        </p:tgtEl>
                                      </p:cBhvr>
                                      <p:to x="80000" y="100000"/>
                                    </p:animScale>
                                    <p:anim by="(#ppt_w*0.10)" calcmode="lin" valueType="num">
                                      <p:cBhvr>
                                        <p:cTn id="41" dur="100" autoRev="1" fill="hold">
                                          <p:stCondLst>
                                            <p:cond delay="0"/>
                                          </p:stCondLst>
                                        </p:cTn>
                                        <p:tgtEl>
                                          <p:spTgt spid="66"/>
                                        </p:tgtEl>
                                        <p:attrNameLst>
                                          <p:attrName>ppt_x</p:attrName>
                                        </p:attrNameLst>
                                      </p:cBhvr>
                                    </p:anim>
                                    <p:anim by="(-#ppt_w*0.10)" calcmode="lin" valueType="num">
                                      <p:cBhvr>
                                        <p:cTn id="42" dur="100" autoRev="1" fill="hold">
                                          <p:stCondLst>
                                            <p:cond delay="0"/>
                                          </p:stCondLst>
                                        </p:cTn>
                                        <p:tgtEl>
                                          <p:spTgt spid="66"/>
                                        </p:tgtEl>
                                        <p:attrNameLst>
                                          <p:attrName>ppt_y</p:attrName>
                                        </p:attrNameLst>
                                      </p:cBhvr>
                                    </p:anim>
                                    <p:animRot by="-480000">
                                      <p:cBhvr>
                                        <p:cTn id="43" dur="100" autoRev="1" fill="hold">
                                          <p:stCondLst>
                                            <p:cond delay="0"/>
                                          </p:stCondLst>
                                        </p:cTn>
                                        <p:tgtEl>
                                          <p:spTgt spid="66"/>
                                        </p:tgtEl>
                                        <p:attrNameLst>
                                          <p:attrName>r</p:attrName>
                                        </p:attrNameLst>
                                      </p:cBhvr>
                                    </p:animRot>
                                  </p:childTnLst>
                                </p:cTn>
                              </p:par>
                              <p:par>
                                <p:cTn id="44" presetID="22" presetClass="entr" presetSubtype="8" fill="hold" grpId="0" nodeType="withEffect">
                                  <p:stCondLst>
                                    <p:cond delay="4000"/>
                                  </p:stCondLst>
                                  <p:iterate type="lt">
                                    <p:tmPct val="30000"/>
                                  </p:iterate>
                                  <p:childTnLst>
                                    <p:set>
                                      <p:cBhvr>
                                        <p:cTn id="45" dur="1" fill="hold">
                                          <p:stCondLst>
                                            <p:cond delay="0"/>
                                          </p:stCondLst>
                                        </p:cTn>
                                        <p:tgtEl>
                                          <p:spTgt spid="67"/>
                                        </p:tgtEl>
                                        <p:attrNameLst>
                                          <p:attrName>style.visibility</p:attrName>
                                        </p:attrNameLst>
                                      </p:cBhvr>
                                      <p:to>
                                        <p:strVal val="visible"/>
                                      </p:to>
                                    </p:set>
                                    <p:animEffect transition="in" filter="wipe(left)">
                                      <p:cBhvr>
                                        <p:cTn id="46" dur="200"/>
                                        <p:tgtEl>
                                          <p:spTgt spid="67"/>
                                        </p:tgtEl>
                                      </p:cBhvr>
                                    </p:animEffect>
                                  </p:childTnLst>
                                </p:cTn>
                              </p:par>
                              <p:par>
                                <p:cTn id="47" presetID="36" presetClass="emph" presetSubtype="0" fill="hold" grpId="1" nodeType="withEffect">
                                  <p:stCondLst>
                                    <p:cond delay="4000"/>
                                  </p:stCondLst>
                                  <p:iterate type="lt">
                                    <p:tmPct val="30000"/>
                                  </p:iterate>
                                  <p:childTnLst>
                                    <p:animScale>
                                      <p:cBhvr>
                                        <p:cTn id="48" dur="100" autoRev="1" fill="hold">
                                          <p:stCondLst>
                                            <p:cond delay="0"/>
                                          </p:stCondLst>
                                        </p:cTn>
                                        <p:tgtEl>
                                          <p:spTgt spid="67"/>
                                        </p:tgtEl>
                                      </p:cBhvr>
                                      <p:to x="80000" y="100000"/>
                                    </p:animScale>
                                    <p:anim by="(#ppt_w*0.10)" calcmode="lin" valueType="num">
                                      <p:cBhvr>
                                        <p:cTn id="49" dur="100" autoRev="1" fill="hold">
                                          <p:stCondLst>
                                            <p:cond delay="0"/>
                                          </p:stCondLst>
                                        </p:cTn>
                                        <p:tgtEl>
                                          <p:spTgt spid="67"/>
                                        </p:tgtEl>
                                        <p:attrNameLst>
                                          <p:attrName>ppt_x</p:attrName>
                                        </p:attrNameLst>
                                      </p:cBhvr>
                                    </p:anim>
                                    <p:anim by="(-#ppt_w*0.10)" calcmode="lin" valueType="num">
                                      <p:cBhvr>
                                        <p:cTn id="50" dur="100" autoRev="1" fill="hold">
                                          <p:stCondLst>
                                            <p:cond delay="0"/>
                                          </p:stCondLst>
                                        </p:cTn>
                                        <p:tgtEl>
                                          <p:spTgt spid="67"/>
                                        </p:tgtEl>
                                        <p:attrNameLst>
                                          <p:attrName>ppt_y</p:attrName>
                                        </p:attrNameLst>
                                      </p:cBhvr>
                                    </p:anim>
                                    <p:animRot by="-480000">
                                      <p:cBhvr>
                                        <p:cTn id="51" dur="100" autoRev="1" fill="hold">
                                          <p:stCondLst>
                                            <p:cond delay="0"/>
                                          </p:stCondLst>
                                        </p:cTn>
                                        <p:tgtEl>
                                          <p:spTgt spid="67"/>
                                        </p:tgtEl>
                                        <p:attrNameLst>
                                          <p:attrName>r</p:attrName>
                                        </p:attrNameLst>
                                      </p:cBhvr>
                                    </p:animRot>
                                  </p:childTnLst>
                                </p:cTn>
                              </p:par>
                              <p:par>
                                <p:cTn id="52" presetID="22" presetClass="entr" presetSubtype="8" fill="hold" grpId="0" nodeType="withEffect">
                                  <p:stCondLst>
                                    <p:cond delay="4500"/>
                                  </p:stCondLst>
                                  <p:iterate type="lt">
                                    <p:tmPct val="30000"/>
                                  </p:iterate>
                                  <p:childTnLst>
                                    <p:set>
                                      <p:cBhvr>
                                        <p:cTn id="53" dur="1" fill="hold">
                                          <p:stCondLst>
                                            <p:cond delay="0"/>
                                          </p:stCondLst>
                                        </p:cTn>
                                        <p:tgtEl>
                                          <p:spTgt spid="74"/>
                                        </p:tgtEl>
                                        <p:attrNameLst>
                                          <p:attrName>style.visibility</p:attrName>
                                        </p:attrNameLst>
                                      </p:cBhvr>
                                      <p:to>
                                        <p:strVal val="visible"/>
                                      </p:to>
                                    </p:set>
                                    <p:animEffect transition="in" filter="wipe(left)">
                                      <p:cBhvr>
                                        <p:cTn id="54" dur="200"/>
                                        <p:tgtEl>
                                          <p:spTgt spid="74"/>
                                        </p:tgtEl>
                                      </p:cBhvr>
                                    </p:animEffect>
                                  </p:childTnLst>
                                </p:cTn>
                              </p:par>
                              <p:par>
                                <p:cTn id="55" presetID="36" presetClass="emph" presetSubtype="0" fill="hold" grpId="1" nodeType="withEffect">
                                  <p:stCondLst>
                                    <p:cond delay="4500"/>
                                  </p:stCondLst>
                                  <p:iterate type="lt">
                                    <p:tmPct val="30000"/>
                                  </p:iterate>
                                  <p:childTnLst>
                                    <p:animScale>
                                      <p:cBhvr>
                                        <p:cTn id="56" dur="100" autoRev="1" fill="hold">
                                          <p:stCondLst>
                                            <p:cond delay="0"/>
                                          </p:stCondLst>
                                        </p:cTn>
                                        <p:tgtEl>
                                          <p:spTgt spid="74"/>
                                        </p:tgtEl>
                                      </p:cBhvr>
                                      <p:to x="80000" y="100000"/>
                                    </p:animScale>
                                    <p:anim by="(#ppt_w*0.10)" calcmode="lin" valueType="num">
                                      <p:cBhvr>
                                        <p:cTn id="57" dur="100" autoRev="1" fill="hold">
                                          <p:stCondLst>
                                            <p:cond delay="0"/>
                                          </p:stCondLst>
                                        </p:cTn>
                                        <p:tgtEl>
                                          <p:spTgt spid="74"/>
                                        </p:tgtEl>
                                        <p:attrNameLst>
                                          <p:attrName>ppt_x</p:attrName>
                                        </p:attrNameLst>
                                      </p:cBhvr>
                                    </p:anim>
                                    <p:anim by="(-#ppt_w*0.10)" calcmode="lin" valueType="num">
                                      <p:cBhvr>
                                        <p:cTn id="58" dur="100" autoRev="1" fill="hold">
                                          <p:stCondLst>
                                            <p:cond delay="0"/>
                                          </p:stCondLst>
                                        </p:cTn>
                                        <p:tgtEl>
                                          <p:spTgt spid="74"/>
                                        </p:tgtEl>
                                        <p:attrNameLst>
                                          <p:attrName>ppt_y</p:attrName>
                                        </p:attrNameLst>
                                      </p:cBhvr>
                                    </p:anim>
                                    <p:animRot by="-480000">
                                      <p:cBhvr>
                                        <p:cTn id="59" dur="100" autoRev="1" fill="hold">
                                          <p:stCondLst>
                                            <p:cond delay="0"/>
                                          </p:stCondLst>
                                        </p:cTn>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1"/>
      <p:bldP spid="50" grpId="0"/>
      <p:bldP spid="50" grpId="1"/>
      <p:bldP spid="65" grpId="0"/>
      <p:bldP spid="65" grpId="1"/>
      <p:bldP spid="66" grpId="0"/>
      <p:bldP spid="66" grpId="1"/>
      <p:bldP spid="67" grpId="0"/>
      <p:bldP spid="67" grpId="1"/>
      <p:bldP spid="74" grpId="0"/>
      <p:bldP spid="7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19178" y="1207108"/>
            <a:ext cx="3552056" cy="1477328"/>
          </a:xfrm>
          <a:prstGeom prst="rect">
            <a:avLst/>
          </a:prstGeom>
        </p:spPr>
        <p:txBody>
          <a:bodyPr wrap="square">
            <a:spAutoFit/>
          </a:bodyPr>
          <a:lstStyle/>
          <a:p>
            <a:pPr>
              <a:lnSpc>
                <a:spcPct val="150000"/>
              </a:lnSpc>
            </a:pPr>
            <a:r>
              <a:rPr lang="en-US" altLang="zh-CN" sz="6000" b="0" dirty="0">
                <a:solidFill>
                  <a:srgbClr val="C00000"/>
                </a:solidFill>
                <a:latin typeface="微软雅黑" panose="020B0503020204020204" pitchFamily="34" charset="-122"/>
                <a:ea typeface="微软雅黑" panose="020B0503020204020204" pitchFamily="34" charset="-122"/>
              </a:rPr>
              <a:t>THANKS!</a:t>
            </a:r>
            <a:endParaRPr lang="zh-CN" altLang="en-US" sz="4000" b="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2876854" y="2538770"/>
            <a:ext cx="6436704" cy="1754326"/>
          </a:xfrm>
          <a:prstGeom prst="rect">
            <a:avLst/>
          </a:prstGeom>
        </p:spPr>
        <p:txBody>
          <a:bodyPr wrap="square">
            <a:spAutoFit/>
          </a:bodyPr>
          <a:lstStyle/>
          <a:p>
            <a:pPr algn="ctr">
              <a:lnSpc>
                <a:spcPct val="150000"/>
              </a:lnSpc>
              <a:defRPr/>
            </a:pPr>
            <a:r>
              <a:rPr lang="zh-CN" altLang="en-US" kern="0">
                <a:solidFill>
                  <a:srgbClr val="7F7F7F"/>
                </a:solidFill>
                <a:latin typeface="微软雅黑" panose="020B0503020204020204" pitchFamily="34" charset="-122"/>
                <a:ea typeface="微软雅黑" panose="020B0503020204020204" pitchFamily="34" charset="-122"/>
              </a:rPr>
              <a:t>大学生活即将结束，在此，我要感谢所有教导我的老师和一齐成长的同学，他们在我的大学生涯给予了很大的帮助。本论文能够顺利完成，要特别感谢我的导师</a:t>
            </a:r>
            <a:r>
              <a:rPr lang="en-US" altLang="zh-CN" kern="0">
                <a:solidFill>
                  <a:srgbClr val="7F7F7F"/>
                </a:solidFill>
                <a:latin typeface="微软雅黑" panose="020B0503020204020204" pitchFamily="34" charset="-122"/>
                <a:ea typeface="微软雅黑" panose="020B0503020204020204" pitchFamily="34" charset="-122"/>
              </a:rPr>
              <a:t>XXX</a:t>
            </a:r>
            <a:r>
              <a:rPr lang="zh-CN" altLang="en-US" kern="0">
                <a:solidFill>
                  <a:srgbClr val="7F7F7F"/>
                </a:solidFill>
                <a:latin typeface="微软雅黑" panose="020B0503020204020204" pitchFamily="34" charset="-122"/>
                <a:ea typeface="微软雅黑" panose="020B0503020204020204" pitchFamily="34" charset="-122"/>
              </a:rPr>
              <a:t>老师，感谢各位老师的关心和帮助！</a:t>
            </a:r>
            <a:endParaRPr lang="zh-CN" altLang="en-US" kern="0" dirty="0">
              <a:solidFill>
                <a:srgbClr val="7F7F7F"/>
              </a:solidFill>
              <a:latin typeface="微软雅黑" panose="020B0503020204020204" pitchFamily="34" charset="-122"/>
              <a:ea typeface="微软雅黑" panose="020B0503020204020204" pitchFamily="34" charset="-122"/>
            </a:endParaRPr>
          </a:p>
        </p:txBody>
      </p:sp>
      <p:sp>
        <p:nvSpPr>
          <p:cNvPr id="13" name="矩形 12"/>
          <p:cNvSpPr/>
          <p:nvPr/>
        </p:nvSpPr>
        <p:spPr>
          <a:xfrm>
            <a:off x="4571206" y="4653136"/>
            <a:ext cx="3048000" cy="646331"/>
          </a:xfrm>
          <a:prstGeom prst="rect">
            <a:avLst/>
          </a:prstGeom>
        </p:spPr>
        <p:txBody>
          <a:bodyPr wrap="square">
            <a:spAutoFit/>
          </a:bodyPr>
          <a:lstStyle/>
          <a:p>
            <a:pPr>
              <a:lnSpc>
                <a:spcPct val="150000"/>
              </a:lnSpc>
            </a:pPr>
            <a:r>
              <a:rPr lang="zh-CN" altLang="en-US" sz="2400" b="0">
                <a:solidFill>
                  <a:srgbClr val="414455"/>
                </a:solidFill>
                <a:latin typeface="微软雅黑" panose="020B0503020204020204" pitchFamily="34" charset="-122"/>
                <a:ea typeface="微软雅黑" panose="020B0503020204020204" pitchFamily="34" charset="-122"/>
              </a:rPr>
              <a:t>谢谢各位老师的观看！</a:t>
            </a:r>
            <a:endParaRPr lang="zh-CN" altLang="en-US" sz="2400" b="0" dirty="0">
              <a:solidFill>
                <a:srgbClr val="414455"/>
              </a:solidFill>
              <a:latin typeface="微软雅黑" panose="020B0503020204020204" pitchFamily="34" charset="-122"/>
              <a:ea typeface="微软雅黑" panose="020B0503020204020204" pitchFamily="34" charset="-122"/>
            </a:endParaRPr>
          </a:p>
        </p:txBody>
      </p:sp>
      <p:sp>
        <p:nvSpPr>
          <p:cNvPr id="5" name="矩形 4"/>
          <p:cNvSpPr/>
          <p:nvPr/>
        </p:nvSpPr>
        <p:spPr>
          <a:xfrm>
            <a:off x="0" y="0"/>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733256"/>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752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3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12"/>
                                        </p:tgtEl>
                                      </p:cBhvr>
                                      <p:to x="80000" y="100000"/>
                                    </p:animScale>
                                    <p:anim by="(#ppt_w*0.10)" calcmode="lin" valueType="num">
                                      <p:cBhvr>
                                        <p:cTn id="23" dur="150" autoRev="1" fill="hold">
                                          <p:stCondLst>
                                            <p:cond delay="0"/>
                                          </p:stCondLst>
                                        </p:cTn>
                                        <p:tgtEl>
                                          <p:spTgt spid="12"/>
                                        </p:tgtEl>
                                        <p:attrNameLst>
                                          <p:attrName>ppt_x</p:attrName>
                                        </p:attrNameLst>
                                      </p:cBhvr>
                                    </p:anim>
                                    <p:anim by="(-#ppt_w*0.10)" calcmode="lin" valueType="num">
                                      <p:cBhvr>
                                        <p:cTn id="24" dur="150" autoRev="1" fill="hold">
                                          <p:stCondLst>
                                            <p:cond delay="0"/>
                                          </p:stCondLst>
                                        </p:cTn>
                                        <p:tgtEl>
                                          <p:spTgt spid="12"/>
                                        </p:tgtEl>
                                        <p:attrNameLst>
                                          <p:attrName>ppt_y</p:attrName>
                                        </p:attrNameLst>
                                      </p:cBhvr>
                                    </p:anim>
                                    <p:animRot by="-480000">
                                      <p:cBhvr>
                                        <p:cTn id="25" dur="150" autoRev="1" fill="hold">
                                          <p:stCondLst>
                                            <p:cond delay="0"/>
                                          </p:stCondLst>
                                        </p:cTn>
                                        <p:tgtEl>
                                          <p:spTgt spid="12"/>
                                        </p:tgtEl>
                                        <p:attrNameLst>
                                          <p:attrName>r</p:attrName>
                                        </p:attrNameLst>
                                      </p:cBhvr>
                                    </p:animRot>
                                  </p:childTnLst>
                                </p:cTn>
                              </p:par>
                            </p:childTnLst>
                          </p:cTn>
                        </p:par>
                        <p:par>
                          <p:cTn id="26" fill="hold">
                            <p:stCondLst>
                              <p:cond delay="922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42475"/>
            <a:ext cx="4140460" cy="499624"/>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2000">
                <a:solidFill>
                  <a:schemeClr val="bg1"/>
                </a:solidFill>
              </a:rPr>
              <a:t>XX</a:t>
            </a:r>
            <a:r>
              <a:rPr lang="zh-CN" altLang="en-US" sz="2000">
                <a:solidFill>
                  <a:schemeClr val="bg1"/>
                </a:solidFill>
              </a:rPr>
              <a:t>学院</a:t>
            </a:r>
            <a:r>
              <a:rPr lang="en-US" altLang="zh-CN" sz="2000">
                <a:solidFill>
                  <a:schemeClr val="bg1"/>
                </a:solidFill>
              </a:rPr>
              <a:t>XXXXXX</a:t>
            </a:r>
            <a:r>
              <a:rPr lang="zh-CN" altLang="en-US" sz="2000">
                <a:solidFill>
                  <a:schemeClr val="bg1"/>
                </a:solidFill>
              </a:rPr>
              <a:t>系  </a:t>
            </a:r>
            <a:r>
              <a:rPr lang="en-US" altLang="zh-CN" sz="2000">
                <a:solidFill>
                  <a:schemeClr val="bg1"/>
                </a:solidFill>
              </a:rPr>
              <a:t>2014</a:t>
            </a:r>
            <a:r>
              <a:rPr lang="zh-CN" altLang="en-US" sz="2000">
                <a:solidFill>
                  <a:schemeClr val="bg1"/>
                </a:solidFill>
              </a:rPr>
              <a:t>级</a:t>
            </a:r>
            <a:r>
              <a:rPr lang="en-US" altLang="zh-CN" sz="2000">
                <a:solidFill>
                  <a:schemeClr val="bg1"/>
                </a:solidFill>
              </a:rPr>
              <a:t>1</a:t>
            </a:r>
            <a:r>
              <a:rPr lang="zh-CN" altLang="en-US" sz="2000">
                <a:solidFill>
                  <a:schemeClr val="bg1"/>
                </a:solidFill>
              </a:rPr>
              <a:t>班</a:t>
            </a: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4" y="2413826"/>
            <a:ext cx="4680520" cy="646331"/>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a:solidFill>
                  <a:schemeClr val="bg1"/>
                </a:solidFill>
              </a:rPr>
              <a:t>严谨实用论文答辩动态</a:t>
            </a:r>
            <a:r>
              <a:rPr lang="en-US" altLang="zh-CN" sz="2400">
                <a:solidFill>
                  <a:schemeClr val="bg1"/>
                </a:solidFill>
              </a:rPr>
              <a:t>PPT</a:t>
            </a:r>
            <a:r>
              <a:rPr lang="zh-CN" altLang="en-US" sz="2400">
                <a:solidFill>
                  <a:schemeClr val="bg1"/>
                </a:solidFill>
              </a:rPr>
              <a:t>模版</a:t>
            </a: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a:solidFill>
                  <a:schemeClr val="bg1"/>
                </a:solidFill>
                <a:latin typeface="MStiffHei HKS UltraBold" pitchFamily="2" charset="-120"/>
                <a:ea typeface="MStiffHei HKS UltraBold" pitchFamily="2" charset="-120"/>
              </a:rPr>
              <a:t>感謝批評指正</a:t>
            </a:r>
          </a:p>
        </p:txBody>
      </p:sp>
      <p:sp>
        <p:nvSpPr>
          <p:cNvPr id="35" name="TextBox 34"/>
          <p:cNvSpPr txBox="1"/>
          <p:nvPr/>
        </p:nvSpPr>
        <p:spPr>
          <a:xfrm>
            <a:off x="5087094" y="5877272"/>
            <a:ext cx="5832648" cy="581057"/>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a:solidFill>
                  <a:srgbClr val="414455"/>
                </a:solidFill>
              </a:rPr>
              <a:t>答辩人</a:t>
            </a:r>
            <a:r>
              <a:rPr lang="zh-CN" altLang="en-US" sz="2400" dirty="0">
                <a:solidFill>
                  <a:schemeClr val="tx1">
                    <a:lumMod val="75000"/>
                    <a:lumOff val="25000"/>
                  </a:schemeClr>
                </a:solidFill>
              </a:rPr>
              <a:t>：胡浩                </a:t>
            </a:r>
            <a:r>
              <a:rPr lang="zh-CN" altLang="en-US" sz="2400" b="1" dirty="0">
                <a:solidFill>
                  <a:srgbClr val="414455"/>
                </a:solidFill>
              </a:rPr>
              <a:t>导师</a:t>
            </a:r>
            <a:r>
              <a:rPr lang="zh-CN" altLang="en-US" sz="2400" dirty="0">
                <a:solidFill>
                  <a:schemeClr val="tx1">
                    <a:lumMod val="75000"/>
                    <a:lumOff val="25000"/>
                  </a:schemeClr>
                </a:solidFill>
              </a:rPr>
              <a:t>：张蕾</a:t>
            </a: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660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2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7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2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7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358902" y="3645024"/>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82838" y="1278711"/>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3638" y="332656"/>
            <a:ext cx="1584176" cy="1080120"/>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dirty="0">
                <a:solidFill>
                  <a:schemeClr val="tx1">
                    <a:lumMod val="85000"/>
                    <a:lumOff val="15000"/>
                  </a:schemeClr>
                </a:solidFill>
                <a:latin typeface="微软雅黑" pitchFamily="34" charset="-122"/>
                <a:ea typeface="微软雅黑" pitchFamily="34" charset="-122"/>
              </a:rPr>
              <a:t>选题背景</a:t>
            </a:r>
          </a:p>
        </p:txBody>
      </p:sp>
      <p:sp>
        <p:nvSpPr>
          <p:cNvPr id="13" name="椭圆 64"/>
          <p:cNvSpPr>
            <a:spLocks noChangeArrowheads="1"/>
          </p:cNvSpPr>
          <p:nvPr/>
        </p:nvSpPr>
        <p:spPr bwMode="auto">
          <a:xfrm>
            <a:off x="1270670" y="948790"/>
            <a:ext cx="1658729" cy="1658048"/>
          </a:xfrm>
          <a:prstGeom prst="ellipse">
            <a:avLst/>
          </a:prstGeom>
          <a:solidFill>
            <a:schemeClr val="accent1">
              <a:lumMod val="60000"/>
              <a:lumOff val="40000"/>
            </a:schemeClr>
          </a:solidFill>
          <a:ln w="190500" cap="sq" cmpd="sng">
            <a:solidFill>
              <a:srgbClr val="C8C6BD"/>
            </a:solidFill>
            <a:round/>
            <a:headEnd/>
            <a:tailEnd/>
          </a:ln>
        </p:spPr>
        <p:txBody>
          <a:bodyPr anchor="ctr"/>
          <a:lstStyle/>
          <a:p>
            <a:pPr algn="ctr"/>
            <a:r>
              <a:rPr lang="zh-CN" altLang="en-US" sz="2800" b="1" dirty="0">
                <a:solidFill>
                  <a:schemeClr val="tx1">
                    <a:lumMod val="85000"/>
                    <a:lumOff val="15000"/>
                  </a:schemeClr>
                </a:solidFill>
                <a:latin typeface="微软雅黑" pitchFamily="34" charset="-122"/>
                <a:ea typeface="微软雅黑" pitchFamily="34" charset="-122"/>
                <a:sym typeface="宋体" panose="02010600030101010101" pitchFamily="2" charset="-122"/>
              </a:rPr>
              <a:t>诞生</a:t>
            </a:r>
            <a:endParaRPr lang="zh-CN" altLang="zh-CN" sz="2800" b="1" dirty="0">
              <a:solidFill>
                <a:schemeClr val="tx1">
                  <a:lumMod val="85000"/>
                  <a:lumOff val="15000"/>
                </a:schemeClr>
              </a:solidFill>
              <a:latin typeface="微软雅黑" pitchFamily="34" charset="-122"/>
              <a:ea typeface="微软雅黑" pitchFamily="34" charset="-122"/>
              <a:sym typeface="宋体" panose="02010600030101010101" pitchFamily="2" charset="-122"/>
            </a:endParaRPr>
          </a:p>
        </p:txBody>
      </p:sp>
      <p:sp>
        <p:nvSpPr>
          <p:cNvPr id="16" name="TextBox 15"/>
          <p:cNvSpPr txBox="1"/>
          <p:nvPr/>
        </p:nvSpPr>
        <p:spPr>
          <a:xfrm>
            <a:off x="3247628" y="1445151"/>
            <a:ext cx="5904656" cy="1021433"/>
          </a:xfrm>
          <a:prstGeom prst="rect">
            <a:avLst/>
          </a:prstGeom>
          <a:noFill/>
        </p:spPr>
        <p:txBody>
          <a:bodyPr wrap="square" rtlCol="0">
            <a:spAutoFit/>
          </a:bodyPr>
          <a:lstStyle/>
          <a:p>
            <a:pPr indent="457200">
              <a:lnSpc>
                <a:spcPct val="130000"/>
              </a:lnSpc>
            </a:pPr>
            <a:r>
              <a:rPr lang="en-US" altLang="zh-CN" sz="1600" dirty="0">
                <a:solidFill>
                  <a:sysClr val="windowText" lastClr="000000"/>
                </a:solidFill>
                <a:latin typeface="微软雅黑" pitchFamily="34" charset="-122"/>
                <a:ea typeface="微软雅黑" pitchFamily="34" charset="-122"/>
              </a:rPr>
              <a:t>2016</a:t>
            </a:r>
            <a:r>
              <a:rPr lang="zh-CN" altLang="en-US" sz="1600" dirty="0">
                <a:solidFill>
                  <a:sysClr val="windowText" lastClr="000000"/>
                </a:solidFill>
                <a:latin typeface="微软雅黑" pitchFamily="34" charset="-122"/>
                <a:ea typeface="微软雅黑" pitchFamily="34" charset="-122"/>
              </a:rPr>
              <a:t>年</a:t>
            </a:r>
            <a:r>
              <a:rPr lang="en-US" altLang="zh-CN" sz="1600" dirty="0">
                <a:solidFill>
                  <a:sysClr val="windowText" lastClr="000000"/>
                </a:solidFill>
                <a:latin typeface="微软雅黑" pitchFamily="34" charset="-122"/>
                <a:ea typeface="微软雅黑" pitchFamily="34" charset="-122"/>
              </a:rPr>
              <a:t>10</a:t>
            </a:r>
            <a:r>
              <a:rPr lang="zh-CN" altLang="en-US" sz="1600" dirty="0">
                <a:solidFill>
                  <a:sysClr val="windowText" lastClr="000000"/>
                </a:solidFill>
                <a:latin typeface="微软雅黑" pitchFamily="34" charset="-122"/>
                <a:ea typeface="微软雅黑" pitchFamily="34" charset="-122"/>
              </a:rPr>
              <a:t>月的阿里云栖大会上，阿里巴巴马云在演讲中第一次提出了新零售，“未来的十年、二十年，没有电子商务这一说，只有新零售。”</a:t>
            </a:r>
          </a:p>
        </p:txBody>
      </p:sp>
      <p:sp>
        <p:nvSpPr>
          <p:cNvPr id="22" name="椭圆 64"/>
          <p:cNvSpPr>
            <a:spLocks noChangeArrowheads="1"/>
          </p:cNvSpPr>
          <p:nvPr/>
        </p:nvSpPr>
        <p:spPr bwMode="auto">
          <a:xfrm>
            <a:off x="9407574" y="3032024"/>
            <a:ext cx="1658729" cy="1658048"/>
          </a:xfrm>
          <a:prstGeom prst="ellipse">
            <a:avLst/>
          </a:prstGeom>
          <a:solidFill>
            <a:schemeClr val="accent1">
              <a:lumMod val="60000"/>
              <a:lumOff val="40000"/>
            </a:schemeClr>
          </a:solidFill>
          <a:ln w="190500" cap="sq" cmpd="sng">
            <a:solidFill>
              <a:srgbClr val="C8C6BD"/>
            </a:solidFill>
            <a:round/>
            <a:headEnd/>
            <a:tailEnd/>
          </a:ln>
        </p:spPr>
        <p:txBody>
          <a:bodyPr anchor="ctr"/>
          <a:lstStyle/>
          <a:p>
            <a:pPr algn="ctr"/>
            <a:r>
              <a:rPr lang="zh-CN" altLang="en-US" sz="2800" b="1" dirty="0">
                <a:solidFill>
                  <a:schemeClr val="tx1">
                    <a:lumMod val="85000"/>
                    <a:lumOff val="15000"/>
                  </a:schemeClr>
                </a:solidFill>
                <a:latin typeface="微软雅黑" pitchFamily="34" charset="-122"/>
                <a:ea typeface="微软雅黑" pitchFamily="34" charset="-122"/>
                <a:sym typeface="宋体" panose="02010600030101010101" pitchFamily="2" charset="-122"/>
              </a:rPr>
              <a:t>定义</a:t>
            </a:r>
            <a:endParaRPr lang="zh-CN" altLang="zh-CN" sz="2800" b="1" dirty="0">
              <a:solidFill>
                <a:schemeClr val="tx1">
                  <a:lumMod val="85000"/>
                  <a:lumOff val="15000"/>
                </a:schemeClr>
              </a:solidFill>
              <a:latin typeface="微软雅黑" pitchFamily="34" charset="-122"/>
              <a:ea typeface="微软雅黑" pitchFamily="34" charset="-122"/>
              <a:sym typeface="宋体" panose="02010600030101010101" pitchFamily="2" charset="-122"/>
            </a:endParaRPr>
          </a:p>
        </p:txBody>
      </p:sp>
      <p:sp>
        <p:nvSpPr>
          <p:cNvPr id="23" name="TextBox 22"/>
          <p:cNvSpPr txBox="1"/>
          <p:nvPr/>
        </p:nvSpPr>
        <p:spPr>
          <a:xfrm>
            <a:off x="3247628" y="3861048"/>
            <a:ext cx="5904656" cy="1372683"/>
          </a:xfrm>
          <a:prstGeom prst="rect">
            <a:avLst/>
          </a:prstGeom>
          <a:noFill/>
        </p:spPr>
        <p:txBody>
          <a:bodyPr wrap="square" rtlCol="0">
            <a:spAutoFit/>
          </a:bodyPr>
          <a:lstStyle/>
          <a:p>
            <a:pPr indent="457200">
              <a:lnSpc>
                <a:spcPct val="130000"/>
              </a:lnSpc>
            </a:pPr>
            <a:r>
              <a:rPr lang="zh-CN" altLang="en-US" sz="1600" dirty="0">
                <a:solidFill>
                  <a:sysClr val="windowText" lastClr="000000"/>
                </a:solidFill>
                <a:latin typeface="微软雅黑" pitchFamily="34" charset="-122"/>
                <a:ea typeface="微软雅黑" pitchFamily="34" charset="-122"/>
              </a:rPr>
              <a:t>企业以互联网为依托，通过运用大数据、人工智能等先进技术手段，对商品的生产、流通与销售过程进行升级改造，进而重塑业态结构与生态圈，并对线上服务、线下体验以及现代物流进行深度融合的零售新模式。</a:t>
            </a: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4070"/>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4570"/>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507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23"/>
                                            </p:tgtEl>
                                            <p:attrNameLst>
                                              <p:attrName>style.visibility</p:attrName>
                                            </p:attrNameLst>
                                          </p:cBhvr>
                                          <p:to>
                                            <p:strVal val="visible"/>
                                          </p:to>
                                        </p:set>
                                        <p:animEffect transition="in" filter="wipe(left)">
                                          <p:cBhvr>
                                            <p:cTn id="50" dur="100"/>
                                            <p:tgtEl>
                                              <p:spTgt spid="23"/>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23"/>
                                            </p:tgtEl>
                                          </p:cBhvr>
                                          <p:to x="80000" y="100000"/>
                                        </p:animScale>
                                        <p:anim by="(#ppt_w*0.10)" calcmode="lin" valueType="num">
                                          <p:cBhvr>
                                            <p:cTn id="53" dur="50" autoRev="1" fill="hold">
                                              <p:stCondLst>
                                                <p:cond delay="0"/>
                                              </p:stCondLst>
                                            </p:cTn>
                                            <p:tgtEl>
                                              <p:spTgt spid="23"/>
                                            </p:tgtEl>
                                            <p:attrNameLst>
                                              <p:attrName>ppt_x</p:attrName>
                                            </p:attrNameLst>
                                          </p:cBhvr>
                                        </p:anim>
                                        <p:anim by="(-#ppt_w*0.10)" calcmode="lin" valueType="num">
                                          <p:cBhvr>
                                            <p:cTn id="54" dur="50" autoRev="1" fill="hold">
                                              <p:stCondLst>
                                                <p:cond delay="0"/>
                                              </p:stCondLst>
                                            </p:cTn>
                                            <p:tgtEl>
                                              <p:spTgt spid="23"/>
                                            </p:tgtEl>
                                            <p:attrNameLst>
                                              <p:attrName>ppt_y</p:attrName>
                                            </p:attrNameLst>
                                          </p:cBhvr>
                                        </p:anim>
                                        <p:animRot by="-480000">
                                          <p:cBhvr>
                                            <p:cTn id="55"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7" grpId="0" animBg="1"/>
          <p:bldP spid="5" grpId="0"/>
          <p:bldP spid="13" grpId="0" animBg="1"/>
          <p:bldP spid="13" grpId="1" animBg="1"/>
          <p:bldP spid="16" grpId="0"/>
          <p:bldP spid="16" grpId="1"/>
          <p:bldP spid="22" grpId="0" animBg="1"/>
          <p:bldP spid="22" grpId="1" animBg="1"/>
          <p:bldP spid="23" grpId="0"/>
          <p:bldP spid="2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4070"/>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4570"/>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507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23"/>
                                            </p:tgtEl>
                                            <p:attrNameLst>
                                              <p:attrName>style.visibility</p:attrName>
                                            </p:attrNameLst>
                                          </p:cBhvr>
                                          <p:to>
                                            <p:strVal val="visible"/>
                                          </p:to>
                                        </p:set>
                                        <p:animEffect transition="in" filter="wipe(left)">
                                          <p:cBhvr>
                                            <p:cTn id="50" dur="100"/>
                                            <p:tgtEl>
                                              <p:spTgt spid="23"/>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23"/>
                                            </p:tgtEl>
                                          </p:cBhvr>
                                          <p:to x="80000" y="100000"/>
                                        </p:animScale>
                                        <p:anim by="(#ppt_w*0.10)" calcmode="lin" valueType="num">
                                          <p:cBhvr>
                                            <p:cTn id="53" dur="50" autoRev="1" fill="hold">
                                              <p:stCondLst>
                                                <p:cond delay="0"/>
                                              </p:stCondLst>
                                            </p:cTn>
                                            <p:tgtEl>
                                              <p:spTgt spid="23"/>
                                            </p:tgtEl>
                                            <p:attrNameLst>
                                              <p:attrName>ppt_x</p:attrName>
                                            </p:attrNameLst>
                                          </p:cBhvr>
                                        </p:anim>
                                        <p:anim by="(-#ppt_w*0.10)" calcmode="lin" valueType="num">
                                          <p:cBhvr>
                                            <p:cTn id="54" dur="50" autoRev="1" fill="hold">
                                              <p:stCondLst>
                                                <p:cond delay="0"/>
                                              </p:stCondLst>
                                            </p:cTn>
                                            <p:tgtEl>
                                              <p:spTgt spid="23"/>
                                            </p:tgtEl>
                                            <p:attrNameLst>
                                              <p:attrName>ppt_y</p:attrName>
                                            </p:attrNameLst>
                                          </p:cBhvr>
                                        </p:anim>
                                        <p:animRot by="-480000">
                                          <p:cBhvr>
                                            <p:cTn id="55"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7" grpId="0" animBg="1"/>
          <p:bldP spid="5" grpId="0"/>
          <p:bldP spid="13" grpId="0" animBg="1"/>
          <p:bldP spid="13" grpId="1" animBg="1"/>
          <p:bldP spid="16" grpId="0"/>
          <p:bldP spid="16" grpId="1"/>
          <p:bldP spid="22" grpId="0" animBg="1"/>
          <p:bldP spid="22" grpId="1" animBg="1"/>
          <p:bldP spid="23" grpId="0"/>
          <p:bldP spid="23"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a:latin typeface="微软雅黑" pitchFamily="34" charset="-122"/>
                <a:ea typeface="微软雅黑" pitchFamily="34" charset="-122"/>
              </a:rPr>
              <a:t>研究意义</a:t>
            </a:r>
          </a:p>
        </p:txBody>
      </p:sp>
      <p:sp>
        <p:nvSpPr>
          <p:cNvPr id="66" name="矩形 65"/>
          <p:cNvSpPr/>
          <p:nvPr/>
        </p:nvSpPr>
        <p:spPr>
          <a:xfrm>
            <a:off x="3439636" y="2109158"/>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矩形 64"/>
          <p:cNvSpPr/>
          <p:nvPr/>
        </p:nvSpPr>
        <p:spPr>
          <a:xfrm>
            <a:off x="4277042" y="1818206"/>
            <a:ext cx="4686300" cy="4635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对用户的意义</a:t>
            </a:r>
          </a:p>
        </p:txBody>
      </p:sp>
      <p:sp>
        <p:nvSpPr>
          <p:cNvPr id="67" name="六边形 66"/>
          <p:cNvSpPr/>
          <p:nvPr/>
        </p:nvSpPr>
        <p:spPr>
          <a:xfrm>
            <a:off x="1017202" y="2924944"/>
            <a:ext cx="1587056" cy="136815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itchFamily="34" charset="-122"/>
                <a:ea typeface="微软雅黑" pitchFamily="34" charset="-122"/>
              </a:rPr>
              <a:t>研究意义</a:t>
            </a:r>
          </a:p>
        </p:txBody>
      </p:sp>
      <p:cxnSp>
        <p:nvCxnSpPr>
          <p:cNvPr id="70" name="直接箭头连接符 69"/>
          <p:cNvCxnSpPr>
            <a:cxnSpLocks/>
            <a:stCxn id="67" idx="5"/>
          </p:cNvCxnSpPr>
          <p:nvPr/>
        </p:nvCxnSpPr>
        <p:spPr>
          <a:xfrm flipV="1">
            <a:off x="2262220" y="2492896"/>
            <a:ext cx="1096682" cy="43204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cxnSpLocks/>
            <a:stCxn id="67" idx="1"/>
          </p:cNvCxnSpPr>
          <p:nvPr/>
        </p:nvCxnSpPr>
        <p:spPr>
          <a:xfrm>
            <a:off x="2262220" y="4293096"/>
            <a:ext cx="1173888" cy="2137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53582" y="2382335"/>
            <a:ext cx="6048672" cy="1052596"/>
          </a:xfrm>
          <a:prstGeom prst="rect">
            <a:avLst/>
          </a:prstGeom>
          <a:noFill/>
        </p:spPr>
        <p:txBody>
          <a:bodyPr wrap="square" rtlCol="0">
            <a:spAutoFit/>
          </a:bodyPr>
          <a:lstStyle/>
          <a:p>
            <a:pPr indent="457200">
              <a:lnSpc>
                <a:spcPct val="130000"/>
              </a:lnSpc>
            </a:pPr>
            <a:r>
              <a:rPr lang="zh-CN" altLang="en-US" sz="1600" dirty="0">
                <a:latin typeface="微软雅黑" pitchFamily="34" charset="-122"/>
                <a:ea typeface="微软雅黑" pitchFamily="34" charset="-122"/>
              </a:rPr>
              <a:t>零售老板内参作为“新零售”的第一个发声者，为用户提供最权威与最详细的新零售资讯，为身处迷茫阶段的零售老板们指明正确的方向。</a:t>
            </a:r>
          </a:p>
        </p:txBody>
      </p:sp>
      <p:sp>
        <p:nvSpPr>
          <p:cNvPr id="88" name="矩形 87"/>
          <p:cNvSpPr/>
          <p:nvPr/>
        </p:nvSpPr>
        <p:spPr>
          <a:xfrm>
            <a:off x="3480033" y="4149080"/>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11883" y="3934677"/>
            <a:ext cx="4686300" cy="4635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对零售行业的意义</a:t>
            </a:r>
          </a:p>
        </p:txBody>
      </p:sp>
      <p:sp>
        <p:nvSpPr>
          <p:cNvPr id="90" name="TextBox 89"/>
          <p:cNvSpPr txBox="1"/>
          <p:nvPr/>
        </p:nvSpPr>
        <p:spPr>
          <a:xfrm>
            <a:off x="3653582" y="4483952"/>
            <a:ext cx="6048672" cy="1052596"/>
          </a:xfrm>
          <a:prstGeom prst="rect">
            <a:avLst/>
          </a:prstGeom>
          <a:noFill/>
        </p:spPr>
        <p:txBody>
          <a:bodyPr wrap="square" rtlCol="0">
            <a:spAutoFit/>
          </a:bodyPr>
          <a:lstStyle/>
          <a:p>
            <a:pPr indent="457200">
              <a:lnSpc>
                <a:spcPct val="130000"/>
              </a:lnSpc>
            </a:pPr>
            <a:r>
              <a:rPr lang="zh-CN" altLang="en-US" sz="1600" dirty="0">
                <a:latin typeface="微软雅黑" pitchFamily="34" charset="-122"/>
                <a:ea typeface="微软雅黑" pitchFamily="34" charset="-122"/>
              </a:rPr>
              <a:t>在新零售模式出来之际，电商以及实体经济会有很大的变革，会有很不知道进步的传统模式，很可能被淘汰，会推动零售行业的发展。所以未来的商业模式就是电商加实体经济共同来发展。</a:t>
            </a:r>
          </a:p>
        </p:txBody>
      </p:sp>
    </p:spTree>
    <p:extLst>
      <p:ext uri="{BB962C8B-B14F-4D97-AF65-F5344CB8AC3E}">
        <p14:creationId xmlns:p14="http://schemas.microsoft.com/office/powerpoint/2010/main" val="3215146595"/>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Vertical)">
                                          <p:cBhvr>
                                            <p:cTn id="31" dur="500"/>
                                            <p:tgtEl>
                                              <p:spTgt spid="65"/>
                                            </p:tgtEl>
                                          </p:cBhvr>
                                        </p:animEffect>
                                      </p:childTnLst>
                                    </p:cTn>
                                  </p:par>
                                </p:childTnLst>
                              </p:cTn>
                            </p:par>
                            <p:par>
                              <p:cTn id="32" fill="hold">
                                <p:stCondLst>
                                  <p:cond delay="500"/>
                                </p:stCondLst>
                                <p:childTnLst>
                                  <p:par>
                                    <p:cTn id="33" presetID="2" presetClass="entr" presetSubtype="1" fill="hold" grpId="0" nodeType="afterEffect" p14:presetBounceEnd="50000">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14:bounceEnd="50000">
                                          <p:cBhvr additive="base">
                                            <p:cTn id="35"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66"/>
                                            </p:tgtEl>
                                            <p:attrNameLst>
                                              <p:attrName>ppt_y</p:attrName>
                                            </p:attrNameLst>
                                          </p:cBhvr>
                                          <p:tavLst>
                                            <p:tav tm="0">
                                              <p:val>
                                                <p:strVal val="0-#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84"/>
                                            </p:tgtEl>
                                            <p:attrNameLst>
                                              <p:attrName>style.visibility</p:attrName>
                                            </p:attrNameLst>
                                          </p:cBhvr>
                                          <p:to>
                                            <p:strVal val="visible"/>
                                          </p:to>
                                        </p:set>
                                        <p:animEffect transition="in" filter="wipe(left)">
                                          <p:cBhvr>
                                            <p:cTn id="40" dur="100"/>
                                            <p:tgtEl>
                                              <p:spTgt spid="84"/>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84"/>
                                            </p:tgtEl>
                                          </p:cBhvr>
                                          <p:to x="80000" y="100000"/>
                                        </p:animScale>
                                        <p:anim by="(#ppt_w*0.10)" calcmode="lin" valueType="num">
                                          <p:cBhvr>
                                            <p:cTn id="43" dur="50" autoRev="1" fill="hold">
                                              <p:stCondLst>
                                                <p:cond delay="0"/>
                                              </p:stCondLst>
                                            </p:cTn>
                                            <p:tgtEl>
                                              <p:spTgt spid="84"/>
                                            </p:tgtEl>
                                            <p:attrNameLst>
                                              <p:attrName>ppt_x</p:attrName>
                                            </p:attrNameLst>
                                          </p:cBhvr>
                                        </p:anim>
                                        <p:anim by="(-#ppt_w*0.10)" calcmode="lin" valueType="num">
                                          <p:cBhvr>
                                            <p:cTn id="44" dur="50" autoRev="1" fill="hold">
                                              <p:stCondLst>
                                                <p:cond delay="0"/>
                                              </p:stCondLst>
                                            </p:cTn>
                                            <p:tgtEl>
                                              <p:spTgt spid="84"/>
                                            </p:tgtEl>
                                            <p:attrNameLst>
                                              <p:attrName>ppt_y</p:attrName>
                                            </p:attrNameLst>
                                          </p:cBhvr>
                                        </p:anim>
                                        <p:animRot by="-480000">
                                          <p:cBhvr>
                                            <p:cTn id="45" dur="50" autoRev="1" fill="hold">
                                              <p:stCondLst>
                                                <p:cond delay="0"/>
                                              </p:stCondLst>
                                            </p:cTn>
                                            <p:tgtEl>
                                              <p:spTgt spid="84"/>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barn(outVertical)">
                                          <p:cBhvr>
                                            <p:cTn id="50" dur="500"/>
                                            <p:tgtEl>
                                              <p:spTgt spid="89"/>
                                            </p:tgtEl>
                                          </p:cBhvr>
                                        </p:animEffect>
                                      </p:childTnLst>
                                    </p:cTn>
                                  </p:par>
                                </p:childTnLst>
                              </p:cTn>
                            </p:par>
                            <p:par>
                              <p:cTn id="51" fill="hold">
                                <p:stCondLst>
                                  <p:cond delay="500"/>
                                </p:stCondLst>
                                <p:childTnLst>
                                  <p:par>
                                    <p:cTn id="52" presetID="2" presetClass="entr" presetSubtype="1" fill="hold" grpId="0" nodeType="afterEffect" p14:presetBounceEnd="50000">
                                      <p:stCondLst>
                                        <p:cond delay="0"/>
                                      </p:stCondLst>
                                      <p:childTnLst>
                                        <p:set>
                                          <p:cBhvr>
                                            <p:cTn id="53" dur="1" fill="hold">
                                              <p:stCondLst>
                                                <p:cond delay="0"/>
                                              </p:stCondLst>
                                            </p:cTn>
                                            <p:tgtEl>
                                              <p:spTgt spid="88"/>
                                            </p:tgtEl>
                                            <p:attrNameLst>
                                              <p:attrName>style.visibility</p:attrName>
                                            </p:attrNameLst>
                                          </p:cBhvr>
                                          <p:to>
                                            <p:strVal val="visible"/>
                                          </p:to>
                                        </p:set>
                                        <p:anim calcmode="lin" valueType="num" p14:bounceEnd="50000">
                                          <p:cBhvr additive="base">
                                            <p:cTn id="54"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55" dur="500" fill="hold"/>
                                            <p:tgtEl>
                                              <p:spTgt spid="88"/>
                                            </p:tgtEl>
                                            <p:attrNameLst>
                                              <p:attrName>ppt_y</p:attrName>
                                            </p:attrNameLst>
                                          </p:cBhvr>
                                          <p:tavLst>
                                            <p:tav tm="0">
                                              <p:val>
                                                <p:strVal val="0-#ppt_h/2"/>
                                              </p:val>
                                            </p:tav>
                                            <p:tav tm="100000">
                                              <p:val>
                                                <p:strVal val="#ppt_y"/>
                                              </p:val>
                                            </p:tav>
                                          </p:tavLst>
                                        </p:anim>
                                      </p:childTnLst>
                                    </p:cTn>
                                  </p:par>
                                </p:childTnLst>
                              </p:cTn>
                            </p:par>
                            <p:par>
                              <p:cTn id="56" fill="hold">
                                <p:stCondLst>
                                  <p:cond delay="1000"/>
                                </p:stCondLst>
                                <p:childTnLst>
                                  <p:par>
                                    <p:cTn id="57" presetID="22" presetClass="entr" presetSubtype="8" fill="hold" grpId="0" nodeType="afterEffect">
                                      <p:stCondLst>
                                        <p:cond delay="0"/>
                                      </p:stCondLst>
                                      <p:iterate type="lt">
                                        <p:tmPct val="30000"/>
                                      </p:iterate>
                                      <p:childTnLst>
                                        <p:set>
                                          <p:cBhvr>
                                            <p:cTn id="58" dur="1" fill="hold">
                                              <p:stCondLst>
                                                <p:cond delay="0"/>
                                              </p:stCondLst>
                                            </p:cTn>
                                            <p:tgtEl>
                                              <p:spTgt spid="90"/>
                                            </p:tgtEl>
                                            <p:attrNameLst>
                                              <p:attrName>style.visibility</p:attrName>
                                            </p:attrNameLst>
                                          </p:cBhvr>
                                          <p:to>
                                            <p:strVal val="visible"/>
                                          </p:to>
                                        </p:set>
                                        <p:animEffect transition="in" filter="wipe(left)">
                                          <p:cBhvr>
                                            <p:cTn id="59" dur="100"/>
                                            <p:tgtEl>
                                              <p:spTgt spid="90"/>
                                            </p:tgtEl>
                                          </p:cBhvr>
                                        </p:animEffect>
                                      </p:childTnLst>
                                    </p:cTn>
                                  </p:par>
                                  <p:par>
                                    <p:cTn id="60" presetID="36" presetClass="emph" presetSubtype="0" fill="hold" grpId="1" nodeType="withEffect">
                                      <p:stCondLst>
                                        <p:cond delay="0"/>
                                      </p:stCondLst>
                                      <p:iterate type="lt">
                                        <p:tmPct val="30000"/>
                                      </p:iterate>
                                      <p:childTnLst>
                                        <p:animScale>
                                          <p:cBhvr>
                                            <p:cTn id="61" dur="50" autoRev="1" fill="hold">
                                              <p:stCondLst>
                                                <p:cond delay="0"/>
                                              </p:stCondLst>
                                            </p:cTn>
                                            <p:tgtEl>
                                              <p:spTgt spid="90"/>
                                            </p:tgtEl>
                                          </p:cBhvr>
                                          <p:to x="80000" y="100000"/>
                                        </p:animScale>
                                        <p:anim by="(#ppt_w*0.10)" calcmode="lin" valueType="num">
                                          <p:cBhvr>
                                            <p:cTn id="62" dur="50" autoRev="1" fill="hold">
                                              <p:stCondLst>
                                                <p:cond delay="0"/>
                                              </p:stCondLst>
                                            </p:cTn>
                                            <p:tgtEl>
                                              <p:spTgt spid="90"/>
                                            </p:tgtEl>
                                            <p:attrNameLst>
                                              <p:attrName>ppt_x</p:attrName>
                                            </p:attrNameLst>
                                          </p:cBhvr>
                                        </p:anim>
                                        <p:anim by="(-#ppt_w*0.10)" calcmode="lin" valueType="num">
                                          <p:cBhvr>
                                            <p:cTn id="63" dur="50" autoRev="1" fill="hold">
                                              <p:stCondLst>
                                                <p:cond delay="0"/>
                                              </p:stCondLst>
                                            </p:cTn>
                                            <p:tgtEl>
                                              <p:spTgt spid="90"/>
                                            </p:tgtEl>
                                            <p:attrNameLst>
                                              <p:attrName>ppt_y</p:attrName>
                                            </p:attrNameLst>
                                          </p:cBhvr>
                                        </p:anim>
                                        <p:animRot by="-480000">
                                          <p:cBhvr>
                                            <p:cTn id="64"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8" grpId="0" animBg="1"/>
          <p:bldP spid="89" grpId="0" animBg="1"/>
          <p:bldP spid="90" grpId="0"/>
          <p:bldP spid="9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Vertical)">
                                          <p:cBhvr>
                                            <p:cTn id="31" dur="500"/>
                                            <p:tgtEl>
                                              <p:spTgt spid="65"/>
                                            </p:tgtEl>
                                          </p:cBhvr>
                                        </p:animEffect>
                                      </p:childTnLst>
                                    </p:cTn>
                                  </p:par>
                                </p:childTnLst>
                              </p:cTn>
                            </p:par>
                            <p:par>
                              <p:cTn id="32" fill="hold">
                                <p:stCondLst>
                                  <p:cond delay="500"/>
                                </p:stCondLst>
                                <p:childTnLst>
                                  <p:par>
                                    <p:cTn id="33" presetID="2" presetClass="entr" presetSubtype="1"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0-#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84"/>
                                            </p:tgtEl>
                                            <p:attrNameLst>
                                              <p:attrName>style.visibility</p:attrName>
                                            </p:attrNameLst>
                                          </p:cBhvr>
                                          <p:to>
                                            <p:strVal val="visible"/>
                                          </p:to>
                                        </p:set>
                                        <p:animEffect transition="in" filter="wipe(left)">
                                          <p:cBhvr>
                                            <p:cTn id="40" dur="100"/>
                                            <p:tgtEl>
                                              <p:spTgt spid="84"/>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84"/>
                                            </p:tgtEl>
                                          </p:cBhvr>
                                          <p:to x="80000" y="100000"/>
                                        </p:animScale>
                                        <p:anim by="(#ppt_w*0.10)" calcmode="lin" valueType="num">
                                          <p:cBhvr>
                                            <p:cTn id="43" dur="50" autoRev="1" fill="hold">
                                              <p:stCondLst>
                                                <p:cond delay="0"/>
                                              </p:stCondLst>
                                            </p:cTn>
                                            <p:tgtEl>
                                              <p:spTgt spid="84"/>
                                            </p:tgtEl>
                                            <p:attrNameLst>
                                              <p:attrName>ppt_x</p:attrName>
                                            </p:attrNameLst>
                                          </p:cBhvr>
                                        </p:anim>
                                        <p:anim by="(-#ppt_w*0.10)" calcmode="lin" valueType="num">
                                          <p:cBhvr>
                                            <p:cTn id="44" dur="50" autoRev="1" fill="hold">
                                              <p:stCondLst>
                                                <p:cond delay="0"/>
                                              </p:stCondLst>
                                            </p:cTn>
                                            <p:tgtEl>
                                              <p:spTgt spid="84"/>
                                            </p:tgtEl>
                                            <p:attrNameLst>
                                              <p:attrName>ppt_y</p:attrName>
                                            </p:attrNameLst>
                                          </p:cBhvr>
                                        </p:anim>
                                        <p:animRot by="-480000">
                                          <p:cBhvr>
                                            <p:cTn id="45" dur="50" autoRev="1" fill="hold">
                                              <p:stCondLst>
                                                <p:cond delay="0"/>
                                              </p:stCondLst>
                                            </p:cTn>
                                            <p:tgtEl>
                                              <p:spTgt spid="84"/>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barn(outVertical)">
                                          <p:cBhvr>
                                            <p:cTn id="50" dur="500"/>
                                            <p:tgtEl>
                                              <p:spTgt spid="89"/>
                                            </p:tgtEl>
                                          </p:cBhvr>
                                        </p:animEffect>
                                      </p:childTnLst>
                                    </p:cTn>
                                  </p:par>
                                </p:childTnLst>
                              </p:cTn>
                            </p:par>
                            <p:par>
                              <p:cTn id="51" fill="hold">
                                <p:stCondLst>
                                  <p:cond delay="500"/>
                                </p:stCondLst>
                                <p:childTnLst>
                                  <p:par>
                                    <p:cTn id="52" presetID="2" presetClass="entr" presetSubtype="1" fill="hold" grpId="0" nodeType="afterEffect">
                                      <p:stCondLst>
                                        <p:cond delay="0"/>
                                      </p:stCondLst>
                                      <p:childTnLst>
                                        <p:set>
                                          <p:cBhvr>
                                            <p:cTn id="53" dur="1" fill="hold">
                                              <p:stCondLst>
                                                <p:cond delay="0"/>
                                              </p:stCondLst>
                                            </p:cTn>
                                            <p:tgtEl>
                                              <p:spTgt spid="88"/>
                                            </p:tgtEl>
                                            <p:attrNameLst>
                                              <p:attrName>style.visibility</p:attrName>
                                            </p:attrNameLst>
                                          </p:cBhvr>
                                          <p:to>
                                            <p:strVal val="visible"/>
                                          </p:to>
                                        </p:set>
                                        <p:anim calcmode="lin" valueType="num">
                                          <p:cBhvr additive="base">
                                            <p:cTn id="54" dur="500" fill="hold"/>
                                            <p:tgtEl>
                                              <p:spTgt spid="88"/>
                                            </p:tgtEl>
                                            <p:attrNameLst>
                                              <p:attrName>ppt_x</p:attrName>
                                            </p:attrNameLst>
                                          </p:cBhvr>
                                          <p:tavLst>
                                            <p:tav tm="0">
                                              <p:val>
                                                <p:strVal val="#ppt_x"/>
                                              </p:val>
                                            </p:tav>
                                            <p:tav tm="100000">
                                              <p:val>
                                                <p:strVal val="#ppt_x"/>
                                              </p:val>
                                            </p:tav>
                                          </p:tavLst>
                                        </p:anim>
                                        <p:anim calcmode="lin" valueType="num">
                                          <p:cBhvr additive="base">
                                            <p:cTn id="55" dur="500" fill="hold"/>
                                            <p:tgtEl>
                                              <p:spTgt spid="88"/>
                                            </p:tgtEl>
                                            <p:attrNameLst>
                                              <p:attrName>ppt_y</p:attrName>
                                            </p:attrNameLst>
                                          </p:cBhvr>
                                          <p:tavLst>
                                            <p:tav tm="0">
                                              <p:val>
                                                <p:strVal val="0-#ppt_h/2"/>
                                              </p:val>
                                            </p:tav>
                                            <p:tav tm="100000">
                                              <p:val>
                                                <p:strVal val="#ppt_y"/>
                                              </p:val>
                                            </p:tav>
                                          </p:tavLst>
                                        </p:anim>
                                      </p:childTnLst>
                                    </p:cTn>
                                  </p:par>
                                </p:childTnLst>
                              </p:cTn>
                            </p:par>
                            <p:par>
                              <p:cTn id="56" fill="hold">
                                <p:stCondLst>
                                  <p:cond delay="1000"/>
                                </p:stCondLst>
                                <p:childTnLst>
                                  <p:par>
                                    <p:cTn id="57" presetID="22" presetClass="entr" presetSubtype="8" fill="hold" grpId="0" nodeType="afterEffect">
                                      <p:stCondLst>
                                        <p:cond delay="0"/>
                                      </p:stCondLst>
                                      <p:iterate type="lt">
                                        <p:tmPct val="30000"/>
                                      </p:iterate>
                                      <p:childTnLst>
                                        <p:set>
                                          <p:cBhvr>
                                            <p:cTn id="58" dur="1" fill="hold">
                                              <p:stCondLst>
                                                <p:cond delay="0"/>
                                              </p:stCondLst>
                                            </p:cTn>
                                            <p:tgtEl>
                                              <p:spTgt spid="90"/>
                                            </p:tgtEl>
                                            <p:attrNameLst>
                                              <p:attrName>style.visibility</p:attrName>
                                            </p:attrNameLst>
                                          </p:cBhvr>
                                          <p:to>
                                            <p:strVal val="visible"/>
                                          </p:to>
                                        </p:set>
                                        <p:animEffect transition="in" filter="wipe(left)">
                                          <p:cBhvr>
                                            <p:cTn id="59" dur="100"/>
                                            <p:tgtEl>
                                              <p:spTgt spid="90"/>
                                            </p:tgtEl>
                                          </p:cBhvr>
                                        </p:animEffect>
                                      </p:childTnLst>
                                    </p:cTn>
                                  </p:par>
                                  <p:par>
                                    <p:cTn id="60" presetID="36" presetClass="emph" presetSubtype="0" fill="hold" grpId="1" nodeType="withEffect">
                                      <p:stCondLst>
                                        <p:cond delay="0"/>
                                      </p:stCondLst>
                                      <p:iterate type="lt">
                                        <p:tmPct val="30000"/>
                                      </p:iterate>
                                      <p:childTnLst>
                                        <p:animScale>
                                          <p:cBhvr>
                                            <p:cTn id="61" dur="50" autoRev="1" fill="hold">
                                              <p:stCondLst>
                                                <p:cond delay="0"/>
                                              </p:stCondLst>
                                            </p:cTn>
                                            <p:tgtEl>
                                              <p:spTgt spid="90"/>
                                            </p:tgtEl>
                                          </p:cBhvr>
                                          <p:to x="80000" y="100000"/>
                                        </p:animScale>
                                        <p:anim by="(#ppt_w*0.10)" calcmode="lin" valueType="num">
                                          <p:cBhvr>
                                            <p:cTn id="62" dur="50" autoRev="1" fill="hold">
                                              <p:stCondLst>
                                                <p:cond delay="0"/>
                                              </p:stCondLst>
                                            </p:cTn>
                                            <p:tgtEl>
                                              <p:spTgt spid="90"/>
                                            </p:tgtEl>
                                            <p:attrNameLst>
                                              <p:attrName>ppt_x</p:attrName>
                                            </p:attrNameLst>
                                          </p:cBhvr>
                                        </p:anim>
                                        <p:anim by="(-#ppt_w*0.10)" calcmode="lin" valueType="num">
                                          <p:cBhvr>
                                            <p:cTn id="63" dur="50" autoRev="1" fill="hold">
                                              <p:stCondLst>
                                                <p:cond delay="0"/>
                                              </p:stCondLst>
                                            </p:cTn>
                                            <p:tgtEl>
                                              <p:spTgt spid="90"/>
                                            </p:tgtEl>
                                            <p:attrNameLst>
                                              <p:attrName>ppt_y</p:attrName>
                                            </p:attrNameLst>
                                          </p:cBhvr>
                                        </p:anim>
                                        <p:animRot by="-480000">
                                          <p:cBhvr>
                                            <p:cTn id="64"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8" grpId="0" animBg="1"/>
          <p:bldP spid="89" grpId="0" animBg="1"/>
          <p:bldP spid="90" grpId="0"/>
          <p:bldP spid="90"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9913951" y="476671"/>
            <a:ext cx="1653863" cy="707886"/>
          </a:xfrm>
          <a:prstGeom prst="rect">
            <a:avLst/>
          </a:prstGeom>
          <a:noFill/>
        </p:spPr>
        <p:txBody>
          <a:bodyPr wrap="square" rtlCol="0">
            <a:spAutoFit/>
          </a:bodyPr>
          <a:lstStyle/>
          <a:p>
            <a:pPr algn="ctr"/>
            <a:r>
              <a:rPr lang="zh-CN" altLang="en-US" sz="2000" b="1" dirty="0">
                <a:latin typeface="微软雅黑" pitchFamily="34" charset="-122"/>
                <a:ea typeface="微软雅黑" pitchFamily="34" charset="-122"/>
              </a:rPr>
              <a:t>待解决的问题</a:t>
            </a:r>
          </a:p>
        </p:txBody>
      </p:sp>
      <p:sp>
        <p:nvSpPr>
          <p:cNvPr id="46" name="Arc 3"/>
          <p:cNvSpPr>
            <a:spLocks/>
          </p:cNvSpPr>
          <p:nvPr/>
        </p:nvSpPr>
        <p:spPr bwMode="auto">
          <a:xfrm rot="7873550">
            <a:off x="5522442" y="42378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7" name="Arc 4"/>
          <p:cNvSpPr>
            <a:spLocks/>
          </p:cNvSpPr>
          <p:nvPr/>
        </p:nvSpPr>
        <p:spPr bwMode="auto">
          <a:xfrm rot="3306815">
            <a:off x="6486835" y="3409124"/>
            <a:ext cx="1276980" cy="127363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8" name="Arc 5"/>
          <p:cNvSpPr>
            <a:spLocks/>
          </p:cNvSpPr>
          <p:nvPr/>
        </p:nvSpPr>
        <p:spPr bwMode="auto">
          <a:xfrm rot="11977892">
            <a:off x="4514379" y="3590139"/>
            <a:ext cx="1211262"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nvGrpSpPr>
          <p:cNvPr id="49" name="Group 6"/>
          <p:cNvGrpSpPr>
            <a:grpSpLocks/>
          </p:cNvGrpSpPr>
          <p:nvPr/>
        </p:nvGrpSpPr>
        <p:grpSpPr bwMode="auto">
          <a:xfrm>
            <a:off x="4587404" y="2005839"/>
            <a:ext cx="3022600" cy="3022600"/>
            <a:chOff x="3923" y="1888"/>
            <a:chExt cx="1406" cy="1406"/>
          </a:xfrm>
        </p:grpSpPr>
        <p:sp>
          <p:nvSpPr>
            <p:cNvPr id="149" name="Line 7"/>
            <p:cNvSpPr>
              <a:spLocks noChangeShapeType="1"/>
            </p:cNvSpPr>
            <p:nvPr/>
          </p:nvSpPr>
          <p:spPr bwMode="auto">
            <a:xfrm flipH="1">
              <a:off x="4150" y="1888"/>
              <a:ext cx="499" cy="1406"/>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0" name="Line 8"/>
            <p:cNvSpPr>
              <a:spLocks noChangeShapeType="1"/>
            </p:cNvSpPr>
            <p:nvPr/>
          </p:nvSpPr>
          <p:spPr bwMode="auto">
            <a:xfrm>
              <a:off x="4649" y="1888"/>
              <a:ext cx="454" cy="1406"/>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1" name="Line 9"/>
            <p:cNvSpPr>
              <a:spLocks noChangeShapeType="1"/>
            </p:cNvSpPr>
            <p:nvPr/>
          </p:nvSpPr>
          <p:spPr bwMode="auto">
            <a:xfrm flipH="1">
              <a:off x="4150" y="2432"/>
              <a:ext cx="1179" cy="862"/>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2" name="Line 10"/>
            <p:cNvSpPr>
              <a:spLocks noChangeShapeType="1"/>
            </p:cNvSpPr>
            <p:nvPr/>
          </p:nvSpPr>
          <p:spPr bwMode="auto">
            <a:xfrm>
              <a:off x="3923" y="2432"/>
              <a:ext cx="1180" cy="862"/>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3" name="Line 11"/>
            <p:cNvSpPr>
              <a:spLocks noChangeShapeType="1"/>
            </p:cNvSpPr>
            <p:nvPr/>
          </p:nvSpPr>
          <p:spPr bwMode="auto">
            <a:xfrm flipV="1">
              <a:off x="3923" y="2432"/>
              <a:ext cx="1391" cy="0"/>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sp>
        <p:nvSpPr>
          <p:cNvPr id="102" name="Oval 68"/>
          <p:cNvSpPr>
            <a:spLocks noChangeArrowheads="1"/>
          </p:cNvSpPr>
          <p:nvPr/>
        </p:nvSpPr>
        <p:spPr bwMode="gray">
          <a:xfrm>
            <a:off x="7106766" y="2811616"/>
            <a:ext cx="1001291" cy="989012"/>
          </a:xfrm>
          <a:prstGeom prst="ellipse">
            <a:avLst/>
          </a:prstGeom>
          <a:solidFill>
            <a:srgbClr val="414455"/>
          </a:solidFill>
          <a:ln w="9525" algn="ctr">
            <a:solidFill>
              <a:srgbClr val="DDDDDD"/>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chemeClr val="bg1"/>
                </a:solidFill>
                <a:effectLst/>
                <a:uLnTx/>
                <a:uFillTx/>
                <a:latin typeface="微软雅黑" pitchFamily="34" charset="-122"/>
                <a:ea typeface="微软雅黑" pitchFamily="34" charset="-122"/>
              </a:rPr>
              <a:t>2</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56" name="Arc 98"/>
          <p:cNvSpPr>
            <a:spLocks/>
          </p:cNvSpPr>
          <p:nvPr/>
        </p:nvSpPr>
        <p:spPr bwMode="auto">
          <a:xfrm rot="21229832">
            <a:off x="6243166" y="2094714"/>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71" name="Oval 68"/>
          <p:cNvSpPr>
            <a:spLocks noChangeArrowheads="1"/>
          </p:cNvSpPr>
          <p:nvPr/>
        </p:nvSpPr>
        <p:spPr bwMode="gray">
          <a:xfrm>
            <a:off x="5629935" y="1611616"/>
            <a:ext cx="1001291" cy="989012"/>
          </a:xfrm>
          <a:prstGeom prst="ellipse">
            <a:avLst/>
          </a:prstGeom>
          <a:solidFill>
            <a:srgbClr val="414455"/>
          </a:solidFill>
          <a:ln w="9525" algn="ctr">
            <a:solidFill>
              <a:srgbClr val="DDDDDD"/>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chemeClr val="bg1"/>
                </a:solidFill>
                <a:effectLst/>
                <a:uLnTx/>
                <a:uFillTx/>
                <a:latin typeface="微软雅黑" pitchFamily="34" charset="-122"/>
                <a:ea typeface="微软雅黑" pitchFamily="34" charset="-122"/>
              </a:rPr>
              <a:t>1</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2" name="Oval 68"/>
          <p:cNvSpPr>
            <a:spLocks noChangeArrowheads="1"/>
          </p:cNvSpPr>
          <p:nvPr/>
        </p:nvSpPr>
        <p:spPr bwMode="gray">
          <a:xfrm>
            <a:off x="6665178" y="4565294"/>
            <a:ext cx="1001291" cy="989012"/>
          </a:xfrm>
          <a:prstGeom prst="ellipse">
            <a:avLst/>
          </a:prstGeom>
          <a:solidFill>
            <a:srgbClr val="414455"/>
          </a:solidFill>
          <a:ln w="9525" algn="ctr">
            <a:solidFill>
              <a:srgbClr val="DDDDDD"/>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chemeClr val="bg1"/>
                </a:solidFill>
                <a:effectLst/>
                <a:uLnTx/>
                <a:uFillTx/>
                <a:latin typeface="微软雅黑" pitchFamily="34" charset="-122"/>
                <a:ea typeface="微软雅黑" pitchFamily="34" charset="-122"/>
              </a:rPr>
              <a:t>3</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3" name="Oval 68"/>
          <p:cNvSpPr>
            <a:spLocks noChangeArrowheads="1"/>
          </p:cNvSpPr>
          <p:nvPr/>
        </p:nvSpPr>
        <p:spPr bwMode="gray">
          <a:xfrm>
            <a:off x="4691513" y="4565294"/>
            <a:ext cx="1001291" cy="989012"/>
          </a:xfrm>
          <a:prstGeom prst="ellipse">
            <a:avLst/>
          </a:prstGeom>
          <a:solidFill>
            <a:srgbClr val="414455"/>
          </a:solidFill>
          <a:ln w="9525" algn="ctr">
            <a:solidFill>
              <a:srgbClr val="DDDDDD"/>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chemeClr val="bg1"/>
                </a:solidFill>
                <a:effectLst/>
                <a:uLnTx/>
                <a:uFillTx/>
                <a:latin typeface="微软雅黑" pitchFamily="34" charset="-122"/>
                <a:ea typeface="微软雅黑" pitchFamily="34" charset="-122"/>
              </a:rPr>
              <a:t>4</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4" name="Oval 68"/>
          <p:cNvSpPr>
            <a:spLocks noChangeArrowheads="1"/>
          </p:cNvSpPr>
          <p:nvPr/>
        </p:nvSpPr>
        <p:spPr bwMode="gray">
          <a:xfrm>
            <a:off x="4074115" y="2811616"/>
            <a:ext cx="1001291" cy="989012"/>
          </a:xfrm>
          <a:prstGeom prst="ellipse">
            <a:avLst/>
          </a:prstGeom>
          <a:solidFill>
            <a:srgbClr val="414455"/>
          </a:solidFill>
          <a:ln w="9525" algn="ctr">
            <a:solidFill>
              <a:srgbClr val="DDDDDD"/>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chemeClr val="bg1"/>
                </a:solidFill>
                <a:effectLst/>
                <a:uLnTx/>
                <a:uFillTx/>
                <a:latin typeface="微软雅黑" pitchFamily="34" charset="-122"/>
                <a:ea typeface="微软雅黑" pitchFamily="34" charset="-122"/>
              </a:rPr>
              <a:t>5</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6" name="TextBox 175"/>
          <p:cNvSpPr txBox="1"/>
          <p:nvPr/>
        </p:nvSpPr>
        <p:spPr>
          <a:xfrm>
            <a:off x="7103318" y="1636766"/>
            <a:ext cx="2592288" cy="372410"/>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权威性与专业性是否有所保障？</a:t>
            </a:r>
          </a:p>
        </p:txBody>
      </p:sp>
      <p:sp>
        <p:nvSpPr>
          <p:cNvPr id="177" name="TextBox 176"/>
          <p:cNvSpPr txBox="1"/>
          <p:nvPr/>
        </p:nvSpPr>
        <p:spPr>
          <a:xfrm>
            <a:off x="7124152" y="1117534"/>
            <a:ext cx="697627" cy="400110"/>
          </a:xfrm>
          <a:prstGeom prst="rect">
            <a:avLst/>
          </a:prstGeom>
          <a:noFill/>
        </p:spPr>
        <p:txBody>
          <a:bodyPr wrap="none" rtlCol="0">
            <a:spAutoFit/>
          </a:bodyPr>
          <a:lstStyle/>
          <a:p>
            <a:pPr algn="ctr"/>
            <a:r>
              <a:rPr lang="zh-CN" altLang="en-US" sz="2000" b="1" dirty="0">
                <a:solidFill>
                  <a:srgbClr val="414455"/>
                </a:solidFill>
                <a:latin typeface="微软雅黑" pitchFamily="34" charset="-122"/>
                <a:ea typeface="微软雅黑" pitchFamily="34" charset="-122"/>
              </a:rPr>
              <a:t>文章</a:t>
            </a:r>
          </a:p>
        </p:txBody>
      </p:sp>
      <p:sp>
        <p:nvSpPr>
          <p:cNvPr id="178" name="TextBox 177"/>
          <p:cNvSpPr txBox="1"/>
          <p:nvPr/>
        </p:nvSpPr>
        <p:spPr>
          <a:xfrm>
            <a:off x="8327454" y="3050857"/>
            <a:ext cx="2448272"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是利用传统网站还是现如今流行移动端？</a:t>
            </a:r>
          </a:p>
        </p:txBody>
      </p:sp>
      <p:sp>
        <p:nvSpPr>
          <p:cNvPr id="179" name="TextBox 178"/>
          <p:cNvSpPr txBox="1"/>
          <p:nvPr/>
        </p:nvSpPr>
        <p:spPr>
          <a:xfrm>
            <a:off x="8327454" y="2633106"/>
            <a:ext cx="1210588" cy="400110"/>
          </a:xfrm>
          <a:prstGeom prst="rect">
            <a:avLst/>
          </a:prstGeom>
          <a:noFill/>
        </p:spPr>
        <p:txBody>
          <a:bodyPr wrap="none" rtlCol="0">
            <a:spAutoFit/>
          </a:bodyPr>
          <a:lstStyle/>
          <a:p>
            <a:pPr algn="ctr"/>
            <a:r>
              <a:rPr lang="zh-CN" altLang="en-US" sz="2000" b="1" dirty="0">
                <a:solidFill>
                  <a:srgbClr val="414455"/>
                </a:solidFill>
                <a:latin typeface="微软雅黑" pitchFamily="34" charset="-122"/>
                <a:ea typeface="微软雅黑" pitchFamily="34" charset="-122"/>
              </a:rPr>
              <a:t>呈现方式</a:t>
            </a:r>
          </a:p>
        </p:txBody>
      </p:sp>
      <p:sp>
        <p:nvSpPr>
          <p:cNvPr id="180" name="TextBox 179"/>
          <p:cNvSpPr txBox="1"/>
          <p:nvPr/>
        </p:nvSpPr>
        <p:spPr>
          <a:xfrm>
            <a:off x="7970981" y="4954023"/>
            <a:ext cx="2448272"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是否有多种方式可供用户进行选择？</a:t>
            </a:r>
          </a:p>
        </p:txBody>
      </p:sp>
      <p:sp>
        <p:nvSpPr>
          <p:cNvPr id="181" name="TextBox 180"/>
          <p:cNvSpPr txBox="1"/>
          <p:nvPr/>
        </p:nvSpPr>
        <p:spPr>
          <a:xfrm>
            <a:off x="7970981" y="4471242"/>
            <a:ext cx="1723549" cy="400110"/>
          </a:xfrm>
          <a:prstGeom prst="rect">
            <a:avLst/>
          </a:prstGeom>
          <a:noFill/>
        </p:spPr>
        <p:txBody>
          <a:bodyPr wrap="none" rtlCol="0">
            <a:spAutoFit/>
          </a:bodyPr>
          <a:lstStyle/>
          <a:p>
            <a:pPr algn="ctr"/>
            <a:r>
              <a:rPr lang="zh-CN" altLang="en-US" sz="2000" b="1" dirty="0">
                <a:solidFill>
                  <a:srgbClr val="414455"/>
                </a:solidFill>
                <a:latin typeface="微软雅黑" pitchFamily="34" charset="-122"/>
                <a:ea typeface="微软雅黑" pitchFamily="34" charset="-122"/>
              </a:rPr>
              <a:t>用户阅读方式</a:t>
            </a:r>
          </a:p>
        </p:txBody>
      </p:sp>
      <p:sp>
        <p:nvSpPr>
          <p:cNvPr id="182" name="TextBox 181"/>
          <p:cNvSpPr txBox="1"/>
          <p:nvPr/>
        </p:nvSpPr>
        <p:spPr>
          <a:xfrm>
            <a:off x="1388518" y="4954023"/>
            <a:ext cx="2448272"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能否为用户提供一套便捷的阅读完文章的后续操作？</a:t>
            </a:r>
          </a:p>
        </p:txBody>
      </p:sp>
      <p:sp>
        <p:nvSpPr>
          <p:cNvPr id="183" name="TextBox 182"/>
          <p:cNvSpPr txBox="1"/>
          <p:nvPr/>
        </p:nvSpPr>
        <p:spPr>
          <a:xfrm>
            <a:off x="1385253" y="4516164"/>
            <a:ext cx="2749472" cy="400110"/>
          </a:xfrm>
          <a:prstGeom prst="rect">
            <a:avLst/>
          </a:prstGeom>
          <a:noFill/>
        </p:spPr>
        <p:txBody>
          <a:bodyPr wrap="none" rtlCol="0">
            <a:spAutoFit/>
          </a:bodyPr>
          <a:lstStyle/>
          <a:p>
            <a:pPr algn="ctr"/>
            <a:r>
              <a:rPr lang="zh-CN" altLang="en-US" sz="2000" b="1" dirty="0">
                <a:solidFill>
                  <a:srgbClr val="414455"/>
                </a:solidFill>
                <a:latin typeface="微软雅黑" pitchFamily="34" charset="-122"/>
                <a:ea typeface="微软雅黑" pitchFamily="34" charset="-122"/>
              </a:rPr>
              <a:t>阅读完文章的后续操作</a:t>
            </a:r>
          </a:p>
        </p:txBody>
      </p:sp>
      <p:sp>
        <p:nvSpPr>
          <p:cNvPr id="184" name="TextBox 183"/>
          <p:cNvSpPr txBox="1"/>
          <p:nvPr/>
        </p:nvSpPr>
        <p:spPr>
          <a:xfrm>
            <a:off x="1535853" y="2850802"/>
            <a:ext cx="2448272"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用户如何查看和管理个人信息？</a:t>
            </a:r>
          </a:p>
        </p:txBody>
      </p:sp>
      <p:sp>
        <p:nvSpPr>
          <p:cNvPr id="185" name="TextBox 184"/>
          <p:cNvSpPr txBox="1"/>
          <p:nvPr/>
        </p:nvSpPr>
        <p:spPr>
          <a:xfrm>
            <a:off x="1564060" y="2494265"/>
            <a:ext cx="1210588" cy="400110"/>
          </a:xfrm>
          <a:prstGeom prst="rect">
            <a:avLst/>
          </a:prstGeom>
          <a:noFill/>
        </p:spPr>
        <p:txBody>
          <a:bodyPr wrap="none" rtlCol="0">
            <a:spAutoFit/>
          </a:bodyPr>
          <a:lstStyle/>
          <a:p>
            <a:pPr algn="ctr"/>
            <a:r>
              <a:rPr lang="zh-CN" altLang="en-US" sz="2000" b="1" dirty="0">
                <a:solidFill>
                  <a:srgbClr val="414455"/>
                </a:solidFill>
                <a:latin typeface="微软雅黑" pitchFamily="34" charset="-122"/>
                <a:ea typeface="微软雅黑" pitchFamily="34" charset="-122"/>
              </a:rPr>
              <a:t>个人信息</a:t>
            </a:r>
          </a:p>
        </p:txBody>
      </p:sp>
    </p:spTree>
    <p:extLst>
      <p:ext uri="{BB962C8B-B14F-4D97-AF65-F5344CB8AC3E}">
        <p14:creationId xmlns:p14="http://schemas.microsoft.com/office/powerpoint/2010/main" val="2418379987"/>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1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4590"/>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090"/>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559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14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6750"/>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7250"/>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7750"/>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850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905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955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005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20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196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246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296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351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1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4590"/>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090"/>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559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14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6750"/>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7250"/>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7750"/>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850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905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955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005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20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196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246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296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351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99662" y="490560"/>
            <a:ext cx="1224136" cy="706192"/>
          </a:xfrm>
          <a:prstGeom prst="rect">
            <a:avLst/>
          </a:prstGeom>
          <a:noFill/>
        </p:spPr>
        <p:txBody>
          <a:bodyPr wrap="square" rtlCol="0">
            <a:noAutofit/>
          </a:bodyPr>
          <a:lstStyle/>
          <a:p>
            <a:pPr algn="ctr"/>
            <a:r>
              <a:rPr lang="zh-CN" altLang="en-US" sz="2000" b="1" dirty="0">
                <a:latin typeface="微软雅黑" pitchFamily="34" charset="-122"/>
                <a:ea typeface="微软雅黑" pitchFamily="34" charset="-122"/>
              </a:rPr>
              <a:t>系统的功能</a:t>
            </a:r>
          </a:p>
        </p:txBody>
      </p:sp>
      <p:sp>
        <p:nvSpPr>
          <p:cNvPr id="35" name="同心圆 34"/>
          <p:cNvSpPr/>
          <p:nvPr/>
        </p:nvSpPr>
        <p:spPr>
          <a:xfrm>
            <a:off x="909043" y="3115866"/>
            <a:ext cx="3481486" cy="348148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353642" y="3259882"/>
            <a:ext cx="2592288" cy="2592288"/>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785690" y="3337311"/>
            <a:ext cx="1728192" cy="1728192"/>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133179" y="3619922"/>
            <a:ext cx="1033214" cy="1033214"/>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433762" y="3717032"/>
            <a:ext cx="432048" cy="432048"/>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166393"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357315"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670449"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174505"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534545"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131844"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1" name="TextBox 80"/>
          <p:cNvSpPr txBox="1"/>
          <p:nvPr/>
        </p:nvSpPr>
        <p:spPr>
          <a:xfrm>
            <a:off x="5548557" y="4586506"/>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2" name="TextBox 81"/>
          <p:cNvSpPr txBox="1"/>
          <p:nvPr/>
        </p:nvSpPr>
        <p:spPr>
          <a:xfrm>
            <a:off x="7131844"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3" name="TextBox 82"/>
          <p:cNvSpPr txBox="1"/>
          <p:nvPr/>
        </p:nvSpPr>
        <p:spPr>
          <a:xfrm>
            <a:off x="5548557" y="3650402"/>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4" name="TextBox 83"/>
          <p:cNvSpPr txBox="1"/>
          <p:nvPr/>
        </p:nvSpPr>
        <p:spPr>
          <a:xfrm>
            <a:off x="7131844"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p>
        </p:txBody>
      </p:sp>
      <p:sp>
        <p:nvSpPr>
          <p:cNvPr id="85" name="TextBox 84"/>
          <p:cNvSpPr txBox="1"/>
          <p:nvPr/>
        </p:nvSpPr>
        <p:spPr>
          <a:xfrm>
            <a:off x="5548557" y="2699835"/>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6" name="TextBox 85"/>
          <p:cNvSpPr txBox="1"/>
          <p:nvPr/>
        </p:nvSpPr>
        <p:spPr>
          <a:xfrm>
            <a:off x="7131844"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p>
        </p:txBody>
      </p:sp>
      <p:sp>
        <p:nvSpPr>
          <p:cNvPr id="87" name="TextBox 86"/>
          <p:cNvSpPr txBox="1"/>
          <p:nvPr/>
        </p:nvSpPr>
        <p:spPr>
          <a:xfrm>
            <a:off x="5548557" y="2053986"/>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
        <p:nvSpPr>
          <p:cNvPr id="88" name="TextBox 87"/>
          <p:cNvSpPr txBox="1"/>
          <p:nvPr/>
        </p:nvSpPr>
        <p:spPr>
          <a:xfrm>
            <a:off x="7131844"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p>
        </p:txBody>
      </p:sp>
      <p:sp>
        <p:nvSpPr>
          <p:cNvPr id="89" name="TextBox 88"/>
          <p:cNvSpPr txBox="1"/>
          <p:nvPr/>
        </p:nvSpPr>
        <p:spPr>
          <a:xfrm>
            <a:off x="5548557" y="1401500"/>
            <a:ext cx="1210588" cy="400110"/>
          </a:xfrm>
          <a:prstGeom prst="rect">
            <a:avLst/>
          </a:prstGeom>
          <a:noFill/>
        </p:spPr>
        <p:txBody>
          <a:bodyPr wrap="none" rtlCol="0">
            <a:spAutoFit/>
          </a:bodyPr>
          <a:lstStyle/>
          <a:p>
            <a:pPr algn="ctr"/>
            <a:r>
              <a:rPr lang="zh-CN" altLang="en-US" sz="2000" b="1">
                <a:solidFill>
                  <a:srgbClr val="414455"/>
                </a:solidFill>
                <a:latin typeface="微软雅黑" pitchFamily="34" charset="-122"/>
                <a:ea typeface="微软雅黑" pitchFamily="34" charset="-122"/>
              </a:rPr>
              <a:t>添加标题</a:t>
            </a:r>
          </a:p>
        </p:txBody>
      </p:sp>
    </p:spTree>
    <p:extLst>
      <p:ext uri="{BB962C8B-B14F-4D97-AF65-F5344CB8AC3E}">
        <p14:creationId xmlns:p14="http://schemas.microsoft.com/office/powerpoint/2010/main" val="3215146595"/>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50000">
                                          <p:cBhvr additive="base">
                                            <p:cTn id="19"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1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6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20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440"/>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14:bounceEnd="50000">
                                          <p:cBhvr additive="base">
                                            <p:cTn id="44"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440"/>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594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4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73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14:bounceEnd="50000">
                                          <p:cBhvr additive="base">
                                            <p:cTn id="69"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730"/>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230"/>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7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020"/>
                                </p:stCondLst>
                                <p:childTnLst>
                                  <p:par>
                                    <p:cTn id="92" presetID="2" presetClass="entr" presetSubtype="1" fill="hold" grpId="0" nodeType="afterEffect" p14:presetBounceEnd="50000">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14:bounceEnd="50000">
                                          <p:cBhvr additive="base">
                                            <p:cTn id="94"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020"/>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520"/>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0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310"/>
                                </p:stCondLst>
                                <p:childTnLst>
                                  <p:par>
                                    <p:cTn id="117" presetID="2" presetClass="entr" presetSubtype="1" fill="hold" grpId="0" nodeType="afterEffect" p14:presetBounceEnd="50000">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14:bounceEnd="50000">
                                          <p:cBhvr additive="base">
                                            <p:cTn id="11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31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810"/>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360"/>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ppt_x"/>
                                              </p:val>
                                            </p:tav>
                                            <p:tav tm="100000">
                                              <p:val>
                                                <p:strVal val="#ppt_x"/>
                                              </p:val>
                                            </p:tav>
                                          </p:tavLst>
                                        </p:anim>
                                        <p:anim calcmode="lin" valueType="num">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30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40"/>
                                </p:stCondLst>
                                <p:childTnLst>
                                  <p:par>
                                    <p:cTn id="42" presetID="2" presetClass="entr" presetSubtype="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1000" fill="hold"/>
                                            <p:tgtEl>
                                              <p:spTgt spid="36"/>
                                            </p:tgtEl>
                                            <p:attrNameLst>
                                              <p:attrName>ppt_x</p:attrName>
                                            </p:attrNameLst>
                                          </p:cBhvr>
                                          <p:tavLst>
                                            <p:tav tm="0">
                                              <p:val>
                                                <p:strVal val="#ppt_x"/>
                                              </p:val>
                                            </p:tav>
                                            <p:tav tm="100000">
                                              <p:val>
                                                <p:strVal val="#ppt_x"/>
                                              </p:val>
                                            </p:tav>
                                          </p:tavLst>
                                        </p:anim>
                                        <p:anim calcmode="lin" valueType="num">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40"/>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4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830"/>
                                </p:stCondLst>
                                <p:childTnLst>
                                  <p:par>
                                    <p:cTn id="67" presetID="2" presetClass="entr" presetSubtype="1"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000" fill="hold"/>
                                            <p:tgtEl>
                                              <p:spTgt spid="37"/>
                                            </p:tgtEl>
                                            <p:attrNameLst>
                                              <p:attrName>ppt_x</p:attrName>
                                            </p:attrNameLst>
                                          </p:cBhvr>
                                          <p:tavLst>
                                            <p:tav tm="0">
                                              <p:val>
                                                <p:strVal val="#ppt_x"/>
                                              </p:val>
                                            </p:tav>
                                            <p:tav tm="100000">
                                              <p:val>
                                                <p:strVal val="#ppt_x"/>
                                              </p:val>
                                            </p:tav>
                                          </p:tavLst>
                                        </p:anim>
                                        <p:anim calcmode="lin" valueType="num">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830"/>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330"/>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8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120"/>
                                </p:stCondLst>
                                <p:childTnLst>
                                  <p:par>
                                    <p:cTn id="92" presetID="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1000" fill="hold"/>
                                            <p:tgtEl>
                                              <p:spTgt spid="38"/>
                                            </p:tgtEl>
                                            <p:attrNameLst>
                                              <p:attrName>ppt_x</p:attrName>
                                            </p:attrNameLst>
                                          </p:cBhvr>
                                          <p:tavLst>
                                            <p:tav tm="0">
                                              <p:val>
                                                <p:strVal val="#ppt_x"/>
                                              </p:val>
                                            </p:tav>
                                            <p:tav tm="100000">
                                              <p:val>
                                                <p:strVal val="#ppt_x"/>
                                              </p:val>
                                            </p:tav>
                                          </p:tavLst>
                                        </p:anim>
                                        <p:anim calcmode="lin" valueType="num">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120"/>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620"/>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1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410"/>
                                </p:stCondLst>
                                <p:childTnLst>
                                  <p:par>
                                    <p:cTn id="117" presetID="2" presetClass="entr" presetSubtype="1" fill="hold" grpId="0" nodeType="after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1000" fill="hold"/>
                                            <p:tgtEl>
                                              <p:spTgt spid="39"/>
                                            </p:tgtEl>
                                            <p:attrNameLst>
                                              <p:attrName>ppt_x</p:attrName>
                                            </p:attrNameLst>
                                          </p:cBhvr>
                                          <p:tavLst>
                                            <p:tav tm="0">
                                              <p:val>
                                                <p:strVal val="#ppt_x"/>
                                              </p:val>
                                            </p:tav>
                                            <p:tav tm="100000">
                                              <p:val>
                                                <p:strVal val="#ppt_x"/>
                                              </p:val>
                                            </p:tav>
                                          </p:tavLst>
                                        </p:anim>
                                        <p:anim calcmode="lin" valueType="num">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41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910"/>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460"/>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84" name="流程图: 离页连接符 8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10170431" y="476672"/>
            <a:ext cx="1210589"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国内研究</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综述</a:t>
            </a:r>
          </a:p>
        </p:txBody>
      </p:sp>
      <p:grpSp>
        <p:nvGrpSpPr>
          <p:cNvPr id="86" name="Group 66"/>
          <p:cNvGrpSpPr>
            <a:grpSpLocks/>
          </p:cNvGrpSpPr>
          <p:nvPr/>
        </p:nvGrpSpPr>
        <p:grpSpPr bwMode="auto">
          <a:xfrm>
            <a:off x="550590" y="1027013"/>
            <a:ext cx="5937250" cy="4994275"/>
            <a:chOff x="720" y="839"/>
            <a:chExt cx="3740" cy="3146"/>
          </a:xfrm>
          <a:solidFill>
            <a:srgbClr val="E8E8E6"/>
          </a:solidFill>
        </p:grpSpPr>
        <p:sp>
          <p:nvSpPr>
            <p:cNvPr id="87"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414455"/>
              </a:solidFill>
              <a:prstDash val="solid"/>
              <a:round/>
              <a:headEnd/>
              <a:tailEnd/>
            </a:ln>
          </p:spPr>
          <p:txBody>
            <a:bodyPr/>
            <a:lstStyle/>
            <a:p>
              <a:endParaRPr lang="zh-CN" altLang="en-US"/>
            </a:p>
          </p:txBody>
        </p:sp>
        <p:sp>
          <p:nvSpPr>
            <p:cNvPr id="88"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414455"/>
              </a:solidFill>
              <a:prstDash val="solid"/>
              <a:round/>
              <a:headEnd/>
              <a:tailEnd/>
            </a:ln>
          </p:spPr>
          <p:txBody>
            <a:bodyPr/>
            <a:lstStyle/>
            <a:p>
              <a:endParaRPr lang="zh-CN" altLang="en-US"/>
            </a:p>
          </p:txBody>
        </p:sp>
        <p:sp>
          <p:nvSpPr>
            <p:cNvPr id="89"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414455"/>
              </a:solidFill>
              <a:prstDash val="solid"/>
              <a:round/>
              <a:headEnd/>
              <a:tailEnd/>
            </a:ln>
          </p:spPr>
          <p:txBody>
            <a:bodyPr/>
            <a:lstStyle/>
            <a:p>
              <a:endParaRPr lang="zh-CN" altLang="en-US"/>
            </a:p>
          </p:txBody>
        </p:sp>
        <p:sp>
          <p:nvSpPr>
            <p:cNvPr id="90"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414455"/>
              </a:solidFill>
              <a:prstDash val="solid"/>
              <a:round/>
              <a:headEnd/>
              <a:tailEnd/>
            </a:ln>
          </p:spPr>
          <p:txBody>
            <a:bodyPr/>
            <a:lstStyle/>
            <a:p>
              <a:endParaRPr lang="zh-CN" altLang="en-US"/>
            </a:p>
          </p:txBody>
        </p:sp>
        <p:sp>
          <p:nvSpPr>
            <p:cNvPr id="91"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414455"/>
              </a:solidFill>
              <a:prstDash val="solid"/>
              <a:round/>
              <a:headEnd/>
              <a:tailEnd/>
            </a:ln>
          </p:spPr>
          <p:txBody>
            <a:bodyPr/>
            <a:lstStyle/>
            <a:p>
              <a:endParaRPr lang="zh-CN" altLang="en-US"/>
            </a:p>
          </p:txBody>
        </p:sp>
        <p:sp>
          <p:nvSpPr>
            <p:cNvPr id="92"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414455"/>
              </a:solidFill>
              <a:prstDash val="solid"/>
              <a:round/>
              <a:headEnd/>
              <a:tailEnd/>
            </a:ln>
          </p:spPr>
          <p:txBody>
            <a:bodyPr/>
            <a:lstStyle/>
            <a:p>
              <a:endParaRPr lang="zh-CN" altLang="en-US"/>
            </a:p>
          </p:txBody>
        </p:sp>
        <p:sp>
          <p:nvSpPr>
            <p:cNvPr id="93"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414455"/>
              </a:solidFill>
              <a:prstDash val="solid"/>
              <a:round/>
              <a:headEnd/>
              <a:tailEnd/>
            </a:ln>
          </p:spPr>
          <p:txBody>
            <a:bodyPr/>
            <a:lstStyle/>
            <a:p>
              <a:endParaRPr lang="zh-CN" altLang="en-US"/>
            </a:p>
          </p:txBody>
        </p:sp>
        <p:sp>
          <p:nvSpPr>
            <p:cNvPr id="94"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414455"/>
              </a:solidFill>
              <a:prstDash val="solid"/>
              <a:round/>
              <a:headEnd/>
              <a:tailEnd/>
            </a:ln>
          </p:spPr>
          <p:txBody>
            <a:bodyPr/>
            <a:lstStyle/>
            <a:p>
              <a:endParaRPr lang="zh-CN" altLang="en-US"/>
            </a:p>
          </p:txBody>
        </p:sp>
        <p:sp>
          <p:nvSpPr>
            <p:cNvPr id="95"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414455"/>
              </a:solidFill>
              <a:prstDash val="solid"/>
              <a:round/>
              <a:headEnd/>
              <a:tailEnd/>
            </a:ln>
          </p:spPr>
          <p:txBody>
            <a:bodyPr/>
            <a:lstStyle/>
            <a:p>
              <a:endParaRPr lang="zh-CN" altLang="en-US"/>
            </a:p>
          </p:txBody>
        </p:sp>
        <p:sp>
          <p:nvSpPr>
            <p:cNvPr id="96"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414455"/>
              </a:solidFill>
              <a:prstDash val="solid"/>
              <a:round/>
              <a:headEnd/>
              <a:tailEnd/>
            </a:ln>
          </p:spPr>
          <p:txBody>
            <a:bodyPr/>
            <a:lstStyle/>
            <a:p>
              <a:endParaRPr lang="zh-CN" altLang="en-US"/>
            </a:p>
          </p:txBody>
        </p:sp>
        <p:sp>
          <p:nvSpPr>
            <p:cNvPr id="97"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414455"/>
              </a:solidFill>
              <a:prstDash val="solid"/>
              <a:round/>
              <a:headEnd/>
              <a:tailEnd/>
            </a:ln>
          </p:spPr>
          <p:txBody>
            <a:bodyPr/>
            <a:lstStyle/>
            <a:p>
              <a:endParaRPr lang="zh-CN" altLang="en-US"/>
            </a:p>
          </p:txBody>
        </p:sp>
        <p:sp>
          <p:nvSpPr>
            <p:cNvPr id="98"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414455"/>
              </a:solidFill>
              <a:prstDash val="solid"/>
              <a:round/>
              <a:headEnd/>
              <a:tailEnd/>
            </a:ln>
          </p:spPr>
          <p:txBody>
            <a:bodyPr/>
            <a:lstStyle/>
            <a:p>
              <a:endParaRPr lang="zh-CN" altLang="en-US"/>
            </a:p>
          </p:txBody>
        </p:sp>
        <p:sp>
          <p:nvSpPr>
            <p:cNvPr id="99"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414455"/>
              </a:solidFill>
              <a:prstDash val="solid"/>
              <a:round/>
              <a:headEnd/>
              <a:tailEnd/>
            </a:ln>
          </p:spPr>
          <p:txBody>
            <a:bodyPr/>
            <a:lstStyle/>
            <a:p>
              <a:endParaRPr lang="zh-CN" altLang="en-US"/>
            </a:p>
          </p:txBody>
        </p:sp>
        <p:sp>
          <p:nvSpPr>
            <p:cNvPr id="100"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414455"/>
              </a:solidFill>
              <a:prstDash val="solid"/>
              <a:round/>
              <a:headEnd/>
              <a:tailEnd/>
            </a:ln>
          </p:spPr>
          <p:txBody>
            <a:bodyPr/>
            <a:lstStyle/>
            <a:p>
              <a:endParaRPr lang="zh-CN" altLang="en-US"/>
            </a:p>
          </p:txBody>
        </p:sp>
        <p:sp>
          <p:nvSpPr>
            <p:cNvPr id="101"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414455"/>
              </a:solidFill>
              <a:prstDash val="solid"/>
              <a:round/>
              <a:headEnd/>
              <a:tailEnd/>
            </a:ln>
          </p:spPr>
          <p:txBody>
            <a:bodyPr/>
            <a:lstStyle/>
            <a:p>
              <a:endParaRPr lang="zh-CN" altLang="en-US"/>
            </a:p>
          </p:txBody>
        </p:sp>
        <p:sp>
          <p:nvSpPr>
            <p:cNvPr id="102"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414455"/>
              </a:solidFill>
              <a:prstDash val="solid"/>
              <a:round/>
              <a:headEnd/>
              <a:tailEnd/>
            </a:ln>
          </p:spPr>
          <p:txBody>
            <a:bodyPr/>
            <a:lstStyle/>
            <a:p>
              <a:endParaRPr lang="zh-CN" altLang="en-US"/>
            </a:p>
          </p:txBody>
        </p:sp>
        <p:sp>
          <p:nvSpPr>
            <p:cNvPr id="103"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414455"/>
              </a:solidFill>
              <a:prstDash val="solid"/>
              <a:round/>
              <a:headEnd/>
              <a:tailEnd/>
            </a:ln>
          </p:spPr>
          <p:txBody>
            <a:bodyPr/>
            <a:lstStyle/>
            <a:p>
              <a:endParaRPr lang="zh-CN" altLang="en-US"/>
            </a:p>
          </p:txBody>
        </p:sp>
        <p:sp>
          <p:nvSpPr>
            <p:cNvPr id="104"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414455"/>
              </a:solidFill>
              <a:prstDash val="solid"/>
              <a:round/>
              <a:headEnd/>
              <a:tailEnd/>
            </a:ln>
          </p:spPr>
          <p:txBody>
            <a:bodyPr/>
            <a:lstStyle/>
            <a:p>
              <a:endParaRPr lang="zh-CN" altLang="en-US"/>
            </a:p>
          </p:txBody>
        </p:sp>
        <p:sp>
          <p:nvSpPr>
            <p:cNvPr id="105"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414455"/>
              </a:solidFill>
              <a:prstDash val="solid"/>
              <a:round/>
              <a:headEnd/>
              <a:tailEnd/>
            </a:ln>
          </p:spPr>
          <p:txBody>
            <a:bodyPr/>
            <a:lstStyle/>
            <a:p>
              <a:endParaRPr lang="zh-CN" altLang="en-US"/>
            </a:p>
          </p:txBody>
        </p:sp>
        <p:sp>
          <p:nvSpPr>
            <p:cNvPr id="106"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414455"/>
              </a:solidFill>
              <a:prstDash val="solid"/>
              <a:round/>
              <a:headEnd/>
              <a:tailEnd/>
            </a:ln>
          </p:spPr>
          <p:txBody>
            <a:bodyPr/>
            <a:lstStyle/>
            <a:p>
              <a:endParaRPr lang="zh-CN" altLang="en-US"/>
            </a:p>
          </p:txBody>
        </p:sp>
        <p:sp>
          <p:nvSpPr>
            <p:cNvPr id="107"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414455"/>
              </a:solidFill>
              <a:prstDash val="solid"/>
              <a:round/>
              <a:headEnd/>
              <a:tailEnd/>
            </a:ln>
          </p:spPr>
          <p:txBody>
            <a:bodyPr/>
            <a:lstStyle/>
            <a:p>
              <a:endParaRPr lang="zh-CN" altLang="en-US"/>
            </a:p>
          </p:txBody>
        </p:sp>
        <p:sp>
          <p:nvSpPr>
            <p:cNvPr id="108"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414455"/>
              </a:solidFill>
              <a:prstDash val="solid"/>
              <a:round/>
              <a:headEnd/>
              <a:tailEnd/>
            </a:ln>
          </p:spPr>
          <p:txBody>
            <a:bodyPr/>
            <a:lstStyle/>
            <a:p>
              <a:endParaRPr lang="zh-CN" altLang="en-US"/>
            </a:p>
          </p:txBody>
        </p:sp>
        <p:sp>
          <p:nvSpPr>
            <p:cNvPr id="109"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414455"/>
              </a:solidFill>
              <a:prstDash val="solid"/>
              <a:round/>
              <a:headEnd/>
              <a:tailEnd/>
            </a:ln>
          </p:spPr>
          <p:txBody>
            <a:bodyPr/>
            <a:lstStyle/>
            <a:p>
              <a:endParaRPr lang="zh-CN" altLang="en-US"/>
            </a:p>
          </p:txBody>
        </p:sp>
        <p:sp>
          <p:nvSpPr>
            <p:cNvPr id="110"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414455"/>
              </a:solidFill>
              <a:prstDash val="solid"/>
              <a:round/>
              <a:headEnd/>
              <a:tailEnd/>
            </a:ln>
          </p:spPr>
          <p:txBody>
            <a:bodyPr/>
            <a:lstStyle/>
            <a:p>
              <a:endParaRPr lang="zh-CN" altLang="en-US"/>
            </a:p>
          </p:txBody>
        </p:sp>
        <p:sp>
          <p:nvSpPr>
            <p:cNvPr id="111"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414455"/>
              </a:solidFill>
              <a:prstDash val="solid"/>
              <a:round/>
              <a:headEnd/>
              <a:tailEnd/>
            </a:ln>
          </p:spPr>
          <p:txBody>
            <a:bodyPr/>
            <a:lstStyle/>
            <a:p>
              <a:endParaRPr lang="zh-CN" altLang="en-US"/>
            </a:p>
          </p:txBody>
        </p:sp>
        <p:sp>
          <p:nvSpPr>
            <p:cNvPr id="112"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414455"/>
              </a:solidFill>
              <a:prstDash val="solid"/>
              <a:round/>
              <a:headEnd/>
              <a:tailEnd/>
            </a:ln>
          </p:spPr>
          <p:txBody>
            <a:bodyPr/>
            <a:lstStyle/>
            <a:p>
              <a:endParaRPr lang="zh-CN" altLang="en-US"/>
            </a:p>
          </p:txBody>
        </p:sp>
        <p:sp>
          <p:nvSpPr>
            <p:cNvPr id="113"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414455"/>
              </a:solidFill>
              <a:prstDash val="solid"/>
              <a:round/>
              <a:headEnd/>
              <a:tailEnd/>
            </a:ln>
          </p:spPr>
          <p:txBody>
            <a:bodyPr/>
            <a:lstStyle/>
            <a:p>
              <a:endParaRPr lang="zh-CN" altLang="en-US"/>
            </a:p>
          </p:txBody>
        </p:sp>
        <p:sp>
          <p:nvSpPr>
            <p:cNvPr id="114"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414455"/>
              </a:solidFill>
              <a:prstDash val="solid"/>
              <a:round/>
              <a:headEnd/>
              <a:tailEnd/>
            </a:ln>
          </p:spPr>
          <p:txBody>
            <a:bodyPr/>
            <a:lstStyle/>
            <a:p>
              <a:endParaRPr lang="zh-CN" altLang="en-US"/>
            </a:p>
          </p:txBody>
        </p:sp>
        <p:sp>
          <p:nvSpPr>
            <p:cNvPr id="115"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414455"/>
              </a:solidFill>
              <a:prstDash val="solid"/>
              <a:round/>
              <a:headEnd/>
              <a:tailEnd/>
            </a:ln>
          </p:spPr>
          <p:txBody>
            <a:bodyPr/>
            <a:lstStyle/>
            <a:p>
              <a:endParaRPr lang="zh-CN" altLang="en-US"/>
            </a:p>
          </p:txBody>
        </p:sp>
        <p:sp>
          <p:nvSpPr>
            <p:cNvPr id="116"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414455"/>
              </a:solidFill>
              <a:prstDash val="solid"/>
              <a:round/>
              <a:headEnd/>
              <a:tailEnd/>
            </a:ln>
          </p:spPr>
          <p:txBody>
            <a:bodyPr/>
            <a:lstStyle/>
            <a:p>
              <a:endParaRPr lang="zh-CN" altLang="en-US"/>
            </a:p>
          </p:txBody>
        </p:sp>
        <p:sp>
          <p:nvSpPr>
            <p:cNvPr id="117"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414455"/>
              </a:solidFill>
              <a:prstDash val="solid"/>
              <a:round/>
              <a:headEnd/>
              <a:tailEnd/>
            </a:ln>
          </p:spPr>
          <p:txBody>
            <a:bodyPr/>
            <a:lstStyle/>
            <a:p>
              <a:endParaRPr lang="zh-CN" altLang="en-US"/>
            </a:p>
          </p:txBody>
        </p:sp>
        <p:sp>
          <p:nvSpPr>
            <p:cNvPr id="118"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414455"/>
              </a:solidFill>
              <a:prstDash val="solid"/>
              <a:round/>
              <a:headEnd/>
              <a:tailEnd/>
            </a:ln>
          </p:spPr>
          <p:txBody>
            <a:bodyPr/>
            <a:lstStyle/>
            <a:p>
              <a:endParaRPr lang="zh-CN" altLang="en-US"/>
            </a:p>
          </p:txBody>
        </p:sp>
        <p:sp>
          <p:nvSpPr>
            <p:cNvPr id="119"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414455"/>
              </a:solidFill>
              <a:prstDash val="solid"/>
              <a:round/>
              <a:headEnd/>
              <a:tailEnd/>
            </a:ln>
          </p:spPr>
          <p:txBody>
            <a:bodyPr/>
            <a:lstStyle/>
            <a:p>
              <a:endParaRPr lang="zh-CN" altLang="en-US"/>
            </a:p>
          </p:txBody>
        </p:sp>
        <p:sp>
          <p:nvSpPr>
            <p:cNvPr id="120"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414455"/>
              </a:solidFill>
              <a:prstDash val="solid"/>
              <a:round/>
              <a:headEnd/>
              <a:tailEnd/>
            </a:ln>
          </p:spPr>
          <p:txBody>
            <a:bodyPr/>
            <a:lstStyle/>
            <a:p>
              <a:endParaRPr lang="zh-CN" altLang="en-US"/>
            </a:p>
          </p:txBody>
        </p:sp>
        <p:sp>
          <p:nvSpPr>
            <p:cNvPr id="121"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414455"/>
              </a:solidFill>
              <a:prstDash val="solid"/>
              <a:round/>
              <a:headEnd/>
              <a:tailEnd/>
            </a:ln>
          </p:spPr>
          <p:txBody>
            <a:bodyPr/>
            <a:lstStyle/>
            <a:p>
              <a:endParaRPr lang="zh-CN" altLang="en-US"/>
            </a:p>
          </p:txBody>
        </p:sp>
        <p:sp>
          <p:nvSpPr>
            <p:cNvPr id="122"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414455"/>
              </a:solidFill>
              <a:prstDash val="solid"/>
              <a:round/>
              <a:headEnd/>
              <a:tailEnd/>
            </a:ln>
          </p:spPr>
          <p:txBody>
            <a:bodyPr/>
            <a:lstStyle/>
            <a:p>
              <a:endParaRPr lang="zh-CN" altLang="en-US"/>
            </a:p>
          </p:txBody>
        </p:sp>
        <p:sp>
          <p:nvSpPr>
            <p:cNvPr id="123"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414455"/>
              </a:solidFill>
              <a:prstDash val="solid"/>
              <a:round/>
              <a:headEnd/>
              <a:tailEnd/>
            </a:ln>
          </p:spPr>
          <p:txBody>
            <a:bodyPr/>
            <a:lstStyle/>
            <a:p>
              <a:endParaRPr lang="zh-CN" altLang="en-US"/>
            </a:p>
          </p:txBody>
        </p:sp>
        <p:sp>
          <p:nvSpPr>
            <p:cNvPr id="124"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414455"/>
              </a:solidFill>
              <a:prstDash val="solid"/>
              <a:round/>
              <a:headEnd/>
              <a:tailEnd/>
            </a:ln>
          </p:spPr>
          <p:txBody>
            <a:bodyPr/>
            <a:lstStyle/>
            <a:p>
              <a:endParaRPr lang="zh-CN" altLang="en-US"/>
            </a:p>
          </p:txBody>
        </p:sp>
        <p:sp>
          <p:nvSpPr>
            <p:cNvPr id="125"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414455"/>
              </a:solidFill>
              <a:prstDash val="solid"/>
              <a:round/>
              <a:headEnd/>
              <a:tailEnd/>
            </a:ln>
          </p:spPr>
          <p:txBody>
            <a:bodyPr/>
            <a:lstStyle/>
            <a:p>
              <a:endParaRPr lang="zh-CN" altLang="en-US"/>
            </a:p>
          </p:txBody>
        </p:sp>
        <p:sp>
          <p:nvSpPr>
            <p:cNvPr id="126"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414455"/>
              </a:solidFill>
              <a:prstDash val="solid"/>
              <a:round/>
              <a:headEnd/>
              <a:tailEnd/>
            </a:ln>
          </p:spPr>
          <p:txBody>
            <a:bodyPr/>
            <a:lstStyle/>
            <a:p>
              <a:endParaRPr lang="zh-CN" altLang="en-US"/>
            </a:p>
          </p:txBody>
        </p:sp>
        <p:sp>
          <p:nvSpPr>
            <p:cNvPr id="127"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414455"/>
              </a:solidFill>
              <a:prstDash val="solid"/>
              <a:round/>
              <a:headEnd/>
              <a:tailEnd/>
            </a:ln>
          </p:spPr>
          <p:txBody>
            <a:bodyPr/>
            <a:lstStyle/>
            <a:p>
              <a:endParaRPr lang="zh-CN" altLang="en-US"/>
            </a:p>
          </p:txBody>
        </p:sp>
        <p:sp>
          <p:nvSpPr>
            <p:cNvPr id="128"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414455"/>
              </a:solidFill>
              <a:prstDash val="solid"/>
              <a:round/>
              <a:headEnd/>
              <a:tailEnd/>
            </a:ln>
          </p:spPr>
          <p:txBody>
            <a:bodyPr/>
            <a:lstStyle/>
            <a:p>
              <a:endParaRPr lang="zh-CN" altLang="en-US"/>
            </a:p>
          </p:txBody>
        </p:sp>
        <p:sp>
          <p:nvSpPr>
            <p:cNvPr id="129"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414455"/>
              </a:solidFill>
              <a:prstDash val="solid"/>
              <a:round/>
              <a:headEnd/>
              <a:tailEnd/>
            </a:ln>
          </p:spPr>
          <p:txBody>
            <a:bodyPr/>
            <a:lstStyle/>
            <a:p>
              <a:endParaRPr lang="zh-CN" altLang="en-US"/>
            </a:p>
          </p:txBody>
        </p:sp>
        <p:sp>
          <p:nvSpPr>
            <p:cNvPr id="130"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414455"/>
              </a:solidFill>
              <a:prstDash val="solid"/>
              <a:round/>
              <a:headEnd/>
              <a:tailEnd/>
            </a:ln>
          </p:spPr>
          <p:txBody>
            <a:bodyPr/>
            <a:lstStyle/>
            <a:p>
              <a:endParaRPr lang="zh-CN" altLang="en-US"/>
            </a:p>
          </p:txBody>
        </p:sp>
        <p:sp>
          <p:nvSpPr>
            <p:cNvPr id="131"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414455"/>
              </a:solidFill>
              <a:prstDash val="solid"/>
              <a:round/>
              <a:headEnd/>
              <a:tailEnd/>
            </a:ln>
          </p:spPr>
          <p:txBody>
            <a:bodyPr/>
            <a:lstStyle/>
            <a:p>
              <a:endParaRPr lang="zh-CN" altLang="en-US"/>
            </a:p>
          </p:txBody>
        </p:sp>
        <p:sp>
          <p:nvSpPr>
            <p:cNvPr id="132"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414455"/>
              </a:solidFill>
              <a:prstDash val="solid"/>
              <a:round/>
              <a:headEnd/>
              <a:tailEnd/>
            </a:ln>
          </p:spPr>
          <p:txBody>
            <a:bodyPr/>
            <a:lstStyle/>
            <a:p>
              <a:endParaRPr lang="zh-CN" altLang="en-US"/>
            </a:p>
          </p:txBody>
        </p:sp>
        <p:sp>
          <p:nvSpPr>
            <p:cNvPr id="133"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414455"/>
              </a:solidFill>
              <a:prstDash val="solid"/>
              <a:round/>
              <a:headEnd/>
              <a:tailEnd/>
            </a:ln>
          </p:spPr>
          <p:txBody>
            <a:bodyPr/>
            <a:lstStyle/>
            <a:p>
              <a:endParaRPr lang="zh-CN" altLang="en-US"/>
            </a:p>
          </p:txBody>
        </p:sp>
        <p:sp>
          <p:nvSpPr>
            <p:cNvPr id="134"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414455"/>
              </a:solidFill>
              <a:prstDash val="solid"/>
              <a:round/>
              <a:headEnd/>
              <a:tailEnd/>
            </a:ln>
          </p:spPr>
          <p:txBody>
            <a:bodyPr/>
            <a:lstStyle/>
            <a:p>
              <a:endParaRPr lang="zh-CN" altLang="en-US"/>
            </a:p>
          </p:txBody>
        </p:sp>
        <p:sp>
          <p:nvSpPr>
            <p:cNvPr id="135"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414455"/>
              </a:solidFill>
              <a:prstDash val="solid"/>
              <a:round/>
              <a:headEnd/>
              <a:tailEnd/>
            </a:ln>
          </p:spPr>
          <p:txBody>
            <a:bodyPr/>
            <a:lstStyle/>
            <a:p>
              <a:endParaRPr lang="zh-CN" altLang="en-US"/>
            </a:p>
          </p:txBody>
        </p:sp>
        <p:sp>
          <p:nvSpPr>
            <p:cNvPr id="136"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414455"/>
              </a:solidFill>
              <a:prstDash val="solid"/>
              <a:round/>
              <a:headEnd/>
              <a:tailEnd/>
            </a:ln>
          </p:spPr>
          <p:txBody>
            <a:bodyPr/>
            <a:lstStyle/>
            <a:p>
              <a:endParaRPr lang="zh-CN" altLang="en-US"/>
            </a:p>
          </p:txBody>
        </p:sp>
        <p:sp>
          <p:nvSpPr>
            <p:cNvPr id="137"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414455"/>
              </a:solidFill>
              <a:prstDash val="solid"/>
              <a:round/>
              <a:headEnd/>
              <a:tailEnd/>
            </a:ln>
          </p:spPr>
          <p:txBody>
            <a:bodyPr/>
            <a:lstStyle/>
            <a:p>
              <a:endParaRPr lang="zh-CN" altLang="en-US"/>
            </a:p>
          </p:txBody>
        </p:sp>
        <p:sp>
          <p:nvSpPr>
            <p:cNvPr id="138"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414455"/>
              </a:solidFill>
              <a:prstDash val="solid"/>
              <a:round/>
              <a:headEnd/>
              <a:tailEnd/>
            </a:ln>
          </p:spPr>
          <p:txBody>
            <a:bodyPr/>
            <a:lstStyle/>
            <a:p>
              <a:endParaRPr lang="zh-CN" altLang="en-US"/>
            </a:p>
          </p:txBody>
        </p:sp>
        <p:sp>
          <p:nvSpPr>
            <p:cNvPr id="139"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414455"/>
              </a:solidFill>
              <a:prstDash val="solid"/>
              <a:round/>
              <a:headEnd/>
              <a:tailEnd/>
            </a:ln>
          </p:spPr>
          <p:txBody>
            <a:bodyPr/>
            <a:lstStyle/>
            <a:p>
              <a:endParaRPr lang="zh-CN" altLang="en-US"/>
            </a:p>
          </p:txBody>
        </p:sp>
        <p:sp>
          <p:nvSpPr>
            <p:cNvPr id="140"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414455"/>
              </a:solidFill>
              <a:prstDash val="solid"/>
              <a:round/>
              <a:headEnd/>
              <a:tailEnd/>
            </a:ln>
          </p:spPr>
          <p:txBody>
            <a:bodyPr/>
            <a:lstStyle/>
            <a:p>
              <a:endParaRPr lang="zh-CN" altLang="en-US"/>
            </a:p>
          </p:txBody>
        </p:sp>
        <p:sp>
          <p:nvSpPr>
            <p:cNvPr id="141"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414455"/>
              </a:solidFill>
              <a:prstDash val="solid"/>
              <a:round/>
              <a:headEnd/>
              <a:tailEnd/>
            </a:ln>
          </p:spPr>
          <p:txBody>
            <a:bodyPr/>
            <a:lstStyle/>
            <a:p>
              <a:endParaRPr lang="zh-CN" altLang="en-US"/>
            </a:p>
          </p:txBody>
        </p:sp>
        <p:sp>
          <p:nvSpPr>
            <p:cNvPr id="142"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414455"/>
              </a:solidFill>
              <a:prstDash val="solid"/>
              <a:round/>
              <a:headEnd/>
              <a:tailEnd/>
            </a:ln>
          </p:spPr>
          <p:txBody>
            <a:bodyPr/>
            <a:lstStyle/>
            <a:p>
              <a:endParaRPr lang="zh-CN" altLang="en-US"/>
            </a:p>
          </p:txBody>
        </p:sp>
        <p:sp>
          <p:nvSpPr>
            <p:cNvPr id="143"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414455"/>
              </a:solidFill>
              <a:prstDash val="solid"/>
              <a:round/>
              <a:headEnd/>
              <a:tailEnd/>
            </a:ln>
          </p:spPr>
          <p:txBody>
            <a:bodyPr/>
            <a:lstStyle/>
            <a:p>
              <a:endParaRPr lang="zh-CN" altLang="en-US"/>
            </a:p>
          </p:txBody>
        </p:sp>
        <p:sp>
          <p:nvSpPr>
            <p:cNvPr id="144"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414455"/>
              </a:solidFill>
              <a:prstDash val="solid"/>
              <a:round/>
              <a:headEnd/>
              <a:tailEnd/>
            </a:ln>
          </p:spPr>
          <p:txBody>
            <a:bodyPr/>
            <a:lstStyle/>
            <a:p>
              <a:endParaRPr lang="zh-CN" altLang="en-US"/>
            </a:p>
          </p:txBody>
        </p:sp>
        <p:sp>
          <p:nvSpPr>
            <p:cNvPr id="145"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414455"/>
              </a:solidFill>
              <a:prstDash val="solid"/>
              <a:round/>
              <a:headEnd/>
              <a:tailEnd/>
            </a:ln>
          </p:spPr>
          <p:txBody>
            <a:bodyPr/>
            <a:lstStyle/>
            <a:p>
              <a:endParaRPr lang="zh-CN" altLang="en-US"/>
            </a:p>
          </p:txBody>
        </p:sp>
        <p:sp>
          <p:nvSpPr>
            <p:cNvPr id="146"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414455"/>
              </a:solidFill>
              <a:prstDash val="solid"/>
              <a:round/>
              <a:headEnd/>
              <a:tailEnd/>
            </a:ln>
          </p:spPr>
          <p:txBody>
            <a:bodyPr/>
            <a:lstStyle/>
            <a:p>
              <a:endParaRPr lang="zh-CN" altLang="en-US"/>
            </a:p>
          </p:txBody>
        </p:sp>
        <p:sp>
          <p:nvSpPr>
            <p:cNvPr id="147"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414455"/>
              </a:solidFill>
              <a:prstDash val="solid"/>
              <a:round/>
              <a:headEnd/>
              <a:tailEnd/>
            </a:ln>
          </p:spPr>
          <p:txBody>
            <a:bodyPr/>
            <a:lstStyle/>
            <a:p>
              <a:endParaRPr lang="zh-CN" altLang="en-US"/>
            </a:p>
          </p:txBody>
        </p:sp>
        <p:sp>
          <p:nvSpPr>
            <p:cNvPr id="148"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414455"/>
              </a:solidFill>
              <a:prstDash val="solid"/>
              <a:round/>
              <a:headEnd/>
              <a:tailEnd/>
            </a:ln>
          </p:spPr>
          <p:txBody>
            <a:bodyPr/>
            <a:lstStyle/>
            <a:p>
              <a:endParaRPr lang="zh-CN" altLang="en-US"/>
            </a:p>
          </p:txBody>
        </p:sp>
      </p:grpSp>
      <p:sp>
        <p:nvSpPr>
          <p:cNvPr id="149" name="Freeform 78"/>
          <p:cNvSpPr>
            <a:spLocks/>
          </p:cNvSpPr>
          <p:nvPr/>
        </p:nvSpPr>
        <p:spPr bwMode="gray">
          <a:xfrm>
            <a:off x="4468540" y="4964013"/>
            <a:ext cx="895350"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414455"/>
          </a:solidFill>
          <a:ln w="6350">
            <a:solidFill>
              <a:schemeClr val="bg1"/>
            </a:solidFill>
            <a:prstDash val="solid"/>
            <a:round/>
            <a:headEnd/>
            <a:tailEnd/>
          </a:ln>
        </p:spPr>
        <p:txBody>
          <a:bodyPr/>
          <a:lstStyle/>
          <a:p>
            <a:endParaRPr lang="zh-CN" altLang="en-US"/>
          </a:p>
        </p:txBody>
      </p:sp>
      <p:sp>
        <p:nvSpPr>
          <p:cNvPr id="150" name="Freeform 92"/>
          <p:cNvSpPr>
            <a:spLocks/>
          </p:cNvSpPr>
          <p:nvPr/>
        </p:nvSpPr>
        <p:spPr bwMode="gray">
          <a:xfrm>
            <a:off x="4886053" y="3198712"/>
            <a:ext cx="782638"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414455"/>
          </a:solidFill>
          <a:ln w="6350">
            <a:solidFill>
              <a:schemeClr val="bg1"/>
            </a:solidFill>
            <a:prstDash val="solid"/>
            <a:round/>
            <a:headEnd/>
            <a:tailEnd/>
          </a:ln>
        </p:spPr>
        <p:txBody>
          <a:bodyPr/>
          <a:lstStyle/>
          <a:p>
            <a:endParaRPr lang="zh-CN" altLang="en-US"/>
          </a:p>
        </p:txBody>
      </p:sp>
      <p:sp>
        <p:nvSpPr>
          <p:cNvPr id="151" name="Freeform 100"/>
          <p:cNvSpPr>
            <a:spLocks/>
          </p:cNvSpPr>
          <p:nvPr/>
        </p:nvSpPr>
        <p:spPr bwMode="gray">
          <a:xfrm>
            <a:off x="5190852" y="2392263"/>
            <a:ext cx="682625" cy="68103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414455"/>
          </a:solidFill>
          <a:ln w="6350">
            <a:solidFill>
              <a:schemeClr val="bg1"/>
            </a:solidFill>
            <a:prstDash val="solid"/>
            <a:round/>
            <a:headEnd/>
            <a:tailEnd/>
          </a:ln>
        </p:spPr>
        <p:txBody>
          <a:bodyPr/>
          <a:lstStyle/>
          <a:p>
            <a:endParaRPr lang="zh-CN" altLang="en-US"/>
          </a:p>
        </p:txBody>
      </p:sp>
      <p:sp>
        <p:nvSpPr>
          <p:cNvPr id="152" name="Freeform 82"/>
          <p:cNvSpPr>
            <a:spLocks/>
          </p:cNvSpPr>
          <p:nvPr/>
        </p:nvSpPr>
        <p:spPr bwMode="gray">
          <a:xfrm>
            <a:off x="5357664" y="4103586"/>
            <a:ext cx="449263"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414455"/>
          </a:solidFill>
          <a:ln w="6350">
            <a:solidFill>
              <a:schemeClr val="bg1"/>
            </a:solidFill>
            <a:prstDash val="solid"/>
            <a:round/>
            <a:headEnd/>
            <a:tailEnd/>
          </a:ln>
        </p:spPr>
        <p:txBody>
          <a:bodyPr/>
          <a:lstStyle/>
          <a:p>
            <a:endParaRPr lang="zh-CN" altLang="en-US"/>
          </a:p>
        </p:txBody>
      </p:sp>
      <p:cxnSp>
        <p:nvCxnSpPr>
          <p:cNvPr id="153" name="直接连接符 152"/>
          <p:cNvCxnSpPr/>
          <p:nvPr/>
        </p:nvCxnSpPr>
        <p:spPr>
          <a:xfrm>
            <a:off x="5791265" y="2820094"/>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043678" y="3068538"/>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577810" y="3329600"/>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830223" y="3578044"/>
            <a:ext cx="2465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V="1">
            <a:off x="5727428" y="4241701"/>
            <a:ext cx="316250" cy="204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043678" y="4241701"/>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068616" y="5393432"/>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321029" y="5641876"/>
            <a:ext cx="21894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6725668" y="2588081"/>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2" name="矩形 161"/>
          <p:cNvSpPr/>
          <p:nvPr/>
        </p:nvSpPr>
        <p:spPr>
          <a:xfrm>
            <a:off x="6725668" y="3163789"/>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3" name="矩形 162"/>
          <p:cNvSpPr/>
          <p:nvPr/>
        </p:nvSpPr>
        <p:spPr>
          <a:xfrm>
            <a:off x="6725668" y="3829228"/>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4" name="矩形 163"/>
          <p:cNvSpPr/>
          <p:nvPr/>
        </p:nvSpPr>
        <p:spPr>
          <a:xfrm>
            <a:off x="5964314" y="5159198"/>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5" name="矩形标注 164"/>
          <p:cNvSpPr/>
          <p:nvPr/>
        </p:nvSpPr>
        <p:spPr>
          <a:xfrm>
            <a:off x="8831509" y="2009676"/>
            <a:ext cx="2899803" cy="3898475"/>
          </a:xfrm>
          <a:prstGeom prst="wedgeRectCallout">
            <a:avLst>
              <a:gd name="adj1" fmla="val -72333"/>
              <a:gd name="adj2" fmla="val 197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8975526" y="2144658"/>
            <a:ext cx="2755786" cy="3613297"/>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600">
                <a:solidFill>
                  <a:schemeClr val="bg1"/>
                </a:solidFill>
                <a:latin typeface="微软雅黑" pitchFamily="34" charset="-122"/>
                <a:ea typeface="微软雅黑" pitchFamily="34" charset="-122"/>
              </a:rPr>
              <a:t>文字。</a:t>
            </a:r>
            <a:endParaRPr lang="en-US" altLang="zh-CN" sz="1600">
              <a:solidFill>
                <a:schemeClr val="bg1"/>
              </a:solidFill>
              <a:latin typeface="微软雅黑" pitchFamily="34" charset="-122"/>
              <a:ea typeface="微软雅黑" pitchFamily="34" charset="-122"/>
            </a:endParaRPr>
          </a:p>
          <a:p>
            <a:pPr>
              <a:lnSpc>
                <a:spcPct val="130000"/>
              </a:lnSpc>
            </a:pPr>
            <a:r>
              <a:rPr lang="zh-CN" altLang="en-US" sz="160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3215146595"/>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14:bounceEnd="50000">
                                          <p:cBhvr additive="base">
                                            <p:cTn id="7" dur="5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5"/>
                                            </p:tgtEl>
                                            <p:attrNameLst>
                                              <p:attrName>style.visibility</p:attrName>
                                            </p:attrNameLst>
                                          </p:cBhvr>
                                          <p:to>
                                            <p:strVal val="visible"/>
                                          </p:to>
                                        </p:set>
                                        <p:anim calcmode="lin" valueType="num">
                                          <p:cBhvr>
                                            <p:cTn id="12" dur="250" fill="hold"/>
                                            <p:tgtEl>
                                              <p:spTgt spid="85"/>
                                            </p:tgtEl>
                                            <p:attrNameLst>
                                              <p:attrName>ppt_x</p:attrName>
                                            </p:attrNameLst>
                                          </p:cBhvr>
                                          <p:tavLst>
                                            <p:tav tm="0">
                                              <p:val>
                                                <p:strVal val="#ppt_x"/>
                                              </p:val>
                                            </p:tav>
                                            <p:tav tm="100000">
                                              <p:val>
                                                <p:strVal val="#ppt_x"/>
                                              </p:val>
                                            </p:tav>
                                          </p:tavLst>
                                        </p:anim>
                                        <p:anim calcmode="lin" valueType="num">
                                          <p:cBhvr>
                                            <p:cTn id="13" dur="250" fill="hold"/>
                                            <p:tgtEl>
                                              <p:spTgt spid="85"/>
                                            </p:tgtEl>
                                            <p:attrNameLst>
                                              <p:attrName>ppt_y</p:attrName>
                                            </p:attrNameLst>
                                          </p:cBhvr>
                                          <p:tavLst>
                                            <p:tav tm="0">
                                              <p:val>
                                                <p:strVal val="#ppt_y-#ppt_h/2"/>
                                              </p:val>
                                            </p:tav>
                                            <p:tav tm="100000">
                                              <p:val>
                                                <p:strVal val="#ppt_y"/>
                                              </p:val>
                                            </p:tav>
                                          </p:tavLst>
                                        </p:anim>
                                        <p:anim calcmode="lin" valueType="num">
                                          <p:cBhvr>
                                            <p:cTn id="14" dur="250" fill="hold"/>
                                            <p:tgtEl>
                                              <p:spTgt spid="85"/>
                                            </p:tgtEl>
                                            <p:attrNameLst>
                                              <p:attrName>ppt_w</p:attrName>
                                            </p:attrNameLst>
                                          </p:cBhvr>
                                          <p:tavLst>
                                            <p:tav tm="0">
                                              <p:val>
                                                <p:strVal val="#ppt_w"/>
                                              </p:val>
                                            </p:tav>
                                            <p:tav tm="100000">
                                              <p:val>
                                                <p:strVal val="#ppt_w"/>
                                              </p:val>
                                            </p:tav>
                                          </p:tavLst>
                                        </p:anim>
                                        <p:anim calcmode="lin" valueType="num">
                                          <p:cBhvr>
                                            <p:cTn id="15" dur="25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8" accel="58000" fill="hold" nodeType="afterEffect" p14:presetBounceEnd="58000">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14:bounceEnd="58000">
                                          <p:cBhvr additive="base">
                                            <p:cTn id="19" dur="1000" fill="hold"/>
                                            <p:tgtEl>
                                              <p:spTgt spid="86"/>
                                            </p:tgtEl>
                                            <p:attrNameLst>
                                              <p:attrName>ppt_x</p:attrName>
                                            </p:attrNameLst>
                                          </p:cBhvr>
                                          <p:tavLst>
                                            <p:tav tm="0">
                                              <p:val>
                                                <p:strVal val="0-#ppt_w/2"/>
                                              </p:val>
                                            </p:tav>
                                            <p:tav tm="100000">
                                              <p:val>
                                                <p:strVal val="#ppt_x"/>
                                              </p:val>
                                            </p:tav>
                                          </p:tavLst>
                                        </p:anim>
                                        <p:anim calcmode="lin" valueType="num" p14:bounceEnd="58000">
                                          <p:cBhvr additive="base">
                                            <p:cTn id="20" dur="1000" fill="hold"/>
                                            <p:tgtEl>
                                              <p:spTgt spid="86"/>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10" presetClass="entr" presetSubtype="0" fill="hold" grpId="0" nodeType="withEffect">
                                      <p:stCondLst>
                                        <p:cond delay="1800"/>
                                      </p:stCondLst>
                                      <p:childTnLst>
                                        <p:set>
                                          <p:cBhvr>
                                            <p:cTn id="28" dur="1" fill="hold">
                                              <p:stCondLst>
                                                <p:cond delay="0"/>
                                              </p:stCondLst>
                                            </p:cTn>
                                            <p:tgtEl>
                                              <p:spTgt spid="152"/>
                                            </p:tgtEl>
                                            <p:attrNameLst>
                                              <p:attrName>style.visibility</p:attrName>
                                            </p:attrNameLst>
                                          </p:cBhvr>
                                          <p:to>
                                            <p:strVal val="visible"/>
                                          </p:to>
                                        </p:set>
                                        <p:animEffect transition="in" filter="fade">
                                          <p:cBhvr>
                                            <p:cTn id="29" dur="500"/>
                                            <p:tgtEl>
                                              <p:spTgt spid="15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par>
                              <p:cTn id="33" fill="hold">
                                <p:stCondLst>
                                  <p:cond delay="3550"/>
                                </p:stCondLst>
                                <p:childTnLst>
                                  <p:par>
                                    <p:cTn id="34" presetID="10" presetClass="entr" presetSubtype="0"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500"/>
                                            <p:tgtEl>
                                              <p:spTgt spid="156"/>
                                            </p:tgtEl>
                                          </p:cBhvr>
                                        </p:animEffect>
                                      </p:childTnLst>
                                    </p:cTn>
                                  </p:par>
                                  <p:par>
                                    <p:cTn id="46" presetID="10"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animEffect transition="in" filter="fade">
                                          <p:cBhvr>
                                            <p:cTn id="48" dur="500"/>
                                            <p:tgtEl>
                                              <p:spTgt spid="157"/>
                                            </p:tgtEl>
                                          </p:cBhvr>
                                        </p:animEffect>
                                      </p:childTnLst>
                                    </p:cTn>
                                  </p:par>
                                  <p:par>
                                    <p:cTn id="49" presetID="10"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500"/>
                                            <p:tgtEl>
                                              <p:spTgt spid="158"/>
                                            </p:tgtEl>
                                          </p:cBhvr>
                                        </p:animEffect>
                                      </p:childTnLst>
                                    </p:cTn>
                                  </p:par>
                                  <p:par>
                                    <p:cTn id="52" presetID="10" presetClass="entr" presetSubtype="0" fill="hold" nodeType="with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500"/>
                                            <p:tgtEl>
                                              <p:spTgt spid="1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3"/>
                                            </p:tgtEl>
                                            <p:attrNameLst>
                                              <p:attrName>style.visibility</p:attrName>
                                            </p:attrNameLst>
                                          </p:cBhvr>
                                          <p:to>
                                            <p:strVal val="visible"/>
                                          </p:to>
                                        </p:set>
                                        <p:animEffect transition="in" filter="fade">
                                          <p:cBhvr>
                                            <p:cTn id="63" dur="500"/>
                                            <p:tgtEl>
                                              <p:spTgt spid="1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2"/>
                                            </p:tgtEl>
                                            <p:attrNameLst>
                                              <p:attrName>style.visibility</p:attrName>
                                            </p:attrNameLst>
                                          </p:cBhvr>
                                          <p:to>
                                            <p:strVal val="visible"/>
                                          </p:to>
                                        </p:set>
                                        <p:animEffect transition="in" filter="fade">
                                          <p:cBhvr>
                                            <p:cTn id="66" dur="500"/>
                                            <p:tgtEl>
                                              <p:spTgt spid="1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4050"/>
                                </p:stCondLst>
                                <p:childTnLst>
                                  <p:par>
                                    <p:cTn id="71" presetID="22" presetClass="entr" presetSubtype="8" fill="hold" grpId="0" nodeType="after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left)">
                                          <p:cBhvr>
                                            <p:cTn id="73" dur="500"/>
                                            <p:tgtEl>
                                              <p:spTgt spid="165"/>
                                            </p:tgtEl>
                                          </p:cBhvr>
                                        </p:animEffect>
                                      </p:childTnLst>
                                    </p:cTn>
                                  </p:par>
                                </p:childTnLst>
                              </p:cTn>
                            </p:par>
                            <p:par>
                              <p:cTn id="74" fill="hold">
                                <p:stCondLst>
                                  <p:cond delay="4550"/>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67"/>
                                            </p:tgtEl>
                                            <p:attrNameLst>
                                              <p:attrName>style.visibility</p:attrName>
                                            </p:attrNameLst>
                                          </p:cBhvr>
                                          <p:to>
                                            <p:strVal val="visible"/>
                                          </p:to>
                                        </p:set>
                                        <p:animEffect transition="in" filter="wipe(left)">
                                          <p:cBhvr>
                                            <p:cTn id="77" dur="100"/>
                                            <p:tgtEl>
                                              <p:spTgt spid="167"/>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67"/>
                                            </p:tgtEl>
                                          </p:cBhvr>
                                          <p:to x="80000" y="100000"/>
                                        </p:animScale>
                                        <p:anim by="(#ppt_w*0.10)" calcmode="lin" valueType="num">
                                          <p:cBhvr>
                                            <p:cTn id="80" dur="50" autoRev="1" fill="hold">
                                              <p:stCondLst>
                                                <p:cond delay="0"/>
                                              </p:stCondLst>
                                            </p:cTn>
                                            <p:tgtEl>
                                              <p:spTgt spid="167"/>
                                            </p:tgtEl>
                                            <p:attrNameLst>
                                              <p:attrName>ppt_x</p:attrName>
                                            </p:attrNameLst>
                                          </p:cBhvr>
                                        </p:anim>
                                        <p:anim by="(-#ppt_w*0.10)" calcmode="lin" valueType="num">
                                          <p:cBhvr>
                                            <p:cTn id="81" dur="50" autoRev="1" fill="hold">
                                              <p:stCondLst>
                                                <p:cond delay="0"/>
                                              </p:stCondLst>
                                            </p:cTn>
                                            <p:tgtEl>
                                              <p:spTgt spid="167"/>
                                            </p:tgtEl>
                                            <p:attrNameLst>
                                              <p:attrName>ppt_y</p:attrName>
                                            </p:attrNameLst>
                                          </p:cBhvr>
                                        </p:anim>
                                        <p:animRot by="-480000">
                                          <p:cBhvr>
                                            <p:cTn id="82"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149" grpId="0" animBg="1"/>
          <p:bldP spid="150" grpId="0" animBg="1"/>
          <p:bldP spid="151" grpId="0" animBg="1"/>
          <p:bldP spid="152" grpId="0" animBg="1"/>
          <p:bldP spid="161" grpId="0"/>
          <p:bldP spid="162" grpId="0"/>
          <p:bldP spid="163" grpId="0"/>
          <p:bldP spid="164" grpId="0"/>
          <p:bldP spid="165" grpId="0" animBg="1"/>
          <p:bldP spid="167" grpId="0"/>
          <p:bldP spid="16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5"/>
                                            </p:tgtEl>
                                            <p:attrNameLst>
                                              <p:attrName>style.visibility</p:attrName>
                                            </p:attrNameLst>
                                          </p:cBhvr>
                                          <p:to>
                                            <p:strVal val="visible"/>
                                          </p:to>
                                        </p:set>
                                        <p:anim calcmode="lin" valueType="num">
                                          <p:cBhvr>
                                            <p:cTn id="12" dur="250" fill="hold"/>
                                            <p:tgtEl>
                                              <p:spTgt spid="85"/>
                                            </p:tgtEl>
                                            <p:attrNameLst>
                                              <p:attrName>ppt_x</p:attrName>
                                            </p:attrNameLst>
                                          </p:cBhvr>
                                          <p:tavLst>
                                            <p:tav tm="0">
                                              <p:val>
                                                <p:strVal val="#ppt_x"/>
                                              </p:val>
                                            </p:tav>
                                            <p:tav tm="100000">
                                              <p:val>
                                                <p:strVal val="#ppt_x"/>
                                              </p:val>
                                            </p:tav>
                                          </p:tavLst>
                                        </p:anim>
                                        <p:anim calcmode="lin" valueType="num">
                                          <p:cBhvr>
                                            <p:cTn id="13" dur="250" fill="hold"/>
                                            <p:tgtEl>
                                              <p:spTgt spid="85"/>
                                            </p:tgtEl>
                                            <p:attrNameLst>
                                              <p:attrName>ppt_y</p:attrName>
                                            </p:attrNameLst>
                                          </p:cBhvr>
                                          <p:tavLst>
                                            <p:tav tm="0">
                                              <p:val>
                                                <p:strVal val="#ppt_y-#ppt_h/2"/>
                                              </p:val>
                                            </p:tav>
                                            <p:tav tm="100000">
                                              <p:val>
                                                <p:strVal val="#ppt_y"/>
                                              </p:val>
                                            </p:tav>
                                          </p:tavLst>
                                        </p:anim>
                                        <p:anim calcmode="lin" valueType="num">
                                          <p:cBhvr>
                                            <p:cTn id="14" dur="250" fill="hold"/>
                                            <p:tgtEl>
                                              <p:spTgt spid="85"/>
                                            </p:tgtEl>
                                            <p:attrNameLst>
                                              <p:attrName>ppt_w</p:attrName>
                                            </p:attrNameLst>
                                          </p:cBhvr>
                                          <p:tavLst>
                                            <p:tav tm="0">
                                              <p:val>
                                                <p:strVal val="#ppt_w"/>
                                              </p:val>
                                            </p:tav>
                                            <p:tav tm="100000">
                                              <p:val>
                                                <p:strVal val="#ppt_w"/>
                                              </p:val>
                                            </p:tav>
                                          </p:tavLst>
                                        </p:anim>
                                        <p:anim calcmode="lin" valueType="num">
                                          <p:cBhvr>
                                            <p:cTn id="15" dur="25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8" accel="5800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1000" fill="hold"/>
                                            <p:tgtEl>
                                              <p:spTgt spid="86"/>
                                            </p:tgtEl>
                                            <p:attrNameLst>
                                              <p:attrName>ppt_x</p:attrName>
                                            </p:attrNameLst>
                                          </p:cBhvr>
                                          <p:tavLst>
                                            <p:tav tm="0">
                                              <p:val>
                                                <p:strVal val="0-#ppt_w/2"/>
                                              </p:val>
                                            </p:tav>
                                            <p:tav tm="100000">
                                              <p:val>
                                                <p:strVal val="#ppt_x"/>
                                              </p:val>
                                            </p:tav>
                                          </p:tavLst>
                                        </p:anim>
                                        <p:anim calcmode="lin" valueType="num">
                                          <p:cBhvr additive="base">
                                            <p:cTn id="20" dur="1000" fill="hold"/>
                                            <p:tgtEl>
                                              <p:spTgt spid="86"/>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10" presetClass="entr" presetSubtype="0" fill="hold" grpId="0" nodeType="withEffect">
                                      <p:stCondLst>
                                        <p:cond delay="1800"/>
                                      </p:stCondLst>
                                      <p:childTnLst>
                                        <p:set>
                                          <p:cBhvr>
                                            <p:cTn id="28" dur="1" fill="hold">
                                              <p:stCondLst>
                                                <p:cond delay="0"/>
                                              </p:stCondLst>
                                            </p:cTn>
                                            <p:tgtEl>
                                              <p:spTgt spid="152"/>
                                            </p:tgtEl>
                                            <p:attrNameLst>
                                              <p:attrName>style.visibility</p:attrName>
                                            </p:attrNameLst>
                                          </p:cBhvr>
                                          <p:to>
                                            <p:strVal val="visible"/>
                                          </p:to>
                                        </p:set>
                                        <p:animEffect transition="in" filter="fade">
                                          <p:cBhvr>
                                            <p:cTn id="29" dur="500"/>
                                            <p:tgtEl>
                                              <p:spTgt spid="15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par>
                              <p:cTn id="33" fill="hold">
                                <p:stCondLst>
                                  <p:cond delay="3550"/>
                                </p:stCondLst>
                                <p:childTnLst>
                                  <p:par>
                                    <p:cTn id="34" presetID="10" presetClass="entr" presetSubtype="0"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500"/>
                                            <p:tgtEl>
                                              <p:spTgt spid="156"/>
                                            </p:tgtEl>
                                          </p:cBhvr>
                                        </p:animEffect>
                                      </p:childTnLst>
                                    </p:cTn>
                                  </p:par>
                                  <p:par>
                                    <p:cTn id="46" presetID="10"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animEffect transition="in" filter="fade">
                                          <p:cBhvr>
                                            <p:cTn id="48" dur="500"/>
                                            <p:tgtEl>
                                              <p:spTgt spid="157"/>
                                            </p:tgtEl>
                                          </p:cBhvr>
                                        </p:animEffect>
                                      </p:childTnLst>
                                    </p:cTn>
                                  </p:par>
                                  <p:par>
                                    <p:cTn id="49" presetID="10"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500"/>
                                            <p:tgtEl>
                                              <p:spTgt spid="158"/>
                                            </p:tgtEl>
                                          </p:cBhvr>
                                        </p:animEffect>
                                      </p:childTnLst>
                                    </p:cTn>
                                  </p:par>
                                  <p:par>
                                    <p:cTn id="52" presetID="10" presetClass="entr" presetSubtype="0" fill="hold" nodeType="with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500"/>
                                            <p:tgtEl>
                                              <p:spTgt spid="1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3"/>
                                            </p:tgtEl>
                                            <p:attrNameLst>
                                              <p:attrName>style.visibility</p:attrName>
                                            </p:attrNameLst>
                                          </p:cBhvr>
                                          <p:to>
                                            <p:strVal val="visible"/>
                                          </p:to>
                                        </p:set>
                                        <p:animEffect transition="in" filter="fade">
                                          <p:cBhvr>
                                            <p:cTn id="63" dur="500"/>
                                            <p:tgtEl>
                                              <p:spTgt spid="1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2"/>
                                            </p:tgtEl>
                                            <p:attrNameLst>
                                              <p:attrName>style.visibility</p:attrName>
                                            </p:attrNameLst>
                                          </p:cBhvr>
                                          <p:to>
                                            <p:strVal val="visible"/>
                                          </p:to>
                                        </p:set>
                                        <p:animEffect transition="in" filter="fade">
                                          <p:cBhvr>
                                            <p:cTn id="66" dur="500"/>
                                            <p:tgtEl>
                                              <p:spTgt spid="1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4050"/>
                                </p:stCondLst>
                                <p:childTnLst>
                                  <p:par>
                                    <p:cTn id="71" presetID="22" presetClass="entr" presetSubtype="8" fill="hold" grpId="0" nodeType="after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left)">
                                          <p:cBhvr>
                                            <p:cTn id="73" dur="500"/>
                                            <p:tgtEl>
                                              <p:spTgt spid="165"/>
                                            </p:tgtEl>
                                          </p:cBhvr>
                                        </p:animEffect>
                                      </p:childTnLst>
                                    </p:cTn>
                                  </p:par>
                                </p:childTnLst>
                              </p:cTn>
                            </p:par>
                            <p:par>
                              <p:cTn id="74" fill="hold">
                                <p:stCondLst>
                                  <p:cond delay="4550"/>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67"/>
                                            </p:tgtEl>
                                            <p:attrNameLst>
                                              <p:attrName>style.visibility</p:attrName>
                                            </p:attrNameLst>
                                          </p:cBhvr>
                                          <p:to>
                                            <p:strVal val="visible"/>
                                          </p:to>
                                        </p:set>
                                        <p:animEffect transition="in" filter="wipe(left)">
                                          <p:cBhvr>
                                            <p:cTn id="77" dur="100"/>
                                            <p:tgtEl>
                                              <p:spTgt spid="167"/>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67"/>
                                            </p:tgtEl>
                                          </p:cBhvr>
                                          <p:to x="80000" y="100000"/>
                                        </p:animScale>
                                        <p:anim by="(#ppt_w*0.10)" calcmode="lin" valueType="num">
                                          <p:cBhvr>
                                            <p:cTn id="80" dur="50" autoRev="1" fill="hold">
                                              <p:stCondLst>
                                                <p:cond delay="0"/>
                                              </p:stCondLst>
                                            </p:cTn>
                                            <p:tgtEl>
                                              <p:spTgt spid="167"/>
                                            </p:tgtEl>
                                            <p:attrNameLst>
                                              <p:attrName>ppt_x</p:attrName>
                                            </p:attrNameLst>
                                          </p:cBhvr>
                                        </p:anim>
                                        <p:anim by="(-#ppt_w*0.10)" calcmode="lin" valueType="num">
                                          <p:cBhvr>
                                            <p:cTn id="81" dur="50" autoRev="1" fill="hold">
                                              <p:stCondLst>
                                                <p:cond delay="0"/>
                                              </p:stCondLst>
                                            </p:cTn>
                                            <p:tgtEl>
                                              <p:spTgt spid="167"/>
                                            </p:tgtEl>
                                            <p:attrNameLst>
                                              <p:attrName>ppt_y</p:attrName>
                                            </p:attrNameLst>
                                          </p:cBhvr>
                                        </p:anim>
                                        <p:animRot by="-480000">
                                          <p:cBhvr>
                                            <p:cTn id="82"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149" grpId="0" animBg="1"/>
          <p:bldP spid="150" grpId="0" animBg="1"/>
          <p:bldP spid="151" grpId="0" animBg="1"/>
          <p:bldP spid="152" grpId="0" animBg="1"/>
          <p:bldP spid="161" grpId="0"/>
          <p:bldP spid="162" grpId="0"/>
          <p:bldP spid="163" grpId="0"/>
          <p:bldP spid="164" grpId="0"/>
          <p:bldP spid="165" grpId="0" animBg="1"/>
          <p:bldP spid="167" grpId="0"/>
          <p:bldP spid="167"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042192" y="488866"/>
            <a:ext cx="146706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理论基础与</a:t>
            </a:r>
            <a:endParaRPr lang="en-US" altLang="zh-CN" sz="2000" b="1">
              <a:solidFill>
                <a:schemeClr val="bg1"/>
              </a:solidFill>
              <a:latin typeface="微软雅黑" pitchFamily="34" charset="-122"/>
              <a:ea typeface="微软雅黑" pitchFamily="34" charset="-122"/>
            </a:endParaRPr>
          </a:p>
          <a:p>
            <a:pPr algn="ctr"/>
            <a:r>
              <a:rPr lang="zh-CN" altLang="en-US" sz="2000" b="1">
                <a:solidFill>
                  <a:schemeClr val="bg1"/>
                </a:solidFill>
                <a:latin typeface="微软雅黑" pitchFamily="34" charset="-122"/>
                <a:ea typeface="微软雅黑" pitchFamily="34" charset="-122"/>
              </a:rPr>
              <a:t>文献综述</a:t>
            </a: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headEnd/>
            <a:tailE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微软雅黑" panose="020B0503020204020204" pitchFamily="34" charset="-122"/>
            </a:endParaRPr>
          </a:p>
        </p:txBody>
      </p:sp>
      <p:sp>
        <p:nvSpPr>
          <p:cNvPr id="7" name="AutoShape 12"/>
          <p:cNvSpPr>
            <a:spLocks noChangeArrowheads="1"/>
          </p:cNvSpPr>
          <p:nvPr/>
        </p:nvSpPr>
        <p:spPr bwMode="auto">
          <a:xfrm>
            <a:off x="1241525" y="1558766"/>
            <a:ext cx="2513012" cy="491356"/>
          </a:xfrm>
          <a:prstGeom prst="homePlate">
            <a:avLst>
              <a:gd name="adj" fmla="val 63872"/>
            </a:avLst>
          </a:prstGeom>
          <a:solidFill>
            <a:srgbClr val="414455"/>
          </a:solidFill>
          <a:ln w="9525">
            <a:noFill/>
            <a:miter lim="800000"/>
            <a:headEnd/>
            <a:tailEnd/>
          </a:ln>
        </p:spPr>
        <p:txBody>
          <a:bodyPr wrap="none" anchor="ctr"/>
          <a:lstStyle/>
          <a:p>
            <a:pPr algn="ctr" defTabSz="914400"/>
            <a:r>
              <a:rPr lang="zh-CN" altLang="en-US" sz="2000" b="1">
                <a:solidFill>
                  <a:prstClr val="white"/>
                </a:solidFill>
                <a:latin typeface="微软雅黑" pitchFamily="34" charset="-122"/>
                <a:ea typeface="微软雅黑" pitchFamily="34" charset="-122"/>
              </a:rPr>
              <a:t>理论</a:t>
            </a:r>
            <a:r>
              <a:rPr lang="en-US" altLang="zh-CN" sz="2000" b="1">
                <a:solidFill>
                  <a:prstClr val="white"/>
                </a:solidFill>
                <a:latin typeface="微软雅黑" pitchFamily="34" charset="-122"/>
                <a:ea typeface="微软雅黑" pitchFamily="34" charset="-122"/>
              </a:rPr>
              <a:t>1</a:t>
            </a:r>
            <a:endParaRPr lang="zh-CN" altLang="en-US" sz="2000" b="1" dirty="0">
              <a:solidFill>
                <a:prstClr val="white"/>
              </a:solidFill>
              <a:latin typeface="微软雅黑" pitchFamily="34" charset="-122"/>
              <a:ea typeface="微软雅黑" pitchFamily="34" charset="-122"/>
            </a:endParaRPr>
          </a:p>
        </p:txBody>
      </p:sp>
      <p:sp>
        <p:nvSpPr>
          <p:cNvPr id="8" name="AutoShape 12"/>
          <p:cNvSpPr>
            <a:spLocks noChangeArrowheads="1"/>
          </p:cNvSpPr>
          <p:nvPr/>
        </p:nvSpPr>
        <p:spPr bwMode="auto">
          <a:xfrm>
            <a:off x="3629189"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2000" b="1">
                <a:solidFill>
                  <a:prstClr val="white"/>
                </a:solidFill>
                <a:latin typeface="微软雅黑" pitchFamily="34" charset="-122"/>
                <a:ea typeface="微软雅黑" pitchFamily="34" charset="-122"/>
              </a:rPr>
              <a:t>理论</a:t>
            </a:r>
            <a:r>
              <a:rPr lang="en-US" altLang="zh-CN" sz="2000" b="1">
                <a:solidFill>
                  <a:prstClr val="white"/>
                </a:solidFill>
                <a:latin typeface="微软雅黑" pitchFamily="34" charset="-122"/>
                <a:ea typeface="微软雅黑" pitchFamily="34" charset="-122"/>
              </a:rPr>
              <a:t>2</a:t>
            </a:r>
            <a:endParaRPr lang="zh-CN" altLang="en-US" sz="2000" b="1">
              <a:solidFill>
                <a:prstClr val="white"/>
              </a:solidFill>
              <a:latin typeface="微软雅黑" pitchFamily="34" charset="-122"/>
              <a:ea typeface="微软雅黑" pitchFamily="34" charset="-122"/>
            </a:endParaRPr>
          </a:p>
        </p:txBody>
      </p:sp>
      <p:sp>
        <p:nvSpPr>
          <p:cNvPr id="9" name="AutoShape 12"/>
          <p:cNvSpPr>
            <a:spLocks noChangeArrowheads="1"/>
          </p:cNvSpPr>
          <p:nvPr/>
        </p:nvSpPr>
        <p:spPr bwMode="auto">
          <a:xfrm>
            <a:off x="5951190"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2000" b="1">
                <a:solidFill>
                  <a:prstClr val="white"/>
                </a:solidFill>
                <a:latin typeface="微软雅黑" pitchFamily="34" charset="-122"/>
                <a:ea typeface="微软雅黑" pitchFamily="34" charset="-122"/>
              </a:rPr>
              <a:t>理论</a:t>
            </a:r>
            <a:r>
              <a:rPr lang="en-US" altLang="zh-CN" sz="2000" b="1">
                <a:solidFill>
                  <a:prstClr val="white"/>
                </a:solidFill>
                <a:latin typeface="微软雅黑" pitchFamily="34" charset="-122"/>
                <a:ea typeface="微软雅黑" pitchFamily="34" charset="-122"/>
              </a:rPr>
              <a:t>3</a:t>
            </a:r>
            <a:endParaRPr lang="zh-CN" altLang="en-US" sz="2000" b="1">
              <a:solidFill>
                <a:prstClr val="white"/>
              </a:solidFill>
              <a:latin typeface="微软雅黑" pitchFamily="34" charset="-122"/>
              <a:ea typeface="微软雅黑" pitchFamily="34" charset="-122"/>
            </a:endParaRPr>
          </a:p>
        </p:txBody>
      </p:sp>
      <p:sp>
        <p:nvSpPr>
          <p:cNvPr id="10" name="AutoShape 12"/>
          <p:cNvSpPr>
            <a:spLocks noChangeArrowheads="1"/>
          </p:cNvSpPr>
          <p:nvPr/>
        </p:nvSpPr>
        <p:spPr bwMode="auto">
          <a:xfrm>
            <a:off x="8255446"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2000" b="1">
                <a:solidFill>
                  <a:prstClr val="white"/>
                </a:solidFill>
                <a:latin typeface="微软雅黑" pitchFamily="34" charset="-122"/>
                <a:ea typeface="微软雅黑" pitchFamily="34" charset="-122"/>
              </a:rPr>
              <a:t>理论</a:t>
            </a:r>
            <a:r>
              <a:rPr lang="en-US" altLang="zh-CN" sz="2000" b="1">
                <a:solidFill>
                  <a:prstClr val="white"/>
                </a:solidFill>
                <a:latin typeface="微软雅黑" pitchFamily="34" charset="-122"/>
                <a:ea typeface="微软雅黑" pitchFamily="34" charset="-122"/>
              </a:rPr>
              <a:t>4</a:t>
            </a:r>
            <a:endParaRPr lang="zh-CN" altLang="en-US" sz="2000" b="1">
              <a:solidFill>
                <a:prstClr val="white"/>
              </a:solidFill>
              <a:latin typeface="微软雅黑" pitchFamily="34" charset="-122"/>
              <a:ea typeface="微软雅黑" pitchFamily="34" charset="-122"/>
            </a:endParaRPr>
          </a:p>
        </p:txBody>
      </p:sp>
      <p:sp>
        <p:nvSpPr>
          <p:cNvPr id="11" name="矩形 10"/>
          <p:cNvSpPr/>
          <p:nvPr/>
        </p:nvSpPr>
        <p:spPr>
          <a:xfrm>
            <a:off x="1414686"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点击添加文本点击添加文本点击添加文本点击添加文本</a:t>
            </a:r>
            <a:endParaRPr lang="zh-CN" altLang="en-US" sz="1600">
              <a:latin typeface="微软雅黑" pitchFamily="34" charset="-122"/>
              <a:ea typeface="微软雅黑" pitchFamily="34" charset="-122"/>
            </a:endParaRPr>
          </a:p>
        </p:txBody>
      </p:sp>
      <p:sp>
        <p:nvSpPr>
          <p:cNvPr id="12" name="矩形 11"/>
          <p:cNvSpPr/>
          <p:nvPr/>
        </p:nvSpPr>
        <p:spPr>
          <a:xfrm>
            <a:off x="3737949"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点击添加文本点击添加文本点击添加文本点击添加文本</a:t>
            </a:r>
            <a:endParaRPr lang="zh-CN" altLang="en-US" sz="1600">
              <a:latin typeface="微软雅黑" pitchFamily="34" charset="-122"/>
              <a:ea typeface="微软雅黑" pitchFamily="34" charset="-122"/>
            </a:endParaRPr>
          </a:p>
        </p:txBody>
      </p:sp>
      <p:sp>
        <p:nvSpPr>
          <p:cNvPr id="13" name="矩形 12"/>
          <p:cNvSpPr/>
          <p:nvPr/>
        </p:nvSpPr>
        <p:spPr>
          <a:xfrm>
            <a:off x="6023198"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点击添加文本点击添加文本点击添加文本点击添加文本</a:t>
            </a:r>
            <a:endParaRPr lang="zh-CN" altLang="en-US" sz="1600">
              <a:latin typeface="微软雅黑" pitchFamily="34" charset="-122"/>
              <a:ea typeface="微软雅黑" pitchFamily="34" charset="-122"/>
            </a:endParaRPr>
          </a:p>
        </p:txBody>
      </p:sp>
      <p:sp>
        <p:nvSpPr>
          <p:cNvPr id="14" name="矩形 13"/>
          <p:cNvSpPr/>
          <p:nvPr/>
        </p:nvSpPr>
        <p:spPr>
          <a:xfrm>
            <a:off x="8308759"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点击添加文本点击添加文本点击添加文本点击添加文本</a:t>
            </a:r>
            <a:endParaRPr lang="zh-CN" altLang="en-US" sz="1600">
              <a:latin typeface="微软雅黑" pitchFamily="34" charset="-122"/>
              <a:ea typeface="微软雅黑" pitchFamily="34" charset="-122"/>
            </a:endParaRPr>
          </a:p>
        </p:txBody>
      </p:sp>
      <p:grpSp>
        <p:nvGrpSpPr>
          <p:cNvPr id="15" name="组合 14"/>
          <p:cNvGrpSpPr/>
          <p:nvPr/>
        </p:nvGrpSpPr>
        <p:grpSpPr>
          <a:xfrm>
            <a:off x="1241525" y="5074458"/>
            <a:ext cx="9174161" cy="869950"/>
            <a:chOff x="382588" y="5414963"/>
            <a:chExt cx="8293100" cy="869950"/>
          </a:xfrm>
        </p:grpSpPr>
        <p:grpSp>
          <p:nvGrpSpPr>
            <p:cNvPr id="16" name="Group 2"/>
            <p:cNvGrpSpPr>
              <a:grpSpLocks/>
            </p:cNvGrpSpPr>
            <p:nvPr/>
          </p:nvGrpSpPr>
          <p:grpSpPr bwMode="auto">
            <a:xfrm>
              <a:off x="468313" y="5414963"/>
              <a:ext cx="8207375" cy="825500"/>
              <a:chOff x="295" y="3411"/>
              <a:chExt cx="5170" cy="520"/>
            </a:xfrm>
          </p:grpSpPr>
          <p:sp>
            <p:nvSpPr>
              <p:cNvPr id="33" name="Rectangle 3" descr="浅色下对角线"/>
              <p:cNvSpPr>
                <a:spLocks noChangeArrowheads="1"/>
              </p:cNvSpPr>
              <p:nvPr/>
            </p:nvSpPr>
            <p:spPr bwMode="auto">
              <a:xfrm>
                <a:off x="295" y="3411"/>
                <a:ext cx="5170" cy="520"/>
              </a:xfrm>
              <a:prstGeom prst="rect">
                <a:avLst/>
              </a:prstGeom>
              <a:pattFill prst="ltDnDiag">
                <a:fgClr>
                  <a:srgbClr val="C0C0C0"/>
                </a:fgClr>
                <a:bgClr>
                  <a:sysClr val="window" lastClr="FFFFFF"/>
                </a:bgClr>
              </a:pattFill>
              <a:ln w="9525">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6600"/>
                  </a:solidFill>
                  <a:effectLst/>
                  <a:uLnTx/>
                  <a:uFillTx/>
                  <a:latin typeface="Verdana"/>
                  <a:ea typeface="微软雅黑" panose="020B0503020204020204" pitchFamily="34" charset="-122"/>
                </a:endParaRPr>
              </a:p>
            </p:txBody>
          </p:sp>
          <p:sp>
            <p:nvSpPr>
              <p:cNvPr id="34" name="Rectangle 4"/>
              <p:cNvSpPr>
                <a:spLocks noChangeArrowheads="1"/>
              </p:cNvSpPr>
              <p:nvPr/>
            </p:nvSpPr>
            <p:spPr bwMode="auto">
              <a:xfrm>
                <a:off x="1674" y="3493"/>
                <a:ext cx="3791" cy="191"/>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ct val="20000"/>
                  </a:spcBef>
                  <a:spcAft>
                    <a:spcPts val="0"/>
                  </a:spcAft>
                  <a:buClr>
                    <a:srgbClr val="DDDDDD"/>
                  </a:buClr>
                  <a:buSzTx/>
                  <a:buFont typeface="Wingdings" pitchFamily="2" charset="2"/>
                  <a:buNone/>
                  <a:tabLst/>
                  <a:defRPr/>
                </a:pPr>
                <a:endParaRPr kumimoji="0" lang="zh-CN" altLang="en-US" sz="900" b="1" i="0" u="none" strike="noStrike" kern="0" cap="none" spc="0" normalizeH="0" baseline="0" noProof="0">
                  <a:ln>
                    <a:noFill/>
                  </a:ln>
                  <a:solidFill>
                    <a:srgbClr val="043B72"/>
                  </a:solidFill>
                  <a:effectLst/>
                  <a:uLnTx/>
                  <a:uFillTx/>
                  <a:latin typeface="Verdana"/>
                  <a:ea typeface="微软雅黑" panose="020B0503020204020204" pitchFamily="34" charset="-122"/>
                  <a:cs typeface="Arial" pitchFamily="34" charset="0"/>
                </a:endParaRPr>
              </a:p>
            </p:txBody>
          </p:sp>
          <p:sp>
            <p:nvSpPr>
              <p:cNvPr id="35" name="Line 5"/>
              <p:cNvSpPr>
                <a:spLocks noChangeShapeType="1"/>
              </p:cNvSpPr>
              <p:nvPr/>
            </p:nvSpPr>
            <p:spPr bwMode="auto">
              <a:xfrm>
                <a:off x="295" y="3684"/>
                <a:ext cx="5170" cy="0"/>
              </a:xfrm>
              <a:prstGeom prst="line">
                <a:avLst/>
              </a:prstGeom>
              <a:noFill/>
              <a:ln w="12700">
                <a:solidFill>
                  <a:srgbClr val="F8F8F8"/>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grpSp>
        <p:sp>
          <p:nvSpPr>
            <p:cNvPr id="17" name="Line 53"/>
            <p:cNvSpPr>
              <a:spLocks noChangeShapeType="1"/>
            </p:cNvSpPr>
            <p:nvPr/>
          </p:nvSpPr>
          <p:spPr bwMode="auto">
            <a:xfrm>
              <a:off x="382588" y="6284913"/>
              <a:ext cx="2189162" cy="0"/>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18" name="Line 54"/>
            <p:cNvSpPr>
              <a:spLocks noChangeShapeType="1"/>
            </p:cNvSpPr>
            <p:nvPr/>
          </p:nvSpPr>
          <p:spPr bwMode="auto">
            <a:xfrm>
              <a:off x="468313" y="5638800"/>
              <a:ext cx="0" cy="33496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19" name="Line 55"/>
            <p:cNvSpPr>
              <a:spLocks noChangeShapeType="1"/>
            </p:cNvSpPr>
            <p:nvPr/>
          </p:nvSpPr>
          <p:spPr bwMode="auto">
            <a:xfrm>
              <a:off x="8675688" y="5505450"/>
              <a:ext cx="0" cy="33496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0" name="Line 56"/>
            <p:cNvSpPr>
              <a:spLocks noChangeShapeType="1"/>
            </p:cNvSpPr>
            <p:nvPr/>
          </p:nvSpPr>
          <p:spPr bwMode="auto">
            <a:xfrm>
              <a:off x="468313" y="5981700"/>
              <a:ext cx="0" cy="30321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1" name="Line 57"/>
            <p:cNvSpPr>
              <a:spLocks noChangeShapeType="1"/>
            </p:cNvSpPr>
            <p:nvPr/>
          </p:nvSpPr>
          <p:spPr bwMode="auto">
            <a:xfrm>
              <a:off x="468313" y="5678488"/>
              <a:ext cx="0" cy="303212"/>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2" name="Line 58"/>
            <p:cNvSpPr>
              <a:spLocks noChangeShapeType="1"/>
            </p:cNvSpPr>
            <p:nvPr/>
          </p:nvSpPr>
          <p:spPr bwMode="auto">
            <a:xfrm>
              <a:off x="2657475" y="5975350"/>
              <a:ext cx="6018213" cy="0"/>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3" name="Line 59"/>
            <p:cNvSpPr>
              <a:spLocks noChangeShapeType="1"/>
            </p:cNvSpPr>
            <p:nvPr/>
          </p:nvSpPr>
          <p:spPr bwMode="auto">
            <a:xfrm>
              <a:off x="8675688" y="5545138"/>
              <a:ext cx="0" cy="303212"/>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4" name="Line 60"/>
            <p:cNvSpPr>
              <a:spLocks noChangeShapeType="1"/>
            </p:cNvSpPr>
            <p:nvPr/>
          </p:nvSpPr>
          <p:spPr bwMode="auto">
            <a:xfrm>
              <a:off x="8675688" y="5848350"/>
              <a:ext cx="0" cy="30321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5" name="Rectangle 61"/>
            <p:cNvSpPr>
              <a:spLocks noChangeArrowheads="1"/>
            </p:cNvSpPr>
            <p:nvPr/>
          </p:nvSpPr>
          <p:spPr bwMode="auto">
            <a:xfrm>
              <a:off x="549274" y="5938838"/>
              <a:ext cx="1747343" cy="244475"/>
            </a:xfrm>
            <a:prstGeom prst="rect">
              <a:avLst/>
            </a:prstGeom>
            <a:noFill/>
            <a:ln w="9525">
              <a:noFill/>
              <a:miter lim="800000"/>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 </a:t>
              </a:r>
            </a:p>
          </p:txBody>
        </p:sp>
        <p:sp>
          <p:nvSpPr>
            <p:cNvPr id="26" name="Rectangle 62"/>
            <p:cNvSpPr>
              <a:spLocks noChangeArrowheads="1"/>
            </p:cNvSpPr>
            <p:nvPr/>
          </p:nvSpPr>
          <p:spPr bwMode="auto">
            <a:xfrm>
              <a:off x="544513" y="5503863"/>
              <a:ext cx="491520" cy="30777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2060"/>
                  </a:solidFill>
                  <a:effectLst/>
                  <a:uLnTx/>
                  <a:uFillTx/>
                  <a:latin typeface="Verdana"/>
                  <a:ea typeface="微软雅黑" panose="020B0503020204020204" pitchFamily="34" charset="-122"/>
                </a:rPr>
                <a:t>综述</a:t>
              </a:r>
            </a:p>
          </p:txBody>
        </p:sp>
        <p:sp>
          <p:nvSpPr>
            <p:cNvPr id="27" name="Rectangle 63"/>
            <p:cNvSpPr>
              <a:spLocks noChangeArrowheads="1"/>
            </p:cNvSpPr>
            <p:nvPr/>
          </p:nvSpPr>
          <p:spPr bwMode="auto">
            <a:xfrm>
              <a:off x="2525415" y="5551488"/>
              <a:ext cx="1936439" cy="195262"/>
            </a:xfrm>
            <a:prstGeom prst="rect">
              <a:avLst/>
            </a:prstGeom>
            <a:no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sp>
          <p:nvSpPr>
            <p:cNvPr id="28" name="Rectangle 64"/>
            <p:cNvSpPr>
              <a:spLocks noChangeArrowheads="1"/>
            </p:cNvSpPr>
            <p:nvPr/>
          </p:nvSpPr>
          <p:spPr bwMode="auto">
            <a:xfrm>
              <a:off x="2525415" y="5945188"/>
              <a:ext cx="1936439" cy="244475"/>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sp>
          <p:nvSpPr>
            <p:cNvPr id="29" name="Rectangle 65"/>
            <p:cNvSpPr>
              <a:spLocks noChangeArrowheads="1"/>
            </p:cNvSpPr>
            <p:nvPr/>
          </p:nvSpPr>
          <p:spPr bwMode="auto">
            <a:xfrm>
              <a:off x="4639950" y="5945188"/>
              <a:ext cx="1887684" cy="244475"/>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sp>
          <p:nvSpPr>
            <p:cNvPr id="30" name="Rectangle 66"/>
            <p:cNvSpPr>
              <a:spLocks noChangeArrowheads="1"/>
            </p:cNvSpPr>
            <p:nvPr/>
          </p:nvSpPr>
          <p:spPr bwMode="auto">
            <a:xfrm>
              <a:off x="4639951" y="5551488"/>
              <a:ext cx="1952777" cy="195262"/>
            </a:xfrm>
            <a:prstGeom prst="rect">
              <a:avLst/>
            </a:prstGeom>
            <a:no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sp>
          <p:nvSpPr>
            <p:cNvPr id="31" name="Rectangle 65"/>
            <p:cNvSpPr>
              <a:spLocks noChangeArrowheads="1"/>
            </p:cNvSpPr>
            <p:nvPr/>
          </p:nvSpPr>
          <p:spPr bwMode="auto">
            <a:xfrm>
              <a:off x="6657819" y="5945188"/>
              <a:ext cx="1887684" cy="244475"/>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sp>
          <p:nvSpPr>
            <p:cNvPr id="32" name="Rectangle 66"/>
            <p:cNvSpPr>
              <a:spLocks noChangeArrowheads="1"/>
            </p:cNvSpPr>
            <p:nvPr/>
          </p:nvSpPr>
          <p:spPr bwMode="auto">
            <a:xfrm>
              <a:off x="6657819" y="5551488"/>
              <a:ext cx="1952777" cy="195262"/>
            </a:xfrm>
            <a:prstGeom prst="rect">
              <a:avLst/>
            </a:prstGeom>
            <a:no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Verdana"/>
                  <a:ea typeface="微软雅黑" panose="020B0503020204020204" pitchFamily="34" charset="-122"/>
                </a:rPr>
                <a:t>…</a:t>
              </a:r>
            </a:p>
          </p:txBody>
        </p:sp>
      </p:grpSp>
      <p:sp>
        <p:nvSpPr>
          <p:cNvPr id="36" name="Line 67"/>
          <p:cNvSpPr>
            <a:spLocks noChangeShapeType="1"/>
          </p:cNvSpPr>
          <p:nvPr/>
        </p:nvSpPr>
        <p:spPr bwMode="auto">
          <a:xfrm>
            <a:off x="3538656" y="2194138"/>
            <a:ext cx="0" cy="370582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37" name="Line 68"/>
          <p:cNvSpPr>
            <a:spLocks noChangeShapeType="1"/>
          </p:cNvSpPr>
          <p:nvPr/>
        </p:nvSpPr>
        <p:spPr bwMode="auto">
          <a:xfrm flipH="1">
            <a:off x="5876021" y="2194138"/>
            <a:ext cx="3161" cy="370582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38" name="Line 68"/>
          <p:cNvSpPr>
            <a:spLocks noChangeShapeType="1"/>
          </p:cNvSpPr>
          <p:nvPr/>
        </p:nvSpPr>
        <p:spPr bwMode="auto">
          <a:xfrm>
            <a:off x="8183438" y="2194138"/>
            <a:ext cx="0" cy="370582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grpSp>
        <p:nvGrpSpPr>
          <p:cNvPr id="39" name="组合 38"/>
          <p:cNvGrpSpPr/>
          <p:nvPr/>
        </p:nvGrpSpPr>
        <p:grpSpPr>
          <a:xfrm>
            <a:off x="1371496" y="2208900"/>
            <a:ext cx="2039940" cy="1490589"/>
            <a:chOff x="1015484" y="3789041"/>
            <a:chExt cx="2381958" cy="1622631"/>
          </a:xfrm>
        </p:grpSpPr>
        <p:sp>
          <p:nvSpPr>
            <p:cNvPr id="40" name="矩形 39"/>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714233" y="2208900"/>
            <a:ext cx="2039940" cy="1490589"/>
            <a:chOff x="1015484" y="3789041"/>
            <a:chExt cx="2381958" cy="1622631"/>
          </a:xfrm>
        </p:grpSpPr>
        <p:sp>
          <p:nvSpPr>
            <p:cNvPr id="44" name="矩形 43"/>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020528" y="2208900"/>
            <a:ext cx="2039940" cy="1490589"/>
            <a:chOff x="1015484" y="3789041"/>
            <a:chExt cx="2381958" cy="1622631"/>
          </a:xfrm>
        </p:grpSpPr>
        <p:sp>
          <p:nvSpPr>
            <p:cNvPr id="48" name="矩形 47"/>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8342252" y="2208900"/>
            <a:ext cx="2039940" cy="1490589"/>
            <a:chOff x="1015484" y="3789041"/>
            <a:chExt cx="2381958" cy="1622631"/>
          </a:xfrm>
        </p:grpSpPr>
        <p:sp>
          <p:nvSpPr>
            <p:cNvPr id="52" name="矩形 51"/>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5146595"/>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345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3950"/>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345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3950"/>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falsh"/>
  <p:tag name="ISPRING_RESOURCE_PATHS_HASH_PRESENTER" val="ece9aea2e24e953354ac8ba9da8218262c6dd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2378</Words>
  <Application>Microsoft Office PowerPoint</Application>
  <PresentationFormat>自定义</PresentationFormat>
  <Paragraphs>315</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华文黑体</vt:lpstr>
      <vt:lpstr>Arial</vt:lpstr>
      <vt:lpstr>Wingdings</vt:lpstr>
      <vt:lpstr>华文细黑</vt:lpstr>
      <vt:lpstr>Verdana</vt:lpstr>
      <vt:lpstr>微软雅黑</vt:lpstr>
      <vt:lpstr>MStiffHei HKS UltraBold</vt:lpstr>
      <vt:lpstr>Impact</vt:lpstr>
      <vt:lpstr>造字工房悦黑体验版纤细体</vt:lpstr>
      <vt:lpstr>宋体</vt:lpstr>
      <vt:lpstr>经典繁超宋</vt:lpstr>
      <vt:lpstr>Calibri</vt:lpstr>
      <vt:lpstr>HelveticaNeueLT Pro 35 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Administrator</dc:creator>
  <cp:lastModifiedBy>Dell</cp:lastModifiedBy>
  <cp:revision>132</cp:revision>
  <dcterms:created xsi:type="dcterms:W3CDTF">2014-05-15T03:15:25Z</dcterms:created>
  <dcterms:modified xsi:type="dcterms:W3CDTF">2017-05-27T17:51:49Z</dcterms:modified>
</cp:coreProperties>
</file>