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7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416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6708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02663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598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91718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06095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80983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96181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785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0475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809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8331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9672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63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0428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509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7106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3845DA-D979-41A5-B89D-FEBE56FFFCDA}" type="datetimeFigureOut">
              <a:rPr lang="ar-EG" smtClean="0"/>
              <a:t>15/03/1447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F966A-8A1F-4833-B332-51AC6A77BD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8841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F6EA3A-9CB2-E62D-DB87-71EDAA4EB760}"/>
              </a:ext>
            </a:extLst>
          </p:cNvPr>
          <p:cNvSpPr txBox="1">
            <a:spLocks/>
          </p:cNvSpPr>
          <p:nvPr/>
        </p:nvSpPr>
        <p:spPr>
          <a:xfrm>
            <a:off x="5279923" y="1061884"/>
            <a:ext cx="7167717" cy="458183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5200" b="1" dirty="0"/>
              <a:t>Mazen </a:t>
            </a:r>
          </a:p>
          <a:p>
            <a:pPr algn="ctr"/>
            <a:r>
              <a:rPr lang="en-US" sz="55200" b="1" dirty="0"/>
              <a:t>Saad</a:t>
            </a:r>
          </a:p>
          <a:p>
            <a:pPr algn="ctr"/>
            <a:endParaRPr lang="ar-EG" sz="21600" dirty="0"/>
          </a:p>
          <a:p>
            <a:pPr algn="ctr"/>
            <a:r>
              <a:rPr lang="ro-RO" sz="21600" dirty="0">
                <a:solidFill>
                  <a:schemeClr val="accent3"/>
                </a:solidFill>
              </a:rPr>
              <a:t>Computer teacher</a:t>
            </a:r>
            <a:endParaRPr lang="ar-EG" sz="21600" dirty="0">
              <a:solidFill>
                <a:schemeClr val="accent3"/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D8DDBA9-2E17-440E-053C-1EC4450A9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86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36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A376-9854-BEFE-A65C-F5D8B9F7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9" y="1101647"/>
            <a:ext cx="11577233" cy="1400530"/>
          </a:xfrm>
        </p:spPr>
        <p:txBody>
          <a:bodyPr/>
          <a:lstStyle/>
          <a:p>
            <a:r>
              <a:rPr lang="en-US" sz="4400" b="1" dirty="0"/>
              <a:t>3- ram stores data for a short amount of time</a:t>
            </a:r>
            <a:endParaRPr lang="ar-EG" dirty="0"/>
          </a:p>
        </p:txBody>
      </p:sp>
      <p:pic>
        <p:nvPicPr>
          <p:cNvPr id="3074" name="Picture 2" descr="‪Hynix Samsung 1600 Mhz 8GB DDR 3 Desktop Pollout RAM at ₹ 900/piece in  Mumbai‬‏">
            <a:extLst>
              <a:ext uri="{FF2B5EF4-FFF2-40B4-BE49-F238E27FC236}">
                <a16:creationId xmlns:a16="http://schemas.microsoft.com/office/drawing/2014/main" id="{D8A59C42-DBAD-68E0-B97B-21747B206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06" y="3006368"/>
            <a:ext cx="9207756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9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87786C-3C80-8CA2-6C08-40B00EB4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135" y="1325880"/>
            <a:ext cx="4171251" cy="16905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</a:pPr>
            <a:r>
              <a:rPr lang="en-US" sz="4400" b="1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We follow the explanation</a:t>
            </a:r>
          </a:p>
        </p:txBody>
      </p:sp>
      <p:sp>
        <p:nvSpPr>
          <p:cNvPr id="2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18EC7-5825-3C25-4652-43AA45BFB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00" y="647698"/>
            <a:ext cx="5381369" cy="5562139"/>
          </a:xfrm>
          <a:prstGeom prst="rect">
            <a:avLst/>
          </a:prstGeom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A8F6AB9-BE46-D277-777C-1A581CF06212}"/>
              </a:ext>
            </a:extLst>
          </p:cNvPr>
          <p:cNvSpPr txBox="1">
            <a:spLocks/>
          </p:cNvSpPr>
          <p:nvPr/>
        </p:nvSpPr>
        <p:spPr>
          <a:xfrm>
            <a:off x="7809954" y="3497054"/>
            <a:ext cx="4053233" cy="1690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rtl="0">
              <a:lnSpc>
                <a:spcPct val="90000"/>
              </a:lnSpc>
            </a:pPr>
            <a:r>
              <a:rPr lang="en-US" b="1" dirty="0">
                <a:solidFill>
                  <a:schemeClr val="accent3"/>
                </a:solidFill>
              </a:rPr>
              <a:t>Yes</a:t>
            </a:r>
            <a:r>
              <a:rPr lang="en-US" b="1" dirty="0">
                <a:solidFill>
                  <a:srgbClr val="EBEBEB"/>
                </a:solidFill>
              </a:rPr>
              <a:t> Or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31124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A358D-67B0-3A27-30F3-5209040A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771" y="3481777"/>
            <a:ext cx="3352375" cy="30665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>
              <a:lnSpc>
                <a:spcPct val="90000"/>
              </a:lnSpc>
            </a:pPr>
            <a:r>
              <a:rPr lang="en-US" sz="5400" b="1" dirty="0">
                <a:solidFill>
                  <a:schemeClr val="bg2"/>
                </a:solidFill>
              </a:rPr>
              <a:t>4- hard disk it is the largest data storage device in the computer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3" name="Picture 2" descr="A hard drive with a silver disk&#10;&#10;AI-generated content may be incorrect.">
            <a:extLst>
              <a:ext uri="{FF2B5EF4-FFF2-40B4-BE49-F238E27FC236}">
                <a16:creationId xmlns:a16="http://schemas.microsoft.com/office/drawing/2014/main" id="{A39B0C16-4CD1-5280-1D9F-608EB3330F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724545"/>
            <a:ext cx="6270662" cy="540844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173911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1B6F0-E01D-D87F-E7B1-D8FCF9F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45" y="378519"/>
            <a:ext cx="4966021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sz="8000" b="1" dirty="0"/>
              <a:t>Exercise</a:t>
            </a:r>
          </a:p>
        </p:txBody>
      </p:sp>
      <p:pic>
        <p:nvPicPr>
          <p:cNvPr id="4" name="Picture 3" descr="A yellow folders and a pen&#10;&#10;AI-generated content may be incorrect.">
            <a:extLst>
              <a:ext uri="{FF2B5EF4-FFF2-40B4-BE49-F238E27FC236}">
                <a16:creationId xmlns:a16="http://schemas.microsoft.com/office/drawing/2014/main" id="{CB8E3796-EC44-9511-BD43-0DCAF1E8C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6" r="13779" b="-1"/>
          <a:stretch>
            <a:fillRect/>
          </a:stretch>
        </p:blipFill>
        <p:spPr>
          <a:xfrm>
            <a:off x="4542084" y="10"/>
            <a:ext cx="755731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FEFF673-A9DE-416D-A04E-1D5090454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6436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97794-197F-2953-2FF9-2F2B7F9B0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6691097" cy="4142772"/>
          </a:xfrm>
        </p:spPr>
        <p:txBody>
          <a:bodyPr vert="horz" lIns="91440" tIns="45720" rIns="91440" bIns="45720" rtlCol="0" anchor="b">
            <a:noAutofit/>
          </a:bodyPr>
          <a:lstStyle/>
          <a:p>
            <a:pPr rtl="0">
              <a:lnSpc>
                <a:spcPct val="90000"/>
              </a:lnSpc>
            </a:pPr>
            <a:r>
              <a:rPr lang="en-US" sz="8800" b="1" dirty="0">
                <a:solidFill>
                  <a:srgbClr val="EBEBEB"/>
                </a:solidFill>
              </a:rPr>
              <a:t>Page Number </a:t>
            </a:r>
            <a:br>
              <a:rPr lang="en-US" sz="8800" b="1" dirty="0">
                <a:solidFill>
                  <a:srgbClr val="EBEBEB"/>
                </a:solidFill>
              </a:rPr>
            </a:br>
            <a:r>
              <a:rPr lang="en-US" sz="8800" b="1" dirty="0">
                <a:solidFill>
                  <a:srgbClr val="EBEBEB"/>
                </a:solidFill>
              </a:rPr>
              <a:t>04</a:t>
            </a:r>
          </a:p>
        </p:txBody>
      </p:sp>
      <p:sp>
        <p:nvSpPr>
          <p:cNvPr id="4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ver of a book&#10;&#10;AI-generated content may be incorrect.">
            <a:extLst>
              <a:ext uri="{FF2B5EF4-FFF2-40B4-BE49-F238E27FC236}">
                <a16:creationId xmlns:a16="http://schemas.microsoft.com/office/drawing/2014/main" id="{6AD6F80C-0432-688D-0F4D-BE0D1CAB5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8" r="9980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7245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E9FE89F-1136-C58A-F90A-FEA8F08B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727920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endParaRPr lang="en-US" sz="3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cartoon of a child sitting at a table with a pencil&#10;&#10;AI-generated content may be incorrect.">
            <a:extLst>
              <a:ext uri="{FF2B5EF4-FFF2-40B4-BE49-F238E27FC236}">
                <a16:creationId xmlns:a16="http://schemas.microsoft.com/office/drawing/2014/main" id="{F636CC74-EFB2-55BA-E86E-32FACC8DF9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925" y="570703"/>
            <a:ext cx="5342146" cy="56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3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7A558-91A0-869B-6D8E-E697FA8FB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BBDD-5FDB-6A72-81F7-C7D8CEDC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727920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>
              <a:lnSpc>
                <a:spcPct val="90000"/>
              </a:lnSpc>
            </a:pPr>
            <a:endParaRPr lang="en-US" sz="3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cartoon of a child sitting at a table with a pencil&#10;&#10;AI-generated content may be incorrect.">
            <a:extLst>
              <a:ext uri="{FF2B5EF4-FFF2-40B4-BE49-F238E27FC236}">
                <a16:creationId xmlns:a16="http://schemas.microsoft.com/office/drawing/2014/main" id="{B9D5B2A3-F5B3-1B05-F45D-218E5AAE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925" y="570703"/>
            <a:ext cx="5342146" cy="56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3F5E8-2002-0D2B-5399-B2AF9E5D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454964"/>
            <a:ext cx="4799009" cy="33088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endParaRPr lang="en-US" sz="2900" dirty="0"/>
          </a:p>
        </p:txBody>
      </p:sp>
      <p:pic>
        <p:nvPicPr>
          <p:cNvPr id="4" name="Picture 3" descr="A cartoon of a child holding a pencil and writing in a book&#10;&#10;AI-generated content may be incorrect.">
            <a:extLst>
              <a:ext uri="{FF2B5EF4-FFF2-40B4-BE49-F238E27FC236}">
                <a16:creationId xmlns:a16="http://schemas.microsoft.com/office/drawing/2014/main" id="{1814D1B3-EE96-332F-09C6-C4DED1D2B4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" r="2" b="2"/>
          <a:stretch>
            <a:fillRect/>
          </a:stretch>
        </p:blipFill>
        <p:spPr>
          <a:xfrm>
            <a:off x="6094411" y="10"/>
            <a:ext cx="609759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A5788BB-481F-4FC7-AD49-73D20DDD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2437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1BD51C-5FAB-A896-6724-735F96A2D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70DFD-65B2-9D13-4382-1902B483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6656373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endParaRPr lang="en-US" sz="3400" dirty="0">
              <a:solidFill>
                <a:srgbClr val="EBEBEB"/>
              </a:solidFill>
            </a:endParaRPr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rd drive with a silver disk&#10;&#10;AI-generated content may be incorrect.">
            <a:extLst>
              <a:ext uri="{FF2B5EF4-FFF2-40B4-BE49-F238E27FC236}">
                <a16:creationId xmlns:a16="http://schemas.microsoft.com/office/drawing/2014/main" id="{C17EBB0A-9A48-E44D-84B5-03B22F3886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6" r="21295" b="-1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741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971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A1AB-7E54-CE1E-549F-89CEA43E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535" y="324466"/>
            <a:ext cx="9144000" cy="4581832"/>
          </a:xfrm>
        </p:spPr>
        <p:txBody>
          <a:bodyPr>
            <a:normAutofit fontScale="90000"/>
          </a:bodyPr>
          <a:lstStyle/>
          <a:p>
            <a:r>
              <a:rPr lang="en-US" sz="37200" dirty="0"/>
              <a:t>ICT</a:t>
            </a:r>
            <a:endParaRPr lang="ar-EG" sz="37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9410BF-947B-2C44-CD99-421365520B67}"/>
              </a:ext>
            </a:extLst>
          </p:cNvPr>
          <p:cNvSpPr txBox="1">
            <a:spLocks/>
          </p:cNvSpPr>
          <p:nvPr/>
        </p:nvSpPr>
        <p:spPr>
          <a:xfrm>
            <a:off x="2875935" y="1951702"/>
            <a:ext cx="9144000" cy="4581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7900" dirty="0"/>
              <a:t>Grade 3</a:t>
            </a:r>
            <a:endParaRPr lang="ar-EG" sz="37200" dirty="0"/>
          </a:p>
        </p:txBody>
      </p:sp>
    </p:spTree>
    <p:extLst>
      <p:ext uri="{BB962C8B-B14F-4D97-AF65-F5344CB8AC3E}">
        <p14:creationId xmlns:p14="http://schemas.microsoft.com/office/powerpoint/2010/main" val="382947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814D-EB66-DA41-AF64-EC473DF25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537" y="523567"/>
            <a:ext cx="8825658" cy="3329581"/>
          </a:xfrm>
        </p:spPr>
        <p:txBody>
          <a:bodyPr/>
          <a:lstStyle/>
          <a:p>
            <a:r>
              <a:rPr lang="en-US" dirty="0"/>
              <a:t>Enter the notebook and write the following:</a:t>
            </a:r>
            <a:endParaRPr lang="ar-E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E3409-D686-729E-2E74-7A1D9EA8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993" y="2208266"/>
            <a:ext cx="4486404" cy="448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3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DF5DD-70DD-A14B-C9FC-65E34ACC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37" y="275303"/>
            <a:ext cx="8825657" cy="1031290"/>
          </a:xfrm>
        </p:spPr>
        <p:txBody>
          <a:bodyPr/>
          <a:lstStyle/>
          <a:p>
            <a:pPr algn="ctr"/>
            <a:r>
              <a:rPr lang="ro-RO" sz="8000" b="1" dirty="0"/>
              <a:t>Lesson title</a:t>
            </a:r>
            <a:endParaRPr lang="ar-EG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46EE9A-8C21-004E-9CB0-54CD93568534}"/>
              </a:ext>
            </a:extLst>
          </p:cNvPr>
          <p:cNvSpPr txBox="1">
            <a:spLocks/>
          </p:cNvSpPr>
          <p:nvPr/>
        </p:nvSpPr>
        <p:spPr>
          <a:xfrm>
            <a:off x="1258195" y="1591697"/>
            <a:ext cx="8825657" cy="10312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/>
              <a:t>Inside a computer</a:t>
            </a:r>
            <a:endParaRPr lang="ar-EG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05462-9E1B-703E-C9D5-2511685EA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7" y="2977075"/>
            <a:ext cx="2464273" cy="36056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BFCBBE-1460-A612-54FB-F06584107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485" y="3178498"/>
            <a:ext cx="4026386" cy="302547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B781974-14F6-30CE-1ACC-1578929DF1FB}"/>
              </a:ext>
            </a:extLst>
          </p:cNvPr>
          <p:cNvSpPr txBox="1">
            <a:spLocks/>
          </p:cNvSpPr>
          <p:nvPr/>
        </p:nvSpPr>
        <p:spPr>
          <a:xfrm>
            <a:off x="3087430" y="3293806"/>
            <a:ext cx="5167185" cy="18055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1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rtl="1" eaLnBrk="1" hangingPunct="1">
              <a:defRPr>
                <a:solidFill>
                  <a:schemeClr val="tx2"/>
                </a:solidFill>
              </a:defRPr>
            </a:lvl2pPr>
            <a:lvl3pPr rtl="1" eaLnBrk="1" hangingPunct="1">
              <a:defRPr>
                <a:solidFill>
                  <a:schemeClr val="tx2"/>
                </a:solidFill>
              </a:defRPr>
            </a:lvl3pPr>
            <a:lvl4pPr rtl="1" eaLnBrk="1" hangingPunct="1">
              <a:defRPr>
                <a:solidFill>
                  <a:schemeClr val="tx2"/>
                </a:solidFill>
              </a:defRPr>
            </a:lvl4pPr>
            <a:lvl5pPr rtl="1" eaLnBrk="1" hangingPunct="1">
              <a:defRPr>
                <a:solidFill>
                  <a:schemeClr val="tx2"/>
                </a:solidFill>
              </a:defRPr>
            </a:lvl5pPr>
            <a:lvl6pPr rtl="1" eaLnBrk="1" hangingPunct="1">
              <a:defRPr>
                <a:solidFill>
                  <a:schemeClr val="tx2"/>
                </a:solidFill>
              </a:defRPr>
            </a:lvl6pPr>
            <a:lvl7pPr rtl="1" eaLnBrk="1" hangingPunct="1">
              <a:defRPr>
                <a:solidFill>
                  <a:schemeClr val="tx2"/>
                </a:solidFill>
              </a:defRPr>
            </a:lvl7pPr>
            <a:lvl8pPr rtl="1" eaLnBrk="1" hangingPunct="1">
              <a:defRPr>
                <a:solidFill>
                  <a:schemeClr val="tx2"/>
                </a:solidFill>
              </a:defRPr>
            </a:lvl8pPr>
            <a:lvl9pPr rtl="1"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dirty="0"/>
              <a:t>T</a:t>
            </a:r>
            <a:r>
              <a:rPr lang="ro-RO" sz="5400" dirty="0"/>
              <a:t>he </a:t>
            </a:r>
            <a:r>
              <a:rPr lang="en-US" sz="5400" dirty="0"/>
              <a:t>D</a:t>
            </a:r>
            <a:r>
              <a:rPr lang="ro-RO" sz="5400" dirty="0"/>
              <a:t>ate</a:t>
            </a:r>
            <a:endParaRPr lang="ar-EG" sz="5400" dirty="0"/>
          </a:p>
          <a:p>
            <a:pPr algn="ctr"/>
            <a:r>
              <a:rPr lang="en-US" sz="5400" dirty="0"/>
              <a:t>2025 / 9 / 7</a:t>
            </a:r>
            <a:endParaRPr lang="ar-EG" sz="5400" dirty="0"/>
          </a:p>
        </p:txBody>
      </p:sp>
    </p:spTree>
    <p:extLst>
      <p:ext uri="{BB962C8B-B14F-4D97-AF65-F5344CB8AC3E}">
        <p14:creationId xmlns:p14="http://schemas.microsoft.com/office/powerpoint/2010/main" val="230222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99B1-0A59-111C-001E-D3410E04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192506"/>
            <a:ext cx="11385754" cy="6296784"/>
          </a:xfrm>
        </p:spPr>
        <p:txBody>
          <a:bodyPr/>
          <a:lstStyle/>
          <a:p>
            <a:pPr rtl="0"/>
            <a:r>
              <a:rPr lang="en-US" sz="3600" b="1" dirty="0"/>
              <a:t>1- the power supply unit (</a:t>
            </a:r>
            <a:r>
              <a:rPr lang="en-US" sz="3600" b="1" dirty="0" err="1"/>
              <a:t>psu</a:t>
            </a:r>
            <a:r>
              <a:rPr lang="en-US" sz="3600" b="1" dirty="0"/>
              <a:t>) provides electric power to the computer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2- Motherboard it connects all the parts of the computer with each other.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3- ram stores data for a short amount of time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4- hard disk it is the largest data storage device in the computer</a:t>
            </a:r>
            <a:endParaRPr lang="ar-EG" sz="3600" b="1" dirty="0"/>
          </a:p>
        </p:txBody>
      </p:sp>
    </p:spTree>
    <p:extLst>
      <p:ext uri="{BB962C8B-B14F-4D97-AF65-F5344CB8AC3E}">
        <p14:creationId xmlns:p14="http://schemas.microsoft.com/office/powerpoint/2010/main" val="47370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69FFD-7C76-77EA-219E-4022C9E19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E2BF-90EC-2154-7AB3-F1265790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899652"/>
            <a:ext cx="11385754" cy="1696063"/>
          </a:xfrm>
        </p:spPr>
        <p:txBody>
          <a:bodyPr/>
          <a:lstStyle/>
          <a:p>
            <a:pPr rtl="0"/>
            <a:r>
              <a:rPr lang="en-US" sz="3600" b="1" dirty="0"/>
              <a:t>5- a disk drive is inside the </a:t>
            </a:r>
            <a:r>
              <a:rPr lang="en-US" sz="3600" b="1" dirty="0" err="1"/>
              <a:t>cpu</a:t>
            </a:r>
            <a:r>
              <a:rPr lang="en-US" sz="3600" b="1" dirty="0"/>
              <a:t> cabinet or the </a:t>
            </a:r>
            <a:r>
              <a:rPr lang="en-US" sz="3600" b="1" dirty="0" err="1"/>
              <a:t>the</a:t>
            </a:r>
            <a:r>
              <a:rPr lang="en-US" sz="3600" b="1" dirty="0"/>
              <a:t> laptop.</a:t>
            </a:r>
          </a:p>
        </p:txBody>
      </p:sp>
    </p:spTree>
    <p:extLst>
      <p:ext uri="{BB962C8B-B14F-4D97-AF65-F5344CB8AC3E}">
        <p14:creationId xmlns:p14="http://schemas.microsoft.com/office/powerpoint/2010/main" val="3688820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FCBE-E280-18A9-2E5A-1368C94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416279"/>
            <a:ext cx="9404723" cy="4197940"/>
          </a:xfrm>
        </p:spPr>
        <p:txBody>
          <a:bodyPr/>
          <a:lstStyle/>
          <a:p>
            <a:pPr algn="ctr" rtl="0"/>
            <a:r>
              <a:rPr lang="en-US" sz="28700" dirty="0">
                <a:solidFill>
                  <a:schemeClr val="accent3"/>
                </a:solidFill>
              </a:rPr>
              <a:t>Start</a:t>
            </a:r>
            <a:endParaRPr lang="ar-EG" sz="287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AA41C-183F-6816-1807-49E0ACCD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11189994" cy="20352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4400" dirty="0">
                <a:solidFill>
                  <a:srgbClr val="EBEBEB"/>
                </a:solidFill>
              </a:rPr>
              <a:t>1- the power supply unit (</a:t>
            </a:r>
            <a:r>
              <a:rPr lang="en-US" sz="4400" dirty="0" err="1">
                <a:solidFill>
                  <a:srgbClr val="EBEBEB"/>
                </a:solidFill>
              </a:rPr>
              <a:t>psu</a:t>
            </a:r>
            <a:r>
              <a:rPr lang="en-US" sz="4400" dirty="0">
                <a:solidFill>
                  <a:srgbClr val="EBEBEB"/>
                </a:solidFill>
              </a:rPr>
              <a:t>) provides electric power to the computer</a:t>
            </a:r>
            <a:endParaRPr lang="en-US" sz="4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6" name="Picture 2" descr="‪SSP-1000RS | Seasonic 1kW ATX Power Supply, 100 → 240V ac Input, 3.3V  Output | RS‬‏">
            <a:extLst>
              <a:ext uri="{FF2B5EF4-FFF2-40B4-BE49-F238E27FC236}">
                <a16:creationId xmlns:a16="http://schemas.microsoft.com/office/drawing/2014/main" id="{20F7BC0A-DFE3-4AD9-72D2-3D4B21C9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075" y="254536"/>
            <a:ext cx="6326673" cy="35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868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89DF-6C70-FCE4-06BA-A86F4496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166" y="1015163"/>
            <a:ext cx="6105865" cy="5842837"/>
          </a:xfrm>
        </p:spPr>
        <p:txBody>
          <a:bodyPr/>
          <a:lstStyle/>
          <a:p>
            <a:r>
              <a:rPr lang="en-US" sz="4400" b="1" dirty="0"/>
              <a:t>2- Motherboard it connects all the parts of the computer with each other.</a:t>
            </a:r>
            <a:endParaRPr lang="ar-EG" dirty="0"/>
          </a:p>
        </p:txBody>
      </p:sp>
      <p:pic>
        <p:nvPicPr>
          <p:cNvPr id="2050" name="Picture 2" descr="‪ASUS H110M-E/M.2 LGA 1151 Micro-ATX Motherboard H110M-E/M.2 B&amp;H‬‏">
            <a:extLst>
              <a:ext uri="{FF2B5EF4-FFF2-40B4-BE49-F238E27FC236}">
                <a16:creationId xmlns:a16="http://schemas.microsoft.com/office/drawing/2014/main" id="{8B55B9CF-E0EE-8926-95EF-CB76CC2C3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241" y="2448232"/>
            <a:ext cx="8386675" cy="440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570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245</TotalTime>
  <Words>164</Words>
  <Application>Microsoft Office PowerPoint</Application>
  <PresentationFormat>Widescreen</PresentationFormat>
  <Paragraphs>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Ion</vt:lpstr>
      <vt:lpstr>PowerPoint Presentation</vt:lpstr>
      <vt:lpstr>ICT</vt:lpstr>
      <vt:lpstr>Enter the notebook and write the following:</vt:lpstr>
      <vt:lpstr>Lesson title</vt:lpstr>
      <vt:lpstr>1- the power supply unit (psu) provides electric power to the computer  2- Motherboard it connects all the parts of the computer with each other.  3- ram stores data for a short amount of time  4- hard disk it is the largest data storage device in the computer</vt:lpstr>
      <vt:lpstr>5- a disk drive is inside the cpu cabinet or the the laptop.</vt:lpstr>
      <vt:lpstr>Start</vt:lpstr>
      <vt:lpstr>1- the power supply unit (psu) provides electric power to the computer</vt:lpstr>
      <vt:lpstr>2- Motherboard it connects all the parts of the computer with each other.</vt:lpstr>
      <vt:lpstr>3- ram stores data for a short amount of time</vt:lpstr>
      <vt:lpstr>We follow the explanation</vt:lpstr>
      <vt:lpstr>4- hard disk it is the largest data storage device in the computer</vt:lpstr>
      <vt:lpstr>Exercise</vt:lpstr>
      <vt:lpstr>Page Number  04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Mazen Abdel Tawab Saad Ahmed</dc:creator>
  <cp:lastModifiedBy>Mazen Abdel Tawab Saad Ahmed</cp:lastModifiedBy>
  <cp:revision>41</cp:revision>
  <dcterms:created xsi:type="dcterms:W3CDTF">2025-09-06T15:54:50Z</dcterms:created>
  <dcterms:modified xsi:type="dcterms:W3CDTF">2025-09-07T12:18:36Z</dcterms:modified>
</cp:coreProperties>
</file>