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ontserrat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6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902506"/>
            <a:ext cx="610040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Social Media Dashboard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40135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covers a React-based interactive analytics dashboard component. It enables dynamic visualization of engagement, reach, and impression metrics across multiple time frames.</a:t>
            </a:r>
            <a:endParaRPr lang="en-US" sz="17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C3C448-067D-10D2-2669-AA91DF15563E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77521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525554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30997" y="255549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5999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Dynamic Visualization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08610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charts improve data understanding.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58309" y="3866078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30997" y="389602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462326" y="3940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Scalable Component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462326" y="442662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Reusable in multiple application contexts.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206603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30997" y="523654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28101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Modern UI Design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767149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and user-friendly interface boosts adoption.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758309" y="6547128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830997" y="6577072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462326" y="66215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462326" y="7107674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component, collect feedback, and refine features.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8761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Meet the Contributors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03359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Discover the talented team behind the Social Media Dashboard project. Each contributor brings unique expertise to deliver a powerful analytics tool.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1873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Omar Mahmoud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760119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Developer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</a:rPr>
              <a:t>Also worked on some basic Back-End points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4176474" y="41873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Yahya Ayman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176474" y="4760119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94640" y="41873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</a:rPr>
              <a:t>Reem Adel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4640" y="4760119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UI/UX Designer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</a:rPr>
              <a:t>Also Worked on the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</a:rPr>
              <a:t>Front-End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11012805" y="41873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Mohamed Galal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1012804" y="4760119"/>
            <a:ext cx="303393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Dev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</a:rPr>
              <a:t>Worked on React components and Functions</a:t>
            </a:r>
            <a:endParaRPr lang="en-US" sz="17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82E8F617-4994-61FC-A723-EB7386BE729D}"/>
              </a:ext>
            </a:extLst>
          </p:cNvPr>
          <p:cNvSpPr/>
          <p:nvPr/>
        </p:nvSpPr>
        <p:spPr>
          <a:xfrm>
            <a:off x="4176474" y="4760119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Developer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</a:rPr>
              <a:t>Worked on components and Styling</a:t>
            </a:r>
            <a:endParaRPr lang="en-US" sz="1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DAC3F6-E48E-ECAA-FA57-77D2154F10A1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5498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Technology Stack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038826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16499" y="2129552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HTML/CSS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16499" y="2615684"/>
            <a:ext cx="231719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Structure and style for responsive layout and design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42" y="2038826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862632" y="2129552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React.js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862632" y="2615684"/>
            <a:ext cx="231719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Component-based UI for dynamic and interactive interfaces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574" y="2038826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08764" y="2129552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08764" y="2615684"/>
            <a:ext cx="231719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Pre-built UI framework for consistent and mobile-first design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707" y="2038826"/>
            <a:ext cx="541615" cy="5416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554897" y="2129552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Chart.js &amp; Axios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554897" y="2615684"/>
            <a:ext cx="231719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visualization and efficient API communication</a:t>
            </a:r>
            <a:endParaRPr lang="en-US" sz="17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4473654"/>
            <a:ext cx="541615" cy="54161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16499" y="4564380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Node.js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16499" y="5050512"/>
            <a:ext cx="231719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Server-side JavaScript runtime environment</a:t>
            </a:r>
            <a:endParaRPr lang="en-US" sz="17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442" y="4473654"/>
            <a:ext cx="541615" cy="54161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862632" y="4564380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Express.js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862632" y="5050512"/>
            <a:ext cx="231719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Fast, unopinionated web framework for Node.js</a:t>
            </a:r>
            <a:endParaRPr lang="en-US" sz="17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574" y="4473654"/>
            <a:ext cx="541615" cy="54161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8208764" y="4564380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MongoDB</a:t>
            </a:r>
            <a:endParaRPr lang="en-US" sz="2200" dirty="0"/>
          </a:p>
        </p:txBody>
      </p:sp>
      <p:sp>
        <p:nvSpPr>
          <p:cNvPr id="23" name="Text 14"/>
          <p:cNvSpPr/>
          <p:nvPr/>
        </p:nvSpPr>
        <p:spPr>
          <a:xfrm>
            <a:off x="8208764" y="5050512"/>
            <a:ext cx="231719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NoSQL database for flexible, document-oriented data storage</a:t>
            </a:r>
            <a:endParaRPr lang="en-US" sz="170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6707" y="4473654"/>
            <a:ext cx="541615" cy="54161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1554897" y="4564380"/>
            <a:ext cx="231719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React-Toastify</a:t>
            </a:r>
            <a:endParaRPr lang="en-US" sz="2200" dirty="0"/>
          </a:p>
        </p:txBody>
      </p:sp>
      <p:sp>
        <p:nvSpPr>
          <p:cNvPr id="26" name="Text 16"/>
          <p:cNvSpPr/>
          <p:nvPr/>
        </p:nvSpPr>
        <p:spPr>
          <a:xfrm>
            <a:off x="11554897" y="5050512"/>
            <a:ext cx="231719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Lightweight notification library for real-time user feedback</a:t>
            </a:r>
            <a:endParaRPr lang="en-US" sz="1700" dirty="0"/>
          </a:p>
        </p:txBody>
      </p:sp>
      <p:sp>
        <p:nvSpPr>
          <p:cNvPr id="27" name="Text 17"/>
          <p:cNvSpPr/>
          <p:nvPr/>
        </p:nvSpPr>
        <p:spPr>
          <a:xfrm>
            <a:off x="758309" y="668107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dashboard combines these technologies to deliver a seamless user experience. React-Toastify adds smooth notification support for real-time feedback.</a:t>
            </a:r>
            <a:endParaRPr lang="en-US" sz="17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350338-2493-A1C4-9908-00DE6A73CCD6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25385"/>
            <a:ext cx="708600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Dynamic Data Visualizations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163014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948726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Pie Chart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3723561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Visualizes metric distribution with dynamic legends.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3774" y="3163014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897791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Bar Chart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97791" y="3723561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Shows trends with conditional highlighting on key points.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196959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948726" y="52713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Line Chart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575750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Illustrates growth patterns over extended periods.</a:t>
            </a:r>
            <a:endParaRPr lang="en-US" sz="17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20EB2-0D9D-16C1-8FCC-6ADA9C776CB5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678275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Powerful Dynamic Filtering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Metric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from Engagement, Reach, or Impressions.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Time Range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Options for Daily, Weekly, or Monthly data views.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Charts refresh immediately based on user filters.</a:t>
            </a:r>
            <a:endParaRPr lang="en-US" sz="1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CCA36B-8B3A-C4D6-3AB4-7FB7C9E722A1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435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136112"/>
            <a:ext cx="84661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Comprehensive Overview Section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173742"/>
            <a:ext cx="4226838" cy="1627942"/>
          </a:xfrm>
          <a:prstGeom prst="roundRect">
            <a:avLst>
              <a:gd name="adj" fmla="val 1996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2504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Followers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user base with percentage change comparison.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1722" y="5173742"/>
            <a:ext cx="4226838" cy="1627942"/>
          </a:xfrm>
          <a:prstGeom prst="roundRect">
            <a:avLst>
              <a:gd name="adj" fmla="val 1996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25916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Engagement Rate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5916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Tracks how actively users interact with content.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5134" y="5173742"/>
            <a:ext cx="4226838" cy="1627942"/>
          </a:xfrm>
          <a:prstGeom prst="roundRect">
            <a:avLst>
              <a:gd name="adj" fmla="val 1996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69329" y="5397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Posts Published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9329" y="5884069"/>
            <a:ext cx="37784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 of content items published during selected period.</a:t>
            </a:r>
            <a:endParaRPr lang="en-US" sz="17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BC4D88-3E57-9747-A089-63721F6D3FF3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84844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Modern UI/UX Design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886075"/>
            <a:ext cx="162401" cy="832842"/>
          </a:xfrm>
          <a:prstGeom prst="roundRect">
            <a:avLst>
              <a:gd name="adj" fmla="val 20011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732032" y="288607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Layout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32032" y="3372207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Adapts seamlessly to different screen sizes.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569631" y="3935492"/>
            <a:ext cx="162401" cy="832842"/>
          </a:xfrm>
          <a:prstGeom prst="roundRect">
            <a:avLst>
              <a:gd name="adj" fmla="val 20011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56953" y="3935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 Consistency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56953" y="4421624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Unified color palette elevates clarity and aesthetics.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94671" y="4984909"/>
            <a:ext cx="162401" cy="1179552"/>
          </a:xfrm>
          <a:prstGeom prst="roundRect">
            <a:avLst>
              <a:gd name="adj" fmla="val 200118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381994" y="4984909"/>
            <a:ext cx="28928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Material Inspired Cards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381994" y="5471041"/>
            <a:ext cx="649009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Cards with rounded edges and shadows improve readability.</a:t>
            </a:r>
            <a:endParaRPr lang="en-US" sz="17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BBEDBA-774E-939E-93EB-C65ED673E9F8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8968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Reusable React Functional Component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040023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325659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Component Structure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66461" y="3742730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to integrate into larger React projects.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339947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45565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Leverages Chart.js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5042654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Robust charting with React wrapper for flexibility.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5639872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6461" y="58564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Customizable Props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66461" y="6342578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dynamic data and filter-based rendering.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2154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Technology Stack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1959173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2717363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React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44709" y="3203496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 framework ensuring efficient UI rendering.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419" y="1959173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77419" y="2717363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Chart.js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77419" y="3203496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Powerful JavaScript library for flexible charting.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0129" y="1959173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0129" y="2717363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React Bootstrap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10129" y="3203496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Prebuilt components enabling responsive, modern design.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709" y="4676894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44709" y="5435084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JavaScript ES6+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44709" y="5921216"/>
            <a:ext cx="236196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Modern syntax supporting functional and modular code.</a:t>
            </a:r>
            <a:endParaRPr lang="en-US" sz="17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64032C-F644-13D6-F1CD-1F912E2B243D}"/>
              </a:ext>
            </a:extLst>
          </p:cNvPr>
          <p:cNvSpPr/>
          <p:nvPr/>
        </p:nvSpPr>
        <p:spPr>
          <a:xfrm>
            <a:off x="12782144" y="7694579"/>
            <a:ext cx="1848256" cy="5350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468</Words>
  <Application>Microsoft Office PowerPoint</Application>
  <PresentationFormat>Custom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Barlow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Office</cp:lastModifiedBy>
  <cp:revision>2</cp:revision>
  <dcterms:created xsi:type="dcterms:W3CDTF">2025-05-12T14:29:07Z</dcterms:created>
  <dcterms:modified xsi:type="dcterms:W3CDTF">2025-05-12T14:37:21Z</dcterms:modified>
</cp:coreProperties>
</file>