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73" r:id="rId2"/>
    <p:sldId id="310" r:id="rId3"/>
    <p:sldId id="274" r:id="rId4"/>
    <p:sldId id="311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0" autoAdjust="0"/>
    <p:restoredTop sz="93792" autoAdjust="0"/>
  </p:normalViewPr>
  <p:slideViewPr>
    <p:cSldViewPr>
      <p:cViewPr varScale="1">
        <p:scale>
          <a:sx n="67" d="100"/>
          <a:sy n="67" d="100"/>
        </p:scale>
        <p:origin x="143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8A829E-4E83-44A3-81E0-8BA35719EA03}" type="doc">
      <dgm:prSet loTypeId="urn:microsoft.com/office/officeart/2005/8/layout/default#1" loCatId="list" qsTypeId="urn:microsoft.com/office/officeart/2005/8/quickstyle/3d2" qsCatId="3D" csTypeId="urn:microsoft.com/office/officeart/2005/8/colors/colorful1#1" csCatId="colorful"/>
      <dgm:spPr/>
      <dgm:t>
        <a:bodyPr/>
        <a:lstStyle/>
        <a:p>
          <a:endParaRPr lang="en-US"/>
        </a:p>
      </dgm:t>
    </dgm:pt>
    <dgm:pt modelId="{9A34B9DA-2F06-4847-80A4-62F5F1A5BB93}">
      <dgm:prSet custT="1"/>
      <dgm:spPr/>
      <dgm:t>
        <a:bodyPr/>
        <a:lstStyle/>
        <a:p>
          <a:pPr rtl="0"/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Division of Labor</a:t>
          </a:r>
        </a:p>
      </dgm:t>
    </dgm:pt>
    <dgm:pt modelId="{B7DA535A-3FE1-41E5-8E5F-57FBE41FE3BD}" type="parTrans" cxnId="{3A8B077A-E7C6-4D07-84F7-584CB51F0133}">
      <dgm:prSet/>
      <dgm:spPr/>
      <dgm:t>
        <a:bodyPr/>
        <a:lstStyle/>
        <a:p>
          <a:endParaRPr lang="en-US"/>
        </a:p>
      </dgm:t>
    </dgm:pt>
    <dgm:pt modelId="{21491F53-BA6B-495F-A9B9-29D9C3CBE79C}" type="sibTrans" cxnId="{3A8B077A-E7C6-4D07-84F7-584CB51F0133}">
      <dgm:prSet/>
      <dgm:spPr/>
      <dgm:t>
        <a:bodyPr/>
        <a:lstStyle/>
        <a:p>
          <a:endParaRPr lang="en-US"/>
        </a:p>
      </dgm:t>
    </dgm:pt>
    <dgm:pt modelId="{9A7A6475-9B3A-49E3-A422-36D6FFEE701A}">
      <dgm:prSet custT="1"/>
      <dgm:spPr/>
      <dgm:t>
        <a:bodyPr/>
        <a:lstStyle/>
        <a:p>
          <a:pPr rtl="0"/>
          <a:r>
            <a:rPr lang="en-US" sz="2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Authority and Responsibility</a:t>
          </a:r>
        </a:p>
      </dgm:t>
    </dgm:pt>
    <dgm:pt modelId="{2731F08D-F56D-487E-A078-8850A277123C}" type="parTrans" cxnId="{AC2EC797-F046-4C2D-9FA5-B4C7B27B5685}">
      <dgm:prSet/>
      <dgm:spPr/>
      <dgm:t>
        <a:bodyPr/>
        <a:lstStyle/>
        <a:p>
          <a:endParaRPr lang="en-US"/>
        </a:p>
      </dgm:t>
    </dgm:pt>
    <dgm:pt modelId="{FA5B8EF3-47EA-457F-8964-138D01D91B82}" type="sibTrans" cxnId="{AC2EC797-F046-4C2D-9FA5-B4C7B27B5685}">
      <dgm:prSet/>
      <dgm:spPr/>
      <dgm:t>
        <a:bodyPr/>
        <a:lstStyle/>
        <a:p>
          <a:endParaRPr lang="en-US"/>
        </a:p>
      </dgm:t>
    </dgm:pt>
    <dgm:pt modelId="{E53BEE86-381F-4924-ABC3-52743AE02B53}">
      <dgm:prSet custT="1"/>
      <dgm:spPr/>
      <dgm:t>
        <a:bodyPr/>
        <a:lstStyle/>
        <a:p>
          <a:pPr rtl="0"/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Unity of Command</a:t>
          </a:r>
        </a:p>
      </dgm:t>
    </dgm:pt>
    <dgm:pt modelId="{4103C814-DA9B-486A-AA5D-7614A4041557}" type="parTrans" cxnId="{CDAF4C6D-6878-4142-9DCC-EB38AD17A5D3}">
      <dgm:prSet/>
      <dgm:spPr/>
      <dgm:t>
        <a:bodyPr/>
        <a:lstStyle/>
        <a:p>
          <a:endParaRPr lang="en-US"/>
        </a:p>
      </dgm:t>
    </dgm:pt>
    <dgm:pt modelId="{43823E12-86BD-4395-B593-E777DC306C9C}" type="sibTrans" cxnId="{CDAF4C6D-6878-4142-9DCC-EB38AD17A5D3}">
      <dgm:prSet/>
      <dgm:spPr/>
      <dgm:t>
        <a:bodyPr/>
        <a:lstStyle/>
        <a:p>
          <a:endParaRPr lang="en-US"/>
        </a:p>
      </dgm:t>
    </dgm:pt>
    <dgm:pt modelId="{8C362780-C8F1-472B-8A0E-E7AAE352F849}">
      <dgm:prSet custT="1"/>
      <dgm:spPr/>
      <dgm:t>
        <a:bodyPr/>
        <a:lstStyle/>
        <a:p>
          <a:pPr rtl="0"/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Line of Authority</a:t>
          </a:r>
        </a:p>
      </dgm:t>
    </dgm:pt>
    <dgm:pt modelId="{CC0F1941-FAD8-4938-85E5-CA4F0E8403A8}" type="parTrans" cxnId="{22A19916-78D6-41B1-B643-ACB3325041B8}">
      <dgm:prSet/>
      <dgm:spPr/>
      <dgm:t>
        <a:bodyPr/>
        <a:lstStyle/>
        <a:p>
          <a:endParaRPr lang="en-US"/>
        </a:p>
      </dgm:t>
    </dgm:pt>
    <dgm:pt modelId="{6DD1132F-47FB-41AF-9CEB-5322217B0838}" type="sibTrans" cxnId="{22A19916-78D6-41B1-B643-ACB3325041B8}">
      <dgm:prSet/>
      <dgm:spPr/>
      <dgm:t>
        <a:bodyPr/>
        <a:lstStyle/>
        <a:p>
          <a:endParaRPr lang="en-US"/>
        </a:p>
      </dgm:t>
    </dgm:pt>
    <dgm:pt modelId="{5675940D-48F1-42E0-850B-865085AE0FF7}">
      <dgm:prSet custT="1"/>
      <dgm:spPr/>
      <dgm:t>
        <a:bodyPr/>
        <a:lstStyle/>
        <a:p>
          <a:pPr rtl="0"/>
          <a:r>
            <a: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Centralization</a:t>
          </a:r>
        </a:p>
      </dgm:t>
    </dgm:pt>
    <dgm:pt modelId="{9CC78FCB-F322-4D0A-8E96-B4A531070762}" type="parTrans" cxnId="{42AEC7DA-087E-455E-8C56-00050F9E5DD2}">
      <dgm:prSet/>
      <dgm:spPr/>
      <dgm:t>
        <a:bodyPr/>
        <a:lstStyle/>
        <a:p>
          <a:endParaRPr lang="en-US"/>
        </a:p>
      </dgm:t>
    </dgm:pt>
    <dgm:pt modelId="{209C3CD3-4A70-4176-99B3-59B853062A4E}" type="sibTrans" cxnId="{42AEC7DA-087E-455E-8C56-00050F9E5DD2}">
      <dgm:prSet/>
      <dgm:spPr/>
      <dgm:t>
        <a:bodyPr/>
        <a:lstStyle/>
        <a:p>
          <a:endParaRPr lang="en-US"/>
        </a:p>
      </dgm:t>
    </dgm:pt>
    <dgm:pt modelId="{BF49925B-7461-4642-916E-04B25E7F799D}">
      <dgm:prSet custT="1"/>
      <dgm:spPr/>
      <dgm:t>
        <a:bodyPr/>
        <a:lstStyle/>
        <a:p>
          <a:pPr rtl="0"/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Unity of Direction</a:t>
          </a:r>
        </a:p>
      </dgm:t>
    </dgm:pt>
    <dgm:pt modelId="{C5A37B7F-A6BB-4461-83B0-A9F1822317AD}" type="parTrans" cxnId="{90063248-7CA4-44FB-8886-19F9F9B9C55E}">
      <dgm:prSet/>
      <dgm:spPr/>
      <dgm:t>
        <a:bodyPr/>
        <a:lstStyle/>
        <a:p>
          <a:endParaRPr lang="en-US"/>
        </a:p>
      </dgm:t>
    </dgm:pt>
    <dgm:pt modelId="{E618B8BF-69DF-46CF-81E0-72D8223248FE}" type="sibTrans" cxnId="{90063248-7CA4-44FB-8886-19F9F9B9C55E}">
      <dgm:prSet/>
      <dgm:spPr/>
      <dgm:t>
        <a:bodyPr/>
        <a:lstStyle/>
        <a:p>
          <a:endParaRPr lang="en-US"/>
        </a:p>
      </dgm:t>
    </dgm:pt>
    <dgm:pt modelId="{202D6343-BFBE-47CE-9DD8-CC1532002F84}">
      <dgm:prSet custT="1"/>
      <dgm:spPr/>
      <dgm:t>
        <a:bodyPr/>
        <a:lstStyle/>
        <a:p>
          <a:pPr rtl="0"/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Equity</a:t>
          </a:r>
        </a:p>
      </dgm:t>
    </dgm:pt>
    <dgm:pt modelId="{6D517D00-456A-4E98-A568-E48DEF873542}" type="parTrans" cxnId="{D2B73566-A3E5-48B4-AD6C-1C6A128AE77D}">
      <dgm:prSet/>
      <dgm:spPr/>
      <dgm:t>
        <a:bodyPr/>
        <a:lstStyle/>
        <a:p>
          <a:endParaRPr lang="en-US"/>
        </a:p>
      </dgm:t>
    </dgm:pt>
    <dgm:pt modelId="{A972F399-CC6C-41B9-A0B2-D9A64AE26952}" type="sibTrans" cxnId="{D2B73566-A3E5-48B4-AD6C-1C6A128AE77D}">
      <dgm:prSet/>
      <dgm:spPr/>
      <dgm:t>
        <a:bodyPr/>
        <a:lstStyle/>
        <a:p>
          <a:endParaRPr lang="en-US"/>
        </a:p>
      </dgm:t>
    </dgm:pt>
    <dgm:pt modelId="{A3BF7679-DE72-4861-9E0D-2DE6EBAD5845}">
      <dgm:prSet custT="1"/>
      <dgm:spPr/>
      <dgm:t>
        <a:bodyPr/>
        <a:lstStyle/>
        <a:p>
          <a:pPr rtl="0"/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Order </a:t>
          </a:r>
        </a:p>
      </dgm:t>
    </dgm:pt>
    <dgm:pt modelId="{070CF734-2238-42AD-A7F0-005573C98F14}" type="parTrans" cxnId="{5C748B81-A44F-4824-9C0B-AF5491F73D13}">
      <dgm:prSet/>
      <dgm:spPr/>
      <dgm:t>
        <a:bodyPr/>
        <a:lstStyle/>
        <a:p>
          <a:endParaRPr lang="en-US"/>
        </a:p>
      </dgm:t>
    </dgm:pt>
    <dgm:pt modelId="{329541A8-CC48-49D6-9816-4F465974617F}" type="sibTrans" cxnId="{5C748B81-A44F-4824-9C0B-AF5491F73D13}">
      <dgm:prSet/>
      <dgm:spPr/>
      <dgm:t>
        <a:bodyPr/>
        <a:lstStyle/>
        <a:p>
          <a:endParaRPr lang="en-US"/>
        </a:p>
      </dgm:t>
    </dgm:pt>
    <dgm:pt modelId="{7360485F-585C-45C3-8BC1-B144C93B49FF}" type="pres">
      <dgm:prSet presAssocID="{AB8A829E-4E83-44A3-81E0-8BA35719EA03}" presName="diagram" presStyleCnt="0">
        <dgm:presLayoutVars>
          <dgm:dir/>
          <dgm:resizeHandles val="exact"/>
        </dgm:presLayoutVars>
      </dgm:prSet>
      <dgm:spPr/>
    </dgm:pt>
    <dgm:pt modelId="{E77D0154-92BB-49E7-AE1B-9A735E932CBC}" type="pres">
      <dgm:prSet presAssocID="{9A34B9DA-2F06-4847-80A4-62F5F1A5BB93}" presName="node" presStyleLbl="node1" presStyleIdx="0" presStyleCnt="8">
        <dgm:presLayoutVars>
          <dgm:bulletEnabled val="1"/>
        </dgm:presLayoutVars>
      </dgm:prSet>
      <dgm:spPr/>
    </dgm:pt>
    <dgm:pt modelId="{11FA4805-4B61-4034-8718-42B4FCD64E3E}" type="pres">
      <dgm:prSet presAssocID="{21491F53-BA6B-495F-A9B9-29D9C3CBE79C}" presName="sibTrans" presStyleCnt="0"/>
      <dgm:spPr/>
    </dgm:pt>
    <dgm:pt modelId="{307760B9-FC35-43A1-BE82-58D895271F77}" type="pres">
      <dgm:prSet presAssocID="{9A7A6475-9B3A-49E3-A422-36D6FFEE701A}" presName="node" presStyleLbl="node1" presStyleIdx="1" presStyleCnt="8">
        <dgm:presLayoutVars>
          <dgm:bulletEnabled val="1"/>
        </dgm:presLayoutVars>
      </dgm:prSet>
      <dgm:spPr/>
    </dgm:pt>
    <dgm:pt modelId="{C97B440D-870A-4B05-B287-B361365A77D1}" type="pres">
      <dgm:prSet presAssocID="{FA5B8EF3-47EA-457F-8964-138D01D91B82}" presName="sibTrans" presStyleCnt="0"/>
      <dgm:spPr/>
    </dgm:pt>
    <dgm:pt modelId="{66F2262B-C301-41BB-8B49-8412745ADC0D}" type="pres">
      <dgm:prSet presAssocID="{E53BEE86-381F-4924-ABC3-52743AE02B53}" presName="node" presStyleLbl="node1" presStyleIdx="2" presStyleCnt="8">
        <dgm:presLayoutVars>
          <dgm:bulletEnabled val="1"/>
        </dgm:presLayoutVars>
      </dgm:prSet>
      <dgm:spPr/>
    </dgm:pt>
    <dgm:pt modelId="{9941AEAE-7D4F-4149-A229-42CDC3843431}" type="pres">
      <dgm:prSet presAssocID="{43823E12-86BD-4395-B593-E777DC306C9C}" presName="sibTrans" presStyleCnt="0"/>
      <dgm:spPr/>
    </dgm:pt>
    <dgm:pt modelId="{DBDB19CD-98D0-4BFD-8351-759B1D375C17}" type="pres">
      <dgm:prSet presAssocID="{8C362780-C8F1-472B-8A0E-E7AAE352F849}" presName="node" presStyleLbl="node1" presStyleIdx="3" presStyleCnt="8">
        <dgm:presLayoutVars>
          <dgm:bulletEnabled val="1"/>
        </dgm:presLayoutVars>
      </dgm:prSet>
      <dgm:spPr/>
    </dgm:pt>
    <dgm:pt modelId="{83A235C9-D197-44CA-B894-5DB1D699C840}" type="pres">
      <dgm:prSet presAssocID="{6DD1132F-47FB-41AF-9CEB-5322217B0838}" presName="sibTrans" presStyleCnt="0"/>
      <dgm:spPr/>
    </dgm:pt>
    <dgm:pt modelId="{BA30547F-4DFF-4F7E-9DB6-05F0FC9BD64D}" type="pres">
      <dgm:prSet presAssocID="{5675940D-48F1-42E0-850B-865085AE0FF7}" presName="node" presStyleLbl="node1" presStyleIdx="4" presStyleCnt="8">
        <dgm:presLayoutVars>
          <dgm:bulletEnabled val="1"/>
        </dgm:presLayoutVars>
      </dgm:prSet>
      <dgm:spPr/>
    </dgm:pt>
    <dgm:pt modelId="{BD18F24E-5837-478D-AC13-41545E17A54D}" type="pres">
      <dgm:prSet presAssocID="{209C3CD3-4A70-4176-99B3-59B853062A4E}" presName="sibTrans" presStyleCnt="0"/>
      <dgm:spPr/>
    </dgm:pt>
    <dgm:pt modelId="{9E7C7229-0B35-4BE7-9CE7-3C90D1ED6F7B}" type="pres">
      <dgm:prSet presAssocID="{BF49925B-7461-4642-916E-04B25E7F799D}" presName="node" presStyleLbl="node1" presStyleIdx="5" presStyleCnt="8">
        <dgm:presLayoutVars>
          <dgm:bulletEnabled val="1"/>
        </dgm:presLayoutVars>
      </dgm:prSet>
      <dgm:spPr/>
    </dgm:pt>
    <dgm:pt modelId="{64EB9D18-C8F6-4FD8-8D8E-485C23F6B274}" type="pres">
      <dgm:prSet presAssocID="{E618B8BF-69DF-46CF-81E0-72D8223248FE}" presName="sibTrans" presStyleCnt="0"/>
      <dgm:spPr/>
    </dgm:pt>
    <dgm:pt modelId="{CB3DD684-1AA9-4B6E-BB33-10A9BC2D320E}" type="pres">
      <dgm:prSet presAssocID="{202D6343-BFBE-47CE-9DD8-CC1532002F84}" presName="node" presStyleLbl="node1" presStyleIdx="6" presStyleCnt="8">
        <dgm:presLayoutVars>
          <dgm:bulletEnabled val="1"/>
        </dgm:presLayoutVars>
      </dgm:prSet>
      <dgm:spPr/>
    </dgm:pt>
    <dgm:pt modelId="{C33D7B3A-BDFE-4E1D-BD49-484A450FCC78}" type="pres">
      <dgm:prSet presAssocID="{A972F399-CC6C-41B9-A0B2-D9A64AE26952}" presName="sibTrans" presStyleCnt="0"/>
      <dgm:spPr/>
    </dgm:pt>
    <dgm:pt modelId="{5554A3C2-AC89-49AD-8017-32960D12F02F}" type="pres">
      <dgm:prSet presAssocID="{A3BF7679-DE72-4861-9E0D-2DE6EBAD5845}" presName="node" presStyleLbl="node1" presStyleIdx="7" presStyleCnt="8">
        <dgm:presLayoutVars>
          <dgm:bulletEnabled val="1"/>
        </dgm:presLayoutVars>
      </dgm:prSet>
      <dgm:spPr/>
    </dgm:pt>
  </dgm:ptLst>
  <dgm:cxnLst>
    <dgm:cxn modelId="{54828E05-6257-4BEA-8635-44D0E7EAE9B5}" type="presOf" srcId="{AB8A829E-4E83-44A3-81E0-8BA35719EA03}" destId="{7360485F-585C-45C3-8BC1-B144C93B49FF}" srcOrd="0" destOrd="0" presId="urn:microsoft.com/office/officeart/2005/8/layout/default#1"/>
    <dgm:cxn modelId="{22A19916-78D6-41B1-B643-ACB3325041B8}" srcId="{AB8A829E-4E83-44A3-81E0-8BA35719EA03}" destId="{8C362780-C8F1-472B-8A0E-E7AAE352F849}" srcOrd="3" destOrd="0" parTransId="{CC0F1941-FAD8-4938-85E5-CA4F0E8403A8}" sibTransId="{6DD1132F-47FB-41AF-9CEB-5322217B0838}"/>
    <dgm:cxn modelId="{8D27D81B-DDE8-47EB-ADEC-ADCD11435FA0}" type="presOf" srcId="{A3BF7679-DE72-4861-9E0D-2DE6EBAD5845}" destId="{5554A3C2-AC89-49AD-8017-32960D12F02F}" srcOrd="0" destOrd="0" presId="urn:microsoft.com/office/officeart/2005/8/layout/default#1"/>
    <dgm:cxn modelId="{D2B73566-A3E5-48B4-AD6C-1C6A128AE77D}" srcId="{AB8A829E-4E83-44A3-81E0-8BA35719EA03}" destId="{202D6343-BFBE-47CE-9DD8-CC1532002F84}" srcOrd="6" destOrd="0" parTransId="{6D517D00-456A-4E98-A568-E48DEF873542}" sibTransId="{A972F399-CC6C-41B9-A0B2-D9A64AE26952}"/>
    <dgm:cxn modelId="{90063248-7CA4-44FB-8886-19F9F9B9C55E}" srcId="{AB8A829E-4E83-44A3-81E0-8BA35719EA03}" destId="{BF49925B-7461-4642-916E-04B25E7F799D}" srcOrd="5" destOrd="0" parTransId="{C5A37B7F-A6BB-4461-83B0-A9F1822317AD}" sibTransId="{E618B8BF-69DF-46CF-81E0-72D8223248FE}"/>
    <dgm:cxn modelId="{21C09348-1813-449A-BEEE-7F4D261B971E}" type="presOf" srcId="{8C362780-C8F1-472B-8A0E-E7AAE352F849}" destId="{DBDB19CD-98D0-4BFD-8351-759B1D375C17}" srcOrd="0" destOrd="0" presId="urn:microsoft.com/office/officeart/2005/8/layout/default#1"/>
    <dgm:cxn modelId="{CDAF4C6D-6878-4142-9DCC-EB38AD17A5D3}" srcId="{AB8A829E-4E83-44A3-81E0-8BA35719EA03}" destId="{E53BEE86-381F-4924-ABC3-52743AE02B53}" srcOrd="2" destOrd="0" parTransId="{4103C814-DA9B-486A-AA5D-7614A4041557}" sibTransId="{43823E12-86BD-4395-B593-E777DC306C9C}"/>
    <dgm:cxn modelId="{3A8B077A-E7C6-4D07-84F7-584CB51F0133}" srcId="{AB8A829E-4E83-44A3-81E0-8BA35719EA03}" destId="{9A34B9DA-2F06-4847-80A4-62F5F1A5BB93}" srcOrd="0" destOrd="0" parTransId="{B7DA535A-3FE1-41E5-8E5F-57FBE41FE3BD}" sibTransId="{21491F53-BA6B-495F-A9B9-29D9C3CBE79C}"/>
    <dgm:cxn modelId="{5C748B81-A44F-4824-9C0B-AF5491F73D13}" srcId="{AB8A829E-4E83-44A3-81E0-8BA35719EA03}" destId="{A3BF7679-DE72-4861-9E0D-2DE6EBAD5845}" srcOrd="7" destOrd="0" parTransId="{070CF734-2238-42AD-A7F0-005573C98F14}" sibTransId="{329541A8-CC48-49D6-9816-4F465974617F}"/>
    <dgm:cxn modelId="{5596DC82-281A-4262-B96D-E6FC93C6E4BC}" type="presOf" srcId="{BF49925B-7461-4642-916E-04B25E7F799D}" destId="{9E7C7229-0B35-4BE7-9CE7-3C90D1ED6F7B}" srcOrd="0" destOrd="0" presId="urn:microsoft.com/office/officeart/2005/8/layout/default#1"/>
    <dgm:cxn modelId="{0BCC6092-36EC-4CB2-9B2D-E20ABFE22EC8}" type="presOf" srcId="{202D6343-BFBE-47CE-9DD8-CC1532002F84}" destId="{CB3DD684-1AA9-4B6E-BB33-10A9BC2D320E}" srcOrd="0" destOrd="0" presId="urn:microsoft.com/office/officeart/2005/8/layout/default#1"/>
    <dgm:cxn modelId="{AC2EC797-F046-4C2D-9FA5-B4C7B27B5685}" srcId="{AB8A829E-4E83-44A3-81E0-8BA35719EA03}" destId="{9A7A6475-9B3A-49E3-A422-36D6FFEE701A}" srcOrd="1" destOrd="0" parTransId="{2731F08D-F56D-487E-A078-8850A277123C}" sibTransId="{FA5B8EF3-47EA-457F-8964-138D01D91B82}"/>
    <dgm:cxn modelId="{29BC21AB-3CAA-4695-823D-430327839467}" type="presOf" srcId="{5675940D-48F1-42E0-850B-865085AE0FF7}" destId="{BA30547F-4DFF-4F7E-9DB6-05F0FC9BD64D}" srcOrd="0" destOrd="0" presId="urn:microsoft.com/office/officeart/2005/8/layout/default#1"/>
    <dgm:cxn modelId="{EE23B7D0-4451-4964-9913-F2FE7093DFAA}" type="presOf" srcId="{9A34B9DA-2F06-4847-80A4-62F5F1A5BB93}" destId="{E77D0154-92BB-49E7-AE1B-9A735E932CBC}" srcOrd="0" destOrd="0" presId="urn:microsoft.com/office/officeart/2005/8/layout/default#1"/>
    <dgm:cxn modelId="{42AEC7DA-087E-455E-8C56-00050F9E5DD2}" srcId="{AB8A829E-4E83-44A3-81E0-8BA35719EA03}" destId="{5675940D-48F1-42E0-850B-865085AE0FF7}" srcOrd="4" destOrd="0" parTransId="{9CC78FCB-F322-4D0A-8E96-B4A531070762}" sibTransId="{209C3CD3-4A70-4176-99B3-59B853062A4E}"/>
    <dgm:cxn modelId="{9712E8E2-D566-4F3E-A17C-74011BA7A538}" type="presOf" srcId="{E53BEE86-381F-4924-ABC3-52743AE02B53}" destId="{66F2262B-C301-41BB-8B49-8412745ADC0D}" srcOrd="0" destOrd="0" presId="urn:microsoft.com/office/officeart/2005/8/layout/default#1"/>
    <dgm:cxn modelId="{E95DA8FE-CF9C-4C93-909C-D01B7326C4DD}" type="presOf" srcId="{9A7A6475-9B3A-49E3-A422-36D6FFEE701A}" destId="{307760B9-FC35-43A1-BE82-58D895271F77}" srcOrd="0" destOrd="0" presId="urn:microsoft.com/office/officeart/2005/8/layout/default#1"/>
    <dgm:cxn modelId="{45451B4D-1BA6-43DE-99EB-71C91EF38C1E}" type="presParOf" srcId="{7360485F-585C-45C3-8BC1-B144C93B49FF}" destId="{E77D0154-92BB-49E7-AE1B-9A735E932CBC}" srcOrd="0" destOrd="0" presId="urn:microsoft.com/office/officeart/2005/8/layout/default#1"/>
    <dgm:cxn modelId="{84F8C9F2-2B23-4B81-9DD2-5083FF5CECED}" type="presParOf" srcId="{7360485F-585C-45C3-8BC1-B144C93B49FF}" destId="{11FA4805-4B61-4034-8718-42B4FCD64E3E}" srcOrd="1" destOrd="0" presId="urn:microsoft.com/office/officeart/2005/8/layout/default#1"/>
    <dgm:cxn modelId="{8C014683-41F6-45FD-8370-6925B9B800CD}" type="presParOf" srcId="{7360485F-585C-45C3-8BC1-B144C93B49FF}" destId="{307760B9-FC35-43A1-BE82-58D895271F77}" srcOrd="2" destOrd="0" presId="urn:microsoft.com/office/officeart/2005/8/layout/default#1"/>
    <dgm:cxn modelId="{1E420B32-175E-4871-A735-DAD1D3A6E98F}" type="presParOf" srcId="{7360485F-585C-45C3-8BC1-B144C93B49FF}" destId="{C97B440D-870A-4B05-B287-B361365A77D1}" srcOrd="3" destOrd="0" presId="urn:microsoft.com/office/officeart/2005/8/layout/default#1"/>
    <dgm:cxn modelId="{B1DFC905-1163-46EB-AED0-59FD802F632A}" type="presParOf" srcId="{7360485F-585C-45C3-8BC1-B144C93B49FF}" destId="{66F2262B-C301-41BB-8B49-8412745ADC0D}" srcOrd="4" destOrd="0" presId="urn:microsoft.com/office/officeart/2005/8/layout/default#1"/>
    <dgm:cxn modelId="{4FF06680-0F96-43D3-B028-0E5B595FA6AB}" type="presParOf" srcId="{7360485F-585C-45C3-8BC1-B144C93B49FF}" destId="{9941AEAE-7D4F-4149-A229-42CDC3843431}" srcOrd="5" destOrd="0" presId="urn:microsoft.com/office/officeart/2005/8/layout/default#1"/>
    <dgm:cxn modelId="{14DE4786-5191-481E-90A4-53A77A67AEC2}" type="presParOf" srcId="{7360485F-585C-45C3-8BC1-B144C93B49FF}" destId="{DBDB19CD-98D0-4BFD-8351-759B1D375C17}" srcOrd="6" destOrd="0" presId="urn:microsoft.com/office/officeart/2005/8/layout/default#1"/>
    <dgm:cxn modelId="{D98D0D98-BD50-4B79-B249-4E9B310C6383}" type="presParOf" srcId="{7360485F-585C-45C3-8BC1-B144C93B49FF}" destId="{83A235C9-D197-44CA-B894-5DB1D699C840}" srcOrd="7" destOrd="0" presId="urn:microsoft.com/office/officeart/2005/8/layout/default#1"/>
    <dgm:cxn modelId="{E4497289-8546-40AF-A04F-12E7B82A3FC1}" type="presParOf" srcId="{7360485F-585C-45C3-8BC1-B144C93B49FF}" destId="{BA30547F-4DFF-4F7E-9DB6-05F0FC9BD64D}" srcOrd="8" destOrd="0" presId="urn:microsoft.com/office/officeart/2005/8/layout/default#1"/>
    <dgm:cxn modelId="{664FD6C6-EBD4-4D10-BBB7-A912924B36E1}" type="presParOf" srcId="{7360485F-585C-45C3-8BC1-B144C93B49FF}" destId="{BD18F24E-5837-478D-AC13-41545E17A54D}" srcOrd="9" destOrd="0" presId="urn:microsoft.com/office/officeart/2005/8/layout/default#1"/>
    <dgm:cxn modelId="{09712B74-2463-46EE-9E0F-9518A3D72958}" type="presParOf" srcId="{7360485F-585C-45C3-8BC1-B144C93B49FF}" destId="{9E7C7229-0B35-4BE7-9CE7-3C90D1ED6F7B}" srcOrd="10" destOrd="0" presId="urn:microsoft.com/office/officeart/2005/8/layout/default#1"/>
    <dgm:cxn modelId="{0B04C4BB-214E-4EE7-8E0A-74C2A382CCF7}" type="presParOf" srcId="{7360485F-585C-45C3-8BC1-B144C93B49FF}" destId="{64EB9D18-C8F6-4FD8-8D8E-485C23F6B274}" srcOrd="11" destOrd="0" presId="urn:microsoft.com/office/officeart/2005/8/layout/default#1"/>
    <dgm:cxn modelId="{70CABA42-D6D8-4E51-870D-71834F8B58C5}" type="presParOf" srcId="{7360485F-585C-45C3-8BC1-B144C93B49FF}" destId="{CB3DD684-1AA9-4B6E-BB33-10A9BC2D320E}" srcOrd="12" destOrd="0" presId="urn:microsoft.com/office/officeart/2005/8/layout/default#1"/>
    <dgm:cxn modelId="{32AC7B45-ABE9-4899-A4E9-0E3A8763D372}" type="presParOf" srcId="{7360485F-585C-45C3-8BC1-B144C93B49FF}" destId="{C33D7B3A-BDFE-4E1D-BD49-484A450FCC78}" srcOrd="13" destOrd="0" presId="urn:microsoft.com/office/officeart/2005/8/layout/default#1"/>
    <dgm:cxn modelId="{9AB89E7F-B88E-461F-B45C-EFA85CB0B36F}" type="presParOf" srcId="{7360485F-585C-45C3-8BC1-B144C93B49FF}" destId="{5554A3C2-AC89-49AD-8017-32960D12F02F}" srcOrd="1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00F3CD-9E96-460B-B7F3-43ED008A2063}" type="doc">
      <dgm:prSet loTypeId="urn:microsoft.com/office/officeart/2005/8/layout/default#2" loCatId="list" qsTypeId="urn:microsoft.com/office/officeart/2005/8/quickstyle/3d2" qsCatId="3D" csTypeId="urn:microsoft.com/office/officeart/2005/8/colors/colorful1#2" csCatId="colorful"/>
      <dgm:spPr/>
      <dgm:t>
        <a:bodyPr/>
        <a:lstStyle/>
        <a:p>
          <a:endParaRPr lang="en-US"/>
        </a:p>
      </dgm:t>
    </dgm:pt>
    <dgm:pt modelId="{997568E2-0F8A-47E4-8F55-67D6473BB758}">
      <dgm:prSet custT="1"/>
      <dgm:spPr/>
      <dgm:t>
        <a:bodyPr/>
        <a:lstStyle/>
        <a:p>
          <a:pPr rtl="0"/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Initiative</a:t>
          </a:r>
        </a:p>
      </dgm:t>
    </dgm:pt>
    <dgm:pt modelId="{58A967AF-339A-47BA-BDF8-CDC7E7D9C7AF}" type="parTrans" cxnId="{6BC29F6F-4AF8-445E-B66D-55931B583E6C}">
      <dgm:prSet/>
      <dgm:spPr/>
      <dgm:t>
        <a:bodyPr/>
        <a:lstStyle/>
        <a:p>
          <a:endParaRPr lang="en-US"/>
        </a:p>
      </dgm:t>
    </dgm:pt>
    <dgm:pt modelId="{6296F0FE-59AB-4601-A4DC-A2E85F3A47E8}" type="sibTrans" cxnId="{6BC29F6F-4AF8-445E-B66D-55931B583E6C}">
      <dgm:prSet/>
      <dgm:spPr/>
      <dgm:t>
        <a:bodyPr/>
        <a:lstStyle/>
        <a:p>
          <a:endParaRPr lang="en-US"/>
        </a:p>
      </dgm:t>
    </dgm:pt>
    <dgm:pt modelId="{8A071212-B002-45B4-8629-4021C44CCBEE}">
      <dgm:prSet custT="1"/>
      <dgm:spPr/>
      <dgm:t>
        <a:bodyPr/>
        <a:lstStyle/>
        <a:p>
          <a:pPr rtl="0"/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Discipline</a:t>
          </a:r>
        </a:p>
      </dgm:t>
    </dgm:pt>
    <dgm:pt modelId="{E8EF6C99-AE96-4B19-9FD2-CF0B397A1B15}" type="parTrans" cxnId="{3199FE63-652B-4778-87F1-F68EC495D0EC}">
      <dgm:prSet/>
      <dgm:spPr/>
      <dgm:t>
        <a:bodyPr/>
        <a:lstStyle/>
        <a:p>
          <a:endParaRPr lang="en-US"/>
        </a:p>
      </dgm:t>
    </dgm:pt>
    <dgm:pt modelId="{1D1F26D8-E89D-4978-A62C-CE0AB9FE8E2E}" type="sibTrans" cxnId="{3199FE63-652B-4778-87F1-F68EC495D0EC}">
      <dgm:prSet/>
      <dgm:spPr/>
      <dgm:t>
        <a:bodyPr/>
        <a:lstStyle/>
        <a:p>
          <a:endParaRPr lang="en-US"/>
        </a:p>
      </dgm:t>
    </dgm:pt>
    <dgm:pt modelId="{24C2AA73-C330-4403-AB3B-549F72F2FA52}">
      <dgm:prSet custT="1"/>
      <dgm:spPr/>
      <dgm:t>
        <a:bodyPr/>
        <a:lstStyle/>
        <a:p>
          <a:pPr rtl="0"/>
          <a:r>
            <a: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Remuneration of Personnel</a:t>
          </a:r>
        </a:p>
      </dgm:t>
    </dgm:pt>
    <dgm:pt modelId="{11E51E85-540D-45D8-8F05-221971337CF7}" type="parTrans" cxnId="{9D0E29ED-9077-436A-8633-B1CF48D38867}">
      <dgm:prSet/>
      <dgm:spPr/>
      <dgm:t>
        <a:bodyPr/>
        <a:lstStyle/>
        <a:p>
          <a:endParaRPr lang="en-US"/>
        </a:p>
      </dgm:t>
    </dgm:pt>
    <dgm:pt modelId="{116ADC5D-7C2B-4F8F-8CD8-BC65D0B4555D}" type="sibTrans" cxnId="{9D0E29ED-9077-436A-8633-B1CF48D38867}">
      <dgm:prSet/>
      <dgm:spPr/>
      <dgm:t>
        <a:bodyPr/>
        <a:lstStyle/>
        <a:p>
          <a:endParaRPr lang="en-US"/>
        </a:p>
      </dgm:t>
    </dgm:pt>
    <dgm:pt modelId="{BF144B1D-C860-4A52-924D-F57FB91FD56B}">
      <dgm:prSet custT="1"/>
      <dgm:spPr/>
      <dgm:t>
        <a:bodyPr/>
        <a:lstStyle/>
        <a:p>
          <a:pPr rtl="0"/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Stability of Tenure of Personnel</a:t>
          </a:r>
        </a:p>
      </dgm:t>
    </dgm:pt>
    <dgm:pt modelId="{82CA87E6-0BEC-4494-87F2-5AACA5E62A50}" type="parTrans" cxnId="{4A70EBCA-1221-45E9-AC8C-CDB2F2A24913}">
      <dgm:prSet/>
      <dgm:spPr/>
      <dgm:t>
        <a:bodyPr/>
        <a:lstStyle/>
        <a:p>
          <a:endParaRPr lang="en-US"/>
        </a:p>
      </dgm:t>
    </dgm:pt>
    <dgm:pt modelId="{E7B34074-312A-4EFE-9956-5C9979CAC8C3}" type="sibTrans" cxnId="{4A70EBCA-1221-45E9-AC8C-CDB2F2A24913}">
      <dgm:prSet/>
      <dgm:spPr/>
      <dgm:t>
        <a:bodyPr/>
        <a:lstStyle/>
        <a:p>
          <a:endParaRPr lang="en-US"/>
        </a:p>
      </dgm:t>
    </dgm:pt>
    <dgm:pt modelId="{CB0A2A19-FFAB-414C-8205-B45A03CEACBC}">
      <dgm:prSet custT="1"/>
      <dgm:spPr/>
      <dgm:t>
        <a:bodyPr/>
        <a:lstStyle/>
        <a:p>
          <a:pPr rtl="0"/>
          <a:r>
            <a: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Subordination of Individual Interest to the Common Interest</a:t>
          </a:r>
        </a:p>
      </dgm:t>
    </dgm:pt>
    <dgm:pt modelId="{3F79BAA6-04FD-44FF-8CED-053CB2DBD74C}" type="parTrans" cxnId="{807CDD0E-6B97-4F77-A1DE-959A6EB2C8B8}">
      <dgm:prSet/>
      <dgm:spPr/>
      <dgm:t>
        <a:bodyPr/>
        <a:lstStyle/>
        <a:p>
          <a:endParaRPr lang="en-US"/>
        </a:p>
      </dgm:t>
    </dgm:pt>
    <dgm:pt modelId="{BF80820E-A6CE-450A-8BF7-E932F0093673}" type="sibTrans" cxnId="{807CDD0E-6B97-4F77-A1DE-959A6EB2C8B8}">
      <dgm:prSet/>
      <dgm:spPr/>
      <dgm:t>
        <a:bodyPr/>
        <a:lstStyle/>
        <a:p>
          <a:endParaRPr lang="en-US"/>
        </a:p>
      </dgm:t>
    </dgm:pt>
    <dgm:pt modelId="{72CB7814-121B-4341-ABB4-0A0DDC15465B}">
      <dgm:prSet custT="1"/>
      <dgm:spPr/>
      <dgm:t>
        <a:bodyPr/>
        <a:lstStyle/>
        <a:p>
          <a:pPr rtl="0"/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Esprit de corps</a:t>
          </a:r>
        </a:p>
      </dgm:t>
    </dgm:pt>
    <dgm:pt modelId="{5C66DC7F-026E-4FE7-B7FF-4BC52CB97B42}" type="parTrans" cxnId="{CBD03D69-9F90-430D-AB2A-AF2118908CF6}">
      <dgm:prSet/>
      <dgm:spPr/>
      <dgm:t>
        <a:bodyPr/>
        <a:lstStyle/>
        <a:p>
          <a:endParaRPr lang="en-US"/>
        </a:p>
      </dgm:t>
    </dgm:pt>
    <dgm:pt modelId="{2901FE68-A17F-4A0E-A947-E4E7F33BDE33}" type="sibTrans" cxnId="{CBD03D69-9F90-430D-AB2A-AF2118908CF6}">
      <dgm:prSet/>
      <dgm:spPr/>
      <dgm:t>
        <a:bodyPr/>
        <a:lstStyle/>
        <a:p>
          <a:endParaRPr lang="en-US"/>
        </a:p>
      </dgm:t>
    </dgm:pt>
    <dgm:pt modelId="{D59C04B9-1AF2-4632-8671-909A2245A2E1}" type="pres">
      <dgm:prSet presAssocID="{0E00F3CD-9E96-460B-B7F3-43ED008A2063}" presName="diagram" presStyleCnt="0">
        <dgm:presLayoutVars>
          <dgm:dir/>
          <dgm:resizeHandles val="exact"/>
        </dgm:presLayoutVars>
      </dgm:prSet>
      <dgm:spPr/>
    </dgm:pt>
    <dgm:pt modelId="{9E9FEFE0-AE37-41CB-9D75-779B63292FA7}" type="pres">
      <dgm:prSet presAssocID="{997568E2-0F8A-47E4-8F55-67D6473BB758}" presName="node" presStyleLbl="node1" presStyleIdx="0" presStyleCnt="6">
        <dgm:presLayoutVars>
          <dgm:bulletEnabled val="1"/>
        </dgm:presLayoutVars>
      </dgm:prSet>
      <dgm:spPr/>
    </dgm:pt>
    <dgm:pt modelId="{BC05E25A-11EA-4E64-B975-25EFF2F8CA59}" type="pres">
      <dgm:prSet presAssocID="{6296F0FE-59AB-4601-A4DC-A2E85F3A47E8}" presName="sibTrans" presStyleCnt="0"/>
      <dgm:spPr/>
    </dgm:pt>
    <dgm:pt modelId="{B56966E1-8287-434B-AEFB-5DF29F53DAB8}" type="pres">
      <dgm:prSet presAssocID="{8A071212-B002-45B4-8629-4021C44CCBEE}" presName="node" presStyleLbl="node1" presStyleIdx="1" presStyleCnt="6">
        <dgm:presLayoutVars>
          <dgm:bulletEnabled val="1"/>
        </dgm:presLayoutVars>
      </dgm:prSet>
      <dgm:spPr/>
    </dgm:pt>
    <dgm:pt modelId="{C61A63E2-52DD-4DD4-9825-A33E962D642F}" type="pres">
      <dgm:prSet presAssocID="{1D1F26D8-E89D-4978-A62C-CE0AB9FE8E2E}" presName="sibTrans" presStyleCnt="0"/>
      <dgm:spPr/>
    </dgm:pt>
    <dgm:pt modelId="{9121006C-41F5-454F-BD33-3DDEAA5FC612}" type="pres">
      <dgm:prSet presAssocID="{24C2AA73-C330-4403-AB3B-549F72F2FA52}" presName="node" presStyleLbl="node1" presStyleIdx="2" presStyleCnt="6">
        <dgm:presLayoutVars>
          <dgm:bulletEnabled val="1"/>
        </dgm:presLayoutVars>
      </dgm:prSet>
      <dgm:spPr/>
    </dgm:pt>
    <dgm:pt modelId="{74781A6D-E22A-4351-97C3-347E71D8187E}" type="pres">
      <dgm:prSet presAssocID="{116ADC5D-7C2B-4F8F-8CD8-BC65D0B4555D}" presName="sibTrans" presStyleCnt="0"/>
      <dgm:spPr/>
    </dgm:pt>
    <dgm:pt modelId="{1FDA6E86-F2F8-4C73-AFA0-6510CAA46563}" type="pres">
      <dgm:prSet presAssocID="{BF144B1D-C860-4A52-924D-F57FB91FD56B}" presName="node" presStyleLbl="node1" presStyleIdx="3" presStyleCnt="6">
        <dgm:presLayoutVars>
          <dgm:bulletEnabled val="1"/>
        </dgm:presLayoutVars>
      </dgm:prSet>
      <dgm:spPr/>
    </dgm:pt>
    <dgm:pt modelId="{5C5294FF-3E92-4587-9BF0-4CCC86136C65}" type="pres">
      <dgm:prSet presAssocID="{E7B34074-312A-4EFE-9956-5C9979CAC8C3}" presName="sibTrans" presStyleCnt="0"/>
      <dgm:spPr/>
    </dgm:pt>
    <dgm:pt modelId="{8BF20DD6-793B-48B4-8A1A-B9EC70FD586A}" type="pres">
      <dgm:prSet presAssocID="{CB0A2A19-FFAB-414C-8205-B45A03CEACBC}" presName="node" presStyleLbl="node1" presStyleIdx="4" presStyleCnt="6">
        <dgm:presLayoutVars>
          <dgm:bulletEnabled val="1"/>
        </dgm:presLayoutVars>
      </dgm:prSet>
      <dgm:spPr/>
    </dgm:pt>
    <dgm:pt modelId="{8065E416-4589-43F5-B79A-DFEDFE4D8378}" type="pres">
      <dgm:prSet presAssocID="{BF80820E-A6CE-450A-8BF7-E932F0093673}" presName="sibTrans" presStyleCnt="0"/>
      <dgm:spPr/>
    </dgm:pt>
    <dgm:pt modelId="{EEE414AA-1D08-4B31-AE59-5F8663EDA156}" type="pres">
      <dgm:prSet presAssocID="{72CB7814-121B-4341-ABB4-0A0DDC15465B}" presName="node" presStyleLbl="node1" presStyleIdx="5" presStyleCnt="6">
        <dgm:presLayoutVars>
          <dgm:bulletEnabled val="1"/>
        </dgm:presLayoutVars>
      </dgm:prSet>
      <dgm:spPr/>
    </dgm:pt>
  </dgm:ptLst>
  <dgm:cxnLst>
    <dgm:cxn modelId="{C554F908-8D81-4AE7-B3C3-D63BAC5B3255}" type="presOf" srcId="{CB0A2A19-FFAB-414C-8205-B45A03CEACBC}" destId="{8BF20DD6-793B-48B4-8A1A-B9EC70FD586A}" srcOrd="0" destOrd="0" presId="urn:microsoft.com/office/officeart/2005/8/layout/default#2"/>
    <dgm:cxn modelId="{807CDD0E-6B97-4F77-A1DE-959A6EB2C8B8}" srcId="{0E00F3CD-9E96-460B-B7F3-43ED008A2063}" destId="{CB0A2A19-FFAB-414C-8205-B45A03CEACBC}" srcOrd="4" destOrd="0" parTransId="{3F79BAA6-04FD-44FF-8CED-053CB2DBD74C}" sibTransId="{BF80820E-A6CE-450A-8BF7-E932F0093673}"/>
    <dgm:cxn modelId="{BFBBE60E-566E-4742-B2C1-52B8B57FF3C9}" type="presOf" srcId="{BF144B1D-C860-4A52-924D-F57FB91FD56B}" destId="{1FDA6E86-F2F8-4C73-AFA0-6510CAA46563}" srcOrd="0" destOrd="0" presId="urn:microsoft.com/office/officeart/2005/8/layout/default#2"/>
    <dgm:cxn modelId="{648F6A37-7229-4390-8B94-8AFF132AFE6E}" type="presOf" srcId="{8A071212-B002-45B4-8629-4021C44CCBEE}" destId="{B56966E1-8287-434B-AEFB-5DF29F53DAB8}" srcOrd="0" destOrd="0" presId="urn:microsoft.com/office/officeart/2005/8/layout/default#2"/>
    <dgm:cxn modelId="{3199FE63-652B-4778-87F1-F68EC495D0EC}" srcId="{0E00F3CD-9E96-460B-B7F3-43ED008A2063}" destId="{8A071212-B002-45B4-8629-4021C44CCBEE}" srcOrd="1" destOrd="0" parTransId="{E8EF6C99-AE96-4B19-9FD2-CF0B397A1B15}" sibTransId="{1D1F26D8-E89D-4978-A62C-CE0AB9FE8E2E}"/>
    <dgm:cxn modelId="{CBD03D69-9F90-430D-AB2A-AF2118908CF6}" srcId="{0E00F3CD-9E96-460B-B7F3-43ED008A2063}" destId="{72CB7814-121B-4341-ABB4-0A0DDC15465B}" srcOrd="5" destOrd="0" parTransId="{5C66DC7F-026E-4FE7-B7FF-4BC52CB97B42}" sibTransId="{2901FE68-A17F-4A0E-A947-E4E7F33BDE33}"/>
    <dgm:cxn modelId="{6BC29F6F-4AF8-445E-B66D-55931B583E6C}" srcId="{0E00F3CD-9E96-460B-B7F3-43ED008A2063}" destId="{997568E2-0F8A-47E4-8F55-67D6473BB758}" srcOrd="0" destOrd="0" parTransId="{58A967AF-339A-47BA-BDF8-CDC7E7D9C7AF}" sibTransId="{6296F0FE-59AB-4601-A4DC-A2E85F3A47E8}"/>
    <dgm:cxn modelId="{F215EA95-1625-478D-AB78-75329ADDFF11}" type="presOf" srcId="{24C2AA73-C330-4403-AB3B-549F72F2FA52}" destId="{9121006C-41F5-454F-BD33-3DDEAA5FC612}" srcOrd="0" destOrd="0" presId="urn:microsoft.com/office/officeart/2005/8/layout/default#2"/>
    <dgm:cxn modelId="{4A70EBCA-1221-45E9-AC8C-CDB2F2A24913}" srcId="{0E00F3CD-9E96-460B-B7F3-43ED008A2063}" destId="{BF144B1D-C860-4A52-924D-F57FB91FD56B}" srcOrd="3" destOrd="0" parTransId="{82CA87E6-0BEC-4494-87F2-5AACA5E62A50}" sibTransId="{E7B34074-312A-4EFE-9956-5C9979CAC8C3}"/>
    <dgm:cxn modelId="{BA8306EA-3895-4F11-A76F-53F98293A29C}" type="presOf" srcId="{0E00F3CD-9E96-460B-B7F3-43ED008A2063}" destId="{D59C04B9-1AF2-4632-8671-909A2245A2E1}" srcOrd="0" destOrd="0" presId="urn:microsoft.com/office/officeart/2005/8/layout/default#2"/>
    <dgm:cxn modelId="{9D0E29ED-9077-436A-8633-B1CF48D38867}" srcId="{0E00F3CD-9E96-460B-B7F3-43ED008A2063}" destId="{24C2AA73-C330-4403-AB3B-549F72F2FA52}" srcOrd="2" destOrd="0" parTransId="{11E51E85-540D-45D8-8F05-221971337CF7}" sibTransId="{116ADC5D-7C2B-4F8F-8CD8-BC65D0B4555D}"/>
    <dgm:cxn modelId="{485D89EE-DEB1-4A4B-9787-61333F367BAC}" type="presOf" srcId="{997568E2-0F8A-47E4-8F55-67D6473BB758}" destId="{9E9FEFE0-AE37-41CB-9D75-779B63292FA7}" srcOrd="0" destOrd="0" presId="urn:microsoft.com/office/officeart/2005/8/layout/default#2"/>
    <dgm:cxn modelId="{789D21F5-77DD-4E09-819B-DC289B202B8F}" type="presOf" srcId="{72CB7814-121B-4341-ABB4-0A0DDC15465B}" destId="{EEE414AA-1D08-4B31-AE59-5F8663EDA156}" srcOrd="0" destOrd="0" presId="urn:microsoft.com/office/officeart/2005/8/layout/default#2"/>
    <dgm:cxn modelId="{AEFBCA0C-7F97-49DF-ADF7-DA9180CFCDFB}" type="presParOf" srcId="{D59C04B9-1AF2-4632-8671-909A2245A2E1}" destId="{9E9FEFE0-AE37-41CB-9D75-779B63292FA7}" srcOrd="0" destOrd="0" presId="urn:microsoft.com/office/officeart/2005/8/layout/default#2"/>
    <dgm:cxn modelId="{BD477DFF-46BF-41D0-8CB3-184F99A610A2}" type="presParOf" srcId="{D59C04B9-1AF2-4632-8671-909A2245A2E1}" destId="{BC05E25A-11EA-4E64-B975-25EFF2F8CA59}" srcOrd="1" destOrd="0" presId="urn:microsoft.com/office/officeart/2005/8/layout/default#2"/>
    <dgm:cxn modelId="{8AD1CE42-04FD-43C9-B97B-BCA213C10B54}" type="presParOf" srcId="{D59C04B9-1AF2-4632-8671-909A2245A2E1}" destId="{B56966E1-8287-434B-AEFB-5DF29F53DAB8}" srcOrd="2" destOrd="0" presId="urn:microsoft.com/office/officeart/2005/8/layout/default#2"/>
    <dgm:cxn modelId="{DA254DA5-3431-4FED-978E-46BF7F3E63F3}" type="presParOf" srcId="{D59C04B9-1AF2-4632-8671-909A2245A2E1}" destId="{C61A63E2-52DD-4DD4-9825-A33E962D642F}" srcOrd="3" destOrd="0" presId="urn:microsoft.com/office/officeart/2005/8/layout/default#2"/>
    <dgm:cxn modelId="{B7F4A6F1-E6A8-4AFA-ADAA-BF249191AA2D}" type="presParOf" srcId="{D59C04B9-1AF2-4632-8671-909A2245A2E1}" destId="{9121006C-41F5-454F-BD33-3DDEAA5FC612}" srcOrd="4" destOrd="0" presId="urn:microsoft.com/office/officeart/2005/8/layout/default#2"/>
    <dgm:cxn modelId="{80D1C45E-E6D2-4EAF-97A7-E4C223F7D9B8}" type="presParOf" srcId="{D59C04B9-1AF2-4632-8671-909A2245A2E1}" destId="{74781A6D-E22A-4351-97C3-347E71D8187E}" srcOrd="5" destOrd="0" presId="urn:microsoft.com/office/officeart/2005/8/layout/default#2"/>
    <dgm:cxn modelId="{654A6862-7ED2-4733-B9EE-E8BA93BF5BDB}" type="presParOf" srcId="{D59C04B9-1AF2-4632-8671-909A2245A2E1}" destId="{1FDA6E86-F2F8-4C73-AFA0-6510CAA46563}" srcOrd="6" destOrd="0" presId="urn:microsoft.com/office/officeart/2005/8/layout/default#2"/>
    <dgm:cxn modelId="{38D01A03-6DA5-4B38-A7BC-B5794C422AA9}" type="presParOf" srcId="{D59C04B9-1AF2-4632-8671-909A2245A2E1}" destId="{5C5294FF-3E92-4587-9BF0-4CCC86136C65}" srcOrd="7" destOrd="0" presId="urn:microsoft.com/office/officeart/2005/8/layout/default#2"/>
    <dgm:cxn modelId="{3CE8BBFF-B3EA-46DF-8014-3C90E141A9C4}" type="presParOf" srcId="{D59C04B9-1AF2-4632-8671-909A2245A2E1}" destId="{8BF20DD6-793B-48B4-8A1A-B9EC70FD586A}" srcOrd="8" destOrd="0" presId="urn:microsoft.com/office/officeart/2005/8/layout/default#2"/>
    <dgm:cxn modelId="{0CAF76D9-A6DF-48D4-802D-44EF1B46046D}" type="presParOf" srcId="{D59C04B9-1AF2-4632-8671-909A2245A2E1}" destId="{8065E416-4589-43F5-B79A-DFEDFE4D8378}" srcOrd="9" destOrd="0" presId="urn:microsoft.com/office/officeart/2005/8/layout/default#2"/>
    <dgm:cxn modelId="{36C65DCC-0905-4CB4-9E0B-4037DD82F262}" type="presParOf" srcId="{D59C04B9-1AF2-4632-8671-909A2245A2E1}" destId="{EEE414AA-1D08-4B31-AE59-5F8663EDA156}" srcOrd="10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D0154-92BB-49E7-AE1B-9A735E932CBC}">
      <dsp:nvSpPr>
        <dsp:cNvPr id="0" name=""/>
        <dsp:cNvSpPr/>
      </dsp:nvSpPr>
      <dsp:spPr>
        <a:xfrm>
          <a:off x="447913" y="3720"/>
          <a:ext cx="2434679" cy="14608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Division of Labor</a:t>
          </a:r>
        </a:p>
      </dsp:txBody>
      <dsp:txXfrm>
        <a:off x="447913" y="3720"/>
        <a:ext cx="2434679" cy="1460807"/>
      </dsp:txXfrm>
    </dsp:sp>
    <dsp:sp modelId="{307760B9-FC35-43A1-BE82-58D895271F77}">
      <dsp:nvSpPr>
        <dsp:cNvPr id="0" name=""/>
        <dsp:cNvSpPr/>
      </dsp:nvSpPr>
      <dsp:spPr>
        <a:xfrm>
          <a:off x="3126060" y="3720"/>
          <a:ext cx="2434679" cy="146080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Authority and Responsibility</a:t>
          </a:r>
        </a:p>
      </dsp:txBody>
      <dsp:txXfrm>
        <a:off x="3126060" y="3720"/>
        <a:ext cx="2434679" cy="1460807"/>
      </dsp:txXfrm>
    </dsp:sp>
    <dsp:sp modelId="{66F2262B-C301-41BB-8B49-8412745ADC0D}">
      <dsp:nvSpPr>
        <dsp:cNvPr id="0" name=""/>
        <dsp:cNvSpPr/>
      </dsp:nvSpPr>
      <dsp:spPr>
        <a:xfrm>
          <a:off x="5804207" y="3720"/>
          <a:ext cx="2434679" cy="1460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Unity of Command</a:t>
          </a:r>
        </a:p>
      </dsp:txBody>
      <dsp:txXfrm>
        <a:off x="5804207" y="3720"/>
        <a:ext cx="2434679" cy="1460807"/>
      </dsp:txXfrm>
    </dsp:sp>
    <dsp:sp modelId="{DBDB19CD-98D0-4BFD-8351-759B1D375C17}">
      <dsp:nvSpPr>
        <dsp:cNvPr id="0" name=""/>
        <dsp:cNvSpPr/>
      </dsp:nvSpPr>
      <dsp:spPr>
        <a:xfrm>
          <a:off x="447913" y="1707996"/>
          <a:ext cx="2434679" cy="146080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Line of Authority</a:t>
          </a:r>
        </a:p>
      </dsp:txBody>
      <dsp:txXfrm>
        <a:off x="447913" y="1707996"/>
        <a:ext cx="2434679" cy="1460807"/>
      </dsp:txXfrm>
    </dsp:sp>
    <dsp:sp modelId="{BA30547F-4DFF-4F7E-9DB6-05F0FC9BD64D}">
      <dsp:nvSpPr>
        <dsp:cNvPr id="0" name=""/>
        <dsp:cNvSpPr/>
      </dsp:nvSpPr>
      <dsp:spPr>
        <a:xfrm>
          <a:off x="3126060" y="1707996"/>
          <a:ext cx="2434679" cy="146080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Centralization</a:t>
          </a:r>
        </a:p>
      </dsp:txBody>
      <dsp:txXfrm>
        <a:off x="3126060" y="1707996"/>
        <a:ext cx="2434679" cy="1460807"/>
      </dsp:txXfrm>
    </dsp:sp>
    <dsp:sp modelId="{9E7C7229-0B35-4BE7-9CE7-3C90D1ED6F7B}">
      <dsp:nvSpPr>
        <dsp:cNvPr id="0" name=""/>
        <dsp:cNvSpPr/>
      </dsp:nvSpPr>
      <dsp:spPr>
        <a:xfrm>
          <a:off x="5804207" y="1707996"/>
          <a:ext cx="2434679" cy="14608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Unity of Direction</a:t>
          </a:r>
        </a:p>
      </dsp:txBody>
      <dsp:txXfrm>
        <a:off x="5804207" y="1707996"/>
        <a:ext cx="2434679" cy="1460807"/>
      </dsp:txXfrm>
    </dsp:sp>
    <dsp:sp modelId="{CB3DD684-1AA9-4B6E-BB33-10A9BC2D320E}">
      <dsp:nvSpPr>
        <dsp:cNvPr id="0" name=""/>
        <dsp:cNvSpPr/>
      </dsp:nvSpPr>
      <dsp:spPr>
        <a:xfrm>
          <a:off x="1786986" y="3412271"/>
          <a:ext cx="2434679" cy="146080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Equity</a:t>
          </a:r>
        </a:p>
      </dsp:txBody>
      <dsp:txXfrm>
        <a:off x="1786986" y="3412271"/>
        <a:ext cx="2434679" cy="1460807"/>
      </dsp:txXfrm>
    </dsp:sp>
    <dsp:sp modelId="{5554A3C2-AC89-49AD-8017-32960D12F02F}">
      <dsp:nvSpPr>
        <dsp:cNvPr id="0" name=""/>
        <dsp:cNvSpPr/>
      </dsp:nvSpPr>
      <dsp:spPr>
        <a:xfrm>
          <a:off x="4465133" y="3412271"/>
          <a:ext cx="2434679" cy="1460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Order </a:t>
          </a:r>
        </a:p>
      </dsp:txBody>
      <dsp:txXfrm>
        <a:off x="4465133" y="3412271"/>
        <a:ext cx="2434679" cy="14608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FEFE0-AE37-41CB-9D75-779B63292FA7}">
      <dsp:nvSpPr>
        <dsp:cNvPr id="0" name=""/>
        <dsp:cNvSpPr/>
      </dsp:nvSpPr>
      <dsp:spPr>
        <a:xfrm>
          <a:off x="0" y="507206"/>
          <a:ext cx="2619374" cy="15716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Initiative</a:t>
          </a:r>
        </a:p>
      </dsp:txBody>
      <dsp:txXfrm>
        <a:off x="0" y="507206"/>
        <a:ext cx="2619374" cy="1571624"/>
      </dsp:txXfrm>
    </dsp:sp>
    <dsp:sp modelId="{B56966E1-8287-434B-AEFB-5DF29F53DAB8}">
      <dsp:nvSpPr>
        <dsp:cNvPr id="0" name=""/>
        <dsp:cNvSpPr/>
      </dsp:nvSpPr>
      <dsp:spPr>
        <a:xfrm>
          <a:off x="2881312" y="507206"/>
          <a:ext cx="2619374" cy="15716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Discipline</a:t>
          </a:r>
        </a:p>
      </dsp:txBody>
      <dsp:txXfrm>
        <a:off x="2881312" y="507206"/>
        <a:ext cx="2619374" cy="1571624"/>
      </dsp:txXfrm>
    </dsp:sp>
    <dsp:sp modelId="{9121006C-41F5-454F-BD33-3DDEAA5FC612}">
      <dsp:nvSpPr>
        <dsp:cNvPr id="0" name=""/>
        <dsp:cNvSpPr/>
      </dsp:nvSpPr>
      <dsp:spPr>
        <a:xfrm>
          <a:off x="5762625" y="507206"/>
          <a:ext cx="2619374" cy="157162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Remuneration of Personnel</a:t>
          </a:r>
        </a:p>
      </dsp:txBody>
      <dsp:txXfrm>
        <a:off x="5762625" y="507206"/>
        <a:ext cx="2619374" cy="1571624"/>
      </dsp:txXfrm>
    </dsp:sp>
    <dsp:sp modelId="{1FDA6E86-F2F8-4C73-AFA0-6510CAA46563}">
      <dsp:nvSpPr>
        <dsp:cNvPr id="0" name=""/>
        <dsp:cNvSpPr/>
      </dsp:nvSpPr>
      <dsp:spPr>
        <a:xfrm>
          <a:off x="0" y="2340768"/>
          <a:ext cx="2619374" cy="157162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Stability of Tenure of Personnel</a:t>
          </a:r>
        </a:p>
      </dsp:txBody>
      <dsp:txXfrm>
        <a:off x="0" y="2340768"/>
        <a:ext cx="2619374" cy="1571624"/>
      </dsp:txXfrm>
    </dsp:sp>
    <dsp:sp modelId="{8BF20DD6-793B-48B4-8A1A-B9EC70FD586A}">
      <dsp:nvSpPr>
        <dsp:cNvPr id="0" name=""/>
        <dsp:cNvSpPr/>
      </dsp:nvSpPr>
      <dsp:spPr>
        <a:xfrm>
          <a:off x="2881312" y="2340768"/>
          <a:ext cx="2619374" cy="157162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Subordination of Individual Interest to the Common Interest</a:t>
          </a:r>
        </a:p>
      </dsp:txBody>
      <dsp:txXfrm>
        <a:off x="2881312" y="2340768"/>
        <a:ext cx="2619374" cy="1571624"/>
      </dsp:txXfrm>
    </dsp:sp>
    <dsp:sp modelId="{EEE414AA-1D08-4B31-AE59-5F8663EDA156}">
      <dsp:nvSpPr>
        <dsp:cNvPr id="0" name=""/>
        <dsp:cNvSpPr/>
      </dsp:nvSpPr>
      <dsp:spPr>
        <a:xfrm>
          <a:off x="5762625" y="2340768"/>
          <a:ext cx="2619374" cy="15716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Esprit de corps</a:t>
          </a:r>
        </a:p>
      </dsp:txBody>
      <dsp:txXfrm>
        <a:off x="5762625" y="2340768"/>
        <a:ext cx="2619374" cy="1571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05EBC5-1979-B449-871C-C06C95BA80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D2D2E-E39C-D14F-BC8A-69CBB1335C8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81335F9-3E23-1F40-BA34-57965622F17B}" type="datetimeFigureOut">
              <a:rPr lang="en-US"/>
              <a:pPr>
                <a:defRPr/>
              </a:pPr>
              <a:t>1/11/2023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5AEBCCA-0670-9347-AC5A-E61E7035F0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ED114EF-B9ED-164D-91F6-B7239CFB3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0B608-BFE5-A34D-A939-973688B262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461BE-945F-2E44-833F-F914BBE766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16BAE6F-DFAC-574E-89E5-149FC38E04D0}" type="slidenum">
              <a:rPr lang="en-US" altLang="en-EG"/>
              <a:pPr>
                <a:defRPr/>
              </a:pPr>
              <a:t>‹#›</a:t>
            </a:fld>
            <a:endParaRPr lang="en-US" altLang="en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B4DE4002-D3B9-E14C-9DED-046ED30EC8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9A2AC5-05AF-1E4E-97F1-6558AE480585}" type="slidenum">
              <a:rPr lang="en-US" altLang="en-EG"/>
              <a:pPr>
                <a:spcBef>
                  <a:spcPct val="0"/>
                </a:spcBef>
              </a:pPr>
              <a:t>1</a:t>
            </a:fld>
            <a:endParaRPr lang="en-US" altLang="en-EG"/>
          </a:p>
        </p:txBody>
      </p:sp>
      <p:sp>
        <p:nvSpPr>
          <p:cNvPr id="36866" name="Rectangle 7">
            <a:extLst>
              <a:ext uri="{FF2B5EF4-FFF2-40B4-BE49-F238E27FC236}">
                <a16:creationId xmlns:a16="http://schemas.microsoft.com/office/drawing/2014/main" id="{DEE482C4-EB5E-9F4D-B115-44FAC9AE002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95212B2-D1F6-9548-BAA1-CFEC191AF2DF}" type="slidenum">
              <a:rPr lang="en-US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2A769324-83A1-6F4B-828C-762D523F66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E07DEB3B-CD2D-2748-B77F-694979CF2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/>
        <p:txBody>
          <a:bodyPr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  <a:defRPr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6BAE6F-DFAC-574E-89E5-149FC38E04D0}" type="slidenum">
              <a:rPr lang="en-US" altLang="en-EG" smtClean="0"/>
              <a:pPr>
                <a:defRPr/>
              </a:pPr>
              <a:t>2</a:t>
            </a:fld>
            <a:endParaRPr lang="en-US" altLang="en-EG"/>
          </a:p>
        </p:txBody>
      </p:sp>
    </p:spTree>
    <p:extLst>
      <p:ext uri="{BB962C8B-B14F-4D97-AF65-F5344CB8AC3E}">
        <p14:creationId xmlns:p14="http://schemas.microsoft.com/office/powerpoint/2010/main" val="907691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C210C3CD-FA79-D54D-B2AC-B32669882E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E454F7-B603-7E4F-B224-469228DD27E5}" type="slidenum">
              <a:rPr lang="en-US" altLang="en-EG"/>
              <a:pPr>
                <a:spcBef>
                  <a:spcPct val="0"/>
                </a:spcBef>
              </a:pPr>
              <a:t>3</a:t>
            </a:fld>
            <a:endParaRPr lang="en-US" altLang="en-EG"/>
          </a:p>
        </p:txBody>
      </p:sp>
      <p:sp>
        <p:nvSpPr>
          <p:cNvPr id="38914" name="Rectangle 7">
            <a:extLst>
              <a:ext uri="{FF2B5EF4-FFF2-40B4-BE49-F238E27FC236}">
                <a16:creationId xmlns:a16="http://schemas.microsoft.com/office/drawing/2014/main" id="{04594632-549C-8040-9FC4-9A95307B068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6146CFC-54BC-F24C-A46E-92AAF4FDAFCD}" type="slidenum">
              <a:rPr lang="en-US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A6F33CB-01F1-474B-A93E-A32EDDE134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FFFA690C-0252-504D-9E71-2DC43A0F9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70F146-D26D-684F-AFDD-9AA079DE8149}"/>
              </a:ext>
            </a:extLst>
          </p:cNvPr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19866C-513A-654C-A880-1521D52BFCD5}"/>
              </a:ext>
            </a:extLst>
          </p:cNvPr>
          <p:cNvCxnSpPr/>
          <p:nvPr userDrawn="1"/>
        </p:nvCxnSpPr>
        <p:spPr>
          <a:xfrm>
            <a:off x="0" y="1524000"/>
            <a:ext cx="9144000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outerShdw blurRad="241300" dist="38100" dir="5400000" rotWithShape="0">
              <a:prstClr val="black">
                <a:alpha val="84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44C0104-FDA3-344F-B269-2D5A259B0B8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3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86A649F-D309-BD47-9E24-BC944AC4B291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4191000"/>
            <a:ext cx="9144000" cy="2667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339966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F150D0A-E80F-5549-9A24-5F3EFCF6812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0"/>
            <a:ext cx="22860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339966">
              <a:alpha val="2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9" name="Picture 8" descr="Jones7e_cover.jpg">
            <a:extLst>
              <a:ext uri="{FF2B5EF4-FFF2-40B4-BE49-F238E27FC236}">
                <a16:creationId xmlns:a16="http://schemas.microsoft.com/office/drawing/2014/main" id="{6F728095-7081-2141-974B-5D231A5442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457200"/>
            <a:ext cx="3776663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3352800" cy="1851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95600"/>
            <a:ext cx="3505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8FF98EB-BCDA-A449-AD56-18213A15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0BC69-943A-BC4C-AA2E-C3BCBAD6DC04}" type="datetime1">
              <a:rPr lang="en-US"/>
              <a:pPr>
                <a:defRPr/>
              </a:pPr>
              <a:t>1/11/2023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2FC244E-A61F-AD41-9F40-4A6E089F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D1E718C-80DA-114E-899B-77271D7B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CD1150-BCCD-B04E-BDF3-C01D66C400C3}" type="slidenum">
              <a:rPr lang="en-US" altLang="en-EG"/>
              <a:pPr>
                <a:defRPr/>
              </a:pPr>
              <a:t>‹#›</a:t>
            </a:fld>
            <a:endParaRPr lang="en-US" altLang="en-EG"/>
          </a:p>
        </p:txBody>
      </p:sp>
    </p:spTree>
    <p:extLst>
      <p:ext uri="{BB962C8B-B14F-4D97-AF65-F5344CB8AC3E}">
        <p14:creationId xmlns:p14="http://schemas.microsoft.com/office/powerpoint/2010/main" val="83041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AD58-A464-7D48-85C3-50A9149D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34DB1-9F3B-D844-BE1C-009FA819320F}" type="datetime1">
              <a:rPr lang="en-US"/>
              <a:pPr>
                <a:defRPr/>
              </a:pPr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3DFEC-81D8-D844-93F0-7249CD19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E8F1C-96FD-5642-A966-C55A5613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B70030-0C01-F74D-9ADB-BA935E803054}" type="slidenum">
              <a:rPr lang="en-US" altLang="en-EG"/>
              <a:pPr>
                <a:defRPr/>
              </a:pPr>
              <a:t>‹#›</a:t>
            </a:fld>
            <a:endParaRPr lang="en-US" altLang="en-EG"/>
          </a:p>
        </p:txBody>
      </p:sp>
    </p:spTree>
    <p:extLst>
      <p:ext uri="{BB962C8B-B14F-4D97-AF65-F5344CB8AC3E}">
        <p14:creationId xmlns:p14="http://schemas.microsoft.com/office/powerpoint/2010/main" val="190946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5FAF-FC01-744A-A12E-D0F72403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9680F-AB8B-594C-852B-812D1B8EC7BB}" type="datetime1">
              <a:rPr lang="en-US"/>
              <a:pPr>
                <a:defRPr/>
              </a:pPr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1A01B-D2B1-334E-A03F-E96C5303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9F407-AA44-694C-837B-E40A56DB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7A4CD7-452B-7A41-AAF3-A72570C5179D}" type="slidenum">
              <a:rPr lang="en-US" altLang="en-EG"/>
              <a:pPr>
                <a:defRPr/>
              </a:pPr>
              <a:t>‹#›</a:t>
            </a:fld>
            <a:endParaRPr lang="en-US" altLang="en-EG"/>
          </a:p>
        </p:txBody>
      </p:sp>
    </p:spTree>
    <p:extLst>
      <p:ext uri="{BB962C8B-B14F-4D97-AF65-F5344CB8AC3E}">
        <p14:creationId xmlns:p14="http://schemas.microsoft.com/office/powerpoint/2010/main" val="249782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525DBF-EE72-FA41-A23F-98397F2C4DB3}"/>
              </a:ext>
            </a:extLst>
          </p:cNvPr>
          <p:cNvCxnSpPr/>
          <p:nvPr userDrawn="1"/>
        </p:nvCxnSpPr>
        <p:spPr>
          <a:xfrm>
            <a:off x="0" y="1066800"/>
            <a:ext cx="381000" cy="0"/>
          </a:xfrm>
          <a:prstGeom prst="line">
            <a:avLst/>
          </a:prstGeom>
          <a:ln w="25400">
            <a:solidFill>
              <a:srgbClr val="66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389464-6CB6-F340-8B6A-92F2EEB4F78F}"/>
              </a:ext>
            </a:extLst>
          </p:cNvPr>
          <p:cNvCxnSpPr/>
          <p:nvPr userDrawn="1"/>
        </p:nvCxnSpPr>
        <p:spPr>
          <a:xfrm rot="5400000" flipH="1" flipV="1">
            <a:off x="-457200" y="685800"/>
            <a:ext cx="1371600" cy="0"/>
          </a:xfrm>
          <a:prstGeom prst="line">
            <a:avLst/>
          </a:prstGeom>
          <a:ln w="2540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F6B8E4-F2AA-1245-84DE-D67021A2BA13}"/>
              </a:ext>
            </a:extLst>
          </p:cNvPr>
          <p:cNvCxnSpPr/>
          <p:nvPr userDrawn="1"/>
        </p:nvCxnSpPr>
        <p:spPr>
          <a:xfrm>
            <a:off x="228600" y="1371600"/>
            <a:ext cx="8915400" cy="0"/>
          </a:xfrm>
          <a:prstGeom prst="line">
            <a:avLst/>
          </a:prstGeom>
          <a:ln w="25400">
            <a:solidFill>
              <a:srgbClr val="CC0099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66559B-EE06-7546-87FF-F28C5C48AD68}"/>
              </a:ext>
            </a:extLst>
          </p:cNvPr>
          <p:cNvCxnSpPr/>
          <p:nvPr userDrawn="1"/>
        </p:nvCxnSpPr>
        <p:spPr>
          <a:xfrm rot="5400000">
            <a:off x="-2514600" y="3962400"/>
            <a:ext cx="5791200" cy="0"/>
          </a:xfrm>
          <a:prstGeom prst="line">
            <a:avLst/>
          </a:prstGeom>
          <a:ln w="25400">
            <a:solidFill>
              <a:srgbClr val="66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>
              <a:defRPr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 3" pitchFamily="18" charset="2"/>
              <a:buChar char=""/>
              <a:defRPr/>
            </a:lvl1pPr>
            <a:lvl2pPr marL="801688" indent="-344488">
              <a:buClr>
                <a:srgbClr val="FF9966"/>
              </a:buClr>
              <a:buFont typeface="Arial" pitchFamily="34" charset="0"/>
              <a:buChar char="└"/>
              <a:tabLst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1CA8FB7-61D1-984D-8572-E9C80978B9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D83419-3D92-CE4E-955D-2C9703AC72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EG"/>
              <a:t>2-</a:t>
            </a:r>
            <a:fld id="{8C352FCC-A4EC-7546-B4C0-226E4C00AAD7}" type="slidenum">
              <a:rPr lang="en-US" altLang="en-EG" smtClean="0"/>
              <a:pPr>
                <a:defRPr/>
              </a:pPr>
              <a:t>‹#›</a:t>
            </a:fld>
            <a:endParaRPr lang="en-US" altLang="en-EG"/>
          </a:p>
        </p:txBody>
      </p:sp>
    </p:spTree>
    <p:extLst>
      <p:ext uri="{BB962C8B-B14F-4D97-AF65-F5344CB8AC3E}">
        <p14:creationId xmlns:p14="http://schemas.microsoft.com/office/powerpoint/2010/main" val="43237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9D896-6587-AE43-9000-F456914C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7E057-BE87-6549-B6D8-2FEF1FBC8A26}" type="datetime1">
              <a:rPr lang="en-US"/>
              <a:pPr>
                <a:defRPr/>
              </a:pPr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8C4BB-D17A-3D46-A5D3-73DE49B1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7C604-3EE9-4B44-B6F0-CAE21E20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F91AA2-0954-DE4E-98F3-6400DCB220C9}" type="slidenum">
              <a:rPr lang="en-US" altLang="en-EG"/>
              <a:pPr>
                <a:defRPr/>
              </a:pPr>
              <a:t>‹#›</a:t>
            </a:fld>
            <a:endParaRPr lang="en-US" altLang="en-EG"/>
          </a:p>
        </p:txBody>
      </p:sp>
    </p:spTree>
    <p:extLst>
      <p:ext uri="{BB962C8B-B14F-4D97-AF65-F5344CB8AC3E}">
        <p14:creationId xmlns:p14="http://schemas.microsoft.com/office/powerpoint/2010/main" val="381748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EB9AA8-4BD0-DC49-BE96-C48E9C423F7E}"/>
              </a:ext>
            </a:extLst>
          </p:cNvPr>
          <p:cNvCxnSpPr/>
          <p:nvPr userDrawn="1"/>
        </p:nvCxnSpPr>
        <p:spPr>
          <a:xfrm>
            <a:off x="0" y="1066800"/>
            <a:ext cx="381000" cy="0"/>
          </a:xfrm>
          <a:prstGeom prst="line">
            <a:avLst/>
          </a:prstGeom>
          <a:ln w="25400">
            <a:solidFill>
              <a:srgbClr val="66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83BEEC-9E5D-0B45-AFEB-A474E5F8B08C}"/>
              </a:ext>
            </a:extLst>
          </p:cNvPr>
          <p:cNvCxnSpPr/>
          <p:nvPr userDrawn="1"/>
        </p:nvCxnSpPr>
        <p:spPr>
          <a:xfrm>
            <a:off x="228600" y="1371600"/>
            <a:ext cx="8915400" cy="0"/>
          </a:xfrm>
          <a:prstGeom prst="line">
            <a:avLst/>
          </a:prstGeom>
          <a:ln w="25400">
            <a:solidFill>
              <a:srgbClr val="CC0099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FE2490-D222-444F-8322-1A672584BB76}"/>
              </a:ext>
            </a:extLst>
          </p:cNvPr>
          <p:cNvCxnSpPr/>
          <p:nvPr userDrawn="1"/>
        </p:nvCxnSpPr>
        <p:spPr>
          <a:xfrm rot="5400000" flipH="1" flipV="1">
            <a:off x="-457200" y="685800"/>
            <a:ext cx="1371600" cy="0"/>
          </a:xfrm>
          <a:prstGeom prst="line">
            <a:avLst/>
          </a:prstGeom>
          <a:ln w="2540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A37D06-EB97-4042-B2B4-0C877B978B54}"/>
              </a:ext>
            </a:extLst>
          </p:cNvPr>
          <p:cNvCxnSpPr/>
          <p:nvPr userDrawn="1"/>
        </p:nvCxnSpPr>
        <p:spPr>
          <a:xfrm rot="5400000">
            <a:off x="-2514600" y="3962400"/>
            <a:ext cx="5791200" cy="0"/>
          </a:xfrm>
          <a:prstGeom prst="line">
            <a:avLst/>
          </a:prstGeom>
          <a:ln w="25400">
            <a:solidFill>
              <a:srgbClr val="66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buFont typeface="Wingdings 3" pitchFamily="18" charset="2"/>
              <a:buChar char=""/>
              <a:defRPr sz="3000"/>
            </a:lvl1pPr>
            <a:lvl2pPr>
              <a:buClr>
                <a:srgbClr val="FF9966"/>
              </a:buClr>
              <a:buFont typeface="Arial" pitchFamily="34" charset="0"/>
              <a:buChar char="└"/>
              <a:defRPr sz="2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buFont typeface="Wingdings 3" pitchFamily="18" charset="2"/>
              <a:buChar char=""/>
              <a:defRPr sz="3000"/>
            </a:lvl1pPr>
            <a:lvl2pPr>
              <a:buClr>
                <a:srgbClr val="FF9966"/>
              </a:buClr>
              <a:buFont typeface="Arial" pitchFamily="34" charset="0"/>
              <a:buChar char="└"/>
              <a:defRPr sz="2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B3C6CBC-8671-0E43-B9A4-00A93DECEA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2FE2E04-C471-9442-B182-B03D02CBAC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EG"/>
              <a:t>2-</a:t>
            </a:r>
            <a:fld id="{B329B777-2ED7-9749-AF88-935846F476B8}" type="slidenum">
              <a:rPr lang="en-US" altLang="en-EG" smtClean="0"/>
              <a:pPr>
                <a:defRPr/>
              </a:pPr>
              <a:t>‹#›</a:t>
            </a:fld>
            <a:endParaRPr lang="en-US" altLang="en-EG"/>
          </a:p>
        </p:txBody>
      </p:sp>
    </p:spTree>
    <p:extLst>
      <p:ext uri="{BB962C8B-B14F-4D97-AF65-F5344CB8AC3E}">
        <p14:creationId xmlns:p14="http://schemas.microsoft.com/office/powerpoint/2010/main" val="185911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CD7632-237C-9540-B7CA-AEB2E958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963E1-4744-3E4B-BED9-8AE8E2ADC163}" type="datetime1">
              <a:rPr lang="en-US"/>
              <a:pPr>
                <a:defRPr/>
              </a:pPr>
              <a:t>1/11/2023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B169449-3B09-F945-8F3F-8E952338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08305A-561E-D447-98A4-968FBA97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93181D-1617-3F46-90FA-34932F53E2F8}" type="slidenum">
              <a:rPr lang="en-US" altLang="en-EG"/>
              <a:pPr>
                <a:defRPr/>
              </a:pPr>
              <a:t>‹#›</a:t>
            </a:fld>
            <a:endParaRPr lang="en-US" altLang="en-EG"/>
          </a:p>
        </p:txBody>
      </p:sp>
    </p:spTree>
    <p:extLst>
      <p:ext uri="{BB962C8B-B14F-4D97-AF65-F5344CB8AC3E}">
        <p14:creationId xmlns:p14="http://schemas.microsoft.com/office/powerpoint/2010/main" val="64864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FC2F9B-47F6-CE4B-806C-743F20C55C0D}"/>
              </a:ext>
            </a:extLst>
          </p:cNvPr>
          <p:cNvCxnSpPr/>
          <p:nvPr userDrawn="1"/>
        </p:nvCxnSpPr>
        <p:spPr>
          <a:xfrm>
            <a:off x="0" y="1524000"/>
            <a:ext cx="9144000" cy="0"/>
          </a:xfrm>
          <a:prstGeom prst="line">
            <a:avLst/>
          </a:prstGeom>
          <a:ln w="31750">
            <a:solidFill>
              <a:srgbClr val="6699FF"/>
            </a:solidFill>
          </a:ln>
          <a:effectLst>
            <a:outerShdw blurRad="241300" dist="38100" dir="5400000" rotWithShape="0">
              <a:prstClr val="black">
                <a:alpha val="84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783C1-233C-3D47-8CE2-671007E0C9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32460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9588B-AA89-AE44-9455-A83509974B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EG"/>
              <a:t>7-</a:t>
            </a:r>
            <a:fld id="{B2962756-2DF7-B943-8B3B-03188F27F6B7}" type="slidenum">
              <a:rPr lang="en-US" altLang="en-EG" smtClean="0"/>
              <a:pPr>
                <a:defRPr/>
              </a:pPr>
              <a:t>‹#›</a:t>
            </a:fld>
            <a:endParaRPr lang="en-US" altLang="en-EG"/>
          </a:p>
        </p:txBody>
      </p:sp>
    </p:spTree>
    <p:extLst>
      <p:ext uri="{BB962C8B-B14F-4D97-AF65-F5344CB8AC3E}">
        <p14:creationId xmlns:p14="http://schemas.microsoft.com/office/powerpoint/2010/main" val="130586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9C30A23-21D7-6248-AC9D-E30FDB24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CC335-9297-D34A-B1AE-C26EEA7A3211}" type="datetime1">
              <a:rPr lang="en-US"/>
              <a:pPr>
                <a:defRPr/>
              </a:pPr>
              <a:t>1/11/2023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9A55526-D330-A548-876B-6E9ED670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A268AFE-5423-CF4F-83A3-84B0429F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EG"/>
              <a:t>2-</a:t>
            </a:r>
            <a:fld id="{9E33AE71-1B07-2545-8030-7476E51EE117}" type="slidenum">
              <a:rPr lang="en-US" altLang="en-EG" smtClean="0"/>
              <a:pPr>
                <a:defRPr/>
              </a:pPr>
              <a:t>‹#›</a:t>
            </a:fld>
            <a:endParaRPr lang="en-US" altLang="en-EG"/>
          </a:p>
        </p:txBody>
      </p:sp>
    </p:spTree>
    <p:extLst>
      <p:ext uri="{BB962C8B-B14F-4D97-AF65-F5344CB8AC3E}">
        <p14:creationId xmlns:p14="http://schemas.microsoft.com/office/powerpoint/2010/main" val="376422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9CBA605-F738-DC47-854F-635B6F2D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3C28C-F9A2-174E-9210-6221D5D3F774}" type="datetime1">
              <a:rPr lang="en-US"/>
              <a:pPr>
                <a:defRPr/>
              </a:pPr>
              <a:t>1/11/2023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4DE365F-D554-0D4E-ACE9-A4468A90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4A0EEC-FDE6-0248-9568-55BBAF15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98C434-63AD-ED4E-8A38-4CC229190CBE}" type="slidenum">
              <a:rPr lang="en-US" altLang="en-EG"/>
              <a:pPr>
                <a:defRPr/>
              </a:pPr>
              <a:t>‹#›</a:t>
            </a:fld>
            <a:endParaRPr lang="en-US" altLang="en-EG"/>
          </a:p>
        </p:txBody>
      </p:sp>
    </p:spTree>
    <p:extLst>
      <p:ext uri="{BB962C8B-B14F-4D97-AF65-F5344CB8AC3E}">
        <p14:creationId xmlns:p14="http://schemas.microsoft.com/office/powerpoint/2010/main" val="202667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9D29603-9C03-9B4A-8D82-59046F63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E48DC-F9D3-2640-BD0A-7751FE326491}" type="datetime1">
              <a:rPr lang="en-US"/>
              <a:pPr>
                <a:defRPr/>
              </a:pPr>
              <a:t>1/11/2023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CEA627-85F8-B44A-B78C-57AF218D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875D6C0-9F5B-A349-92C0-DFDD8C22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164BB8-33AF-B644-A535-05EE7E80D2FD}" type="slidenum">
              <a:rPr lang="en-US" altLang="en-EG"/>
              <a:pPr>
                <a:defRPr/>
              </a:pPr>
              <a:t>‹#›</a:t>
            </a:fld>
            <a:endParaRPr lang="en-US" altLang="en-EG"/>
          </a:p>
        </p:txBody>
      </p:sp>
    </p:spTree>
    <p:extLst>
      <p:ext uri="{BB962C8B-B14F-4D97-AF65-F5344CB8AC3E}">
        <p14:creationId xmlns:p14="http://schemas.microsoft.com/office/powerpoint/2010/main" val="56256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FAD66E7-0DC3-094E-A917-89F20E6B46E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C3A5114-95D3-3D43-8FF0-69AAFB44FE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5DC51-D0C7-C142-A05A-B019297F9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AD8A49F-28ED-144A-A521-C3713D7CC098}" type="datetime1">
              <a:rPr lang="en-US"/>
              <a:pPr>
                <a:defRPr/>
              </a:pPr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9D2E8-C7A4-D64F-BC4A-4597587EE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3DBC7-3B6B-C34B-9EB4-0F29A9905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EG"/>
              <a:t>2-</a:t>
            </a:r>
            <a:fld id="{4E21EC4E-11B2-894F-BD6C-A42058D2EDCA}" type="slidenum">
              <a:rPr lang="en-US" altLang="en-EG" smtClean="0"/>
              <a:pPr>
                <a:defRPr/>
              </a:pPr>
              <a:t>‹#›</a:t>
            </a:fld>
            <a:endParaRPr lang="en-US" altLang="en-E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5B8BB4-0C3E-FB4B-9C66-08E259545773}"/>
              </a:ext>
            </a:extLst>
          </p:cNvPr>
          <p:cNvSpPr/>
          <p:nvPr userDrawn="1"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78" r:id="rId7"/>
    <p:sldLayoutId id="2147483785" r:id="rId8"/>
    <p:sldLayoutId id="2147483786" r:id="rId9"/>
    <p:sldLayoutId id="2147483787" r:id="rId10"/>
    <p:sldLayoutId id="214748378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73A4ACA-7D1B-1C4D-A256-19497D2F0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Henry Fayol’s  14 Principles of Management ( </a:t>
            </a:r>
            <a:r>
              <a:rPr lang="en-US" sz="3200" dirty="0"/>
              <a:t>focus on top managers)</a:t>
            </a:r>
            <a:endParaRPr lang="en-US" dirty="0"/>
          </a:p>
        </p:txBody>
      </p:sp>
      <p:sp>
        <p:nvSpPr>
          <p:cNvPr id="35842" name="Slide Number Placeholder 3">
            <a:extLst>
              <a:ext uri="{FF2B5EF4-FFF2-40B4-BE49-F238E27FC236}">
                <a16:creationId xmlns:a16="http://schemas.microsoft.com/office/drawing/2014/main" id="{185C7E45-3AD8-0346-B5E4-E043AB9017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EG" sz="1200"/>
              <a:t>2-</a:t>
            </a:r>
            <a:fld id="{D676E789-E8D7-0D43-9D56-DDC6DFAE40B6}" type="slidenum">
              <a:rPr lang="en-US" altLang="en-EG" sz="12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EG" sz="12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CD142F8-C72B-B44F-B6CC-729393BFB513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228600" y="1752600"/>
          <a:ext cx="8686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F106-D8D2-E146-BD0B-9A1C1562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014F2-4395-A945-83F3-B15F462326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EG"/>
              <a:t>7-</a:t>
            </a:r>
            <a:fld id="{B2962756-2DF7-B943-8B3B-03188F27F6B7}" type="slidenum">
              <a:rPr lang="en-US" altLang="en-EG" smtClean="0"/>
              <a:pPr>
                <a:defRPr/>
              </a:pPr>
              <a:t>2</a:t>
            </a:fld>
            <a:endParaRPr lang="en-US" altLang="en-E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DF7AB-17E6-0747-B4B9-9773C8E471E0}"/>
              </a:ext>
            </a:extLst>
          </p:cNvPr>
          <p:cNvSpPr txBox="1"/>
          <p:nvPr/>
        </p:nvSpPr>
        <p:spPr>
          <a:xfrm>
            <a:off x="1" y="1662545"/>
            <a:ext cx="9143999" cy="500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Division of Labor: allows for job specialization</a:t>
            </a:r>
            <a:r>
              <a:rPr lang="en-US" altLang="en-US" dirty="0"/>
              <a:t>. </a:t>
            </a:r>
          </a:p>
          <a:p>
            <a:pPr lvl="1" eaLnBrk="1" hangingPunct="1">
              <a:defRPr/>
            </a:pPr>
            <a:r>
              <a:rPr lang="en-US" altLang="en-US" dirty="0"/>
              <a:t> jobs can have too much specialization leading to poor quality and worker dissatisfaction.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Authority and Responsibility</a:t>
            </a:r>
          </a:p>
          <a:p>
            <a:pPr lvl="1" eaLnBrk="1" hangingPunct="1">
              <a:defRPr/>
            </a:pPr>
            <a:r>
              <a:rPr lang="en-US" altLang="en-US" dirty="0"/>
              <a:t>both formal and informal authority resulting from special expertise.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Unity of Command</a:t>
            </a:r>
          </a:p>
          <a:p>
            <a:pPr lvl="1" eaLnBrk="1" hangingPunct="1">
              <a:defRPr/>
            </a:pPr>
            <a:r>
              <a:rPr lang="en-US" altLang="en-US" dirty="0"/>
              <a:t>Employees should have only one boss.</a:t>
            </a: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Line of Authority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A clear chain of command from top to bottom of the firm.</a:t>
            </a: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Centralization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The degree to which authority rests at the top of the organization.</a:t>
            </a: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Unity of Direction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A single plan of action to guide the organization.</a:t>
            </a: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Equity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         The provision of justice and the fair and impartial treatment of all employees.</a:t>
            </a: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Order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         The arrangement of employees where they will be of the most value to the organization and to provide career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428785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EB9C527-05DC-4C43-AA6E-345DE83FB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Fayol’s Principles of Management</a:t>
            </a:r>
          </a:p>
        </p:txBody>
      </p:sp>
      <p:sp>
        <p:nvSpPr>
          <p:cNvPr id="37890" name="Slide Number Placeholder 3">
            <a:extLst>
              <a:ext uri="{FF2B5EF4-FFF2-40B4-BE49-F238E27FC236}">
                <a16:creationId xmlns:a16="http://schemas.microsoft.com/office/drawing/2014/main" id="{A435507F-42DA-5D44-AEDD-4FE167EE36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EG" sz="1200"/>
              <a:t>2-</a:t>
            </a:r>
            <a:fld id="{DE9F2FD0-BAED-7840-BCE9-441E055F320C}" type="slidenum">
              <a:rPr lang="en-US" altLang="en-EG" sz="12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EG" sz="120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13B7373-2DE8-884D-9512-0F3BF6F5F8B1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457200" y="175260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F9DE-ABCD-154E-8B04-93DCD67D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sz="9600" dirty="0"/>
              <a:t>حرام</a:t>
            </a:r>
            <a:endParaRPr lang="en-EG" sz="9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9A6AE7-23B0-AB4A-9A4D-227E1C39E9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EG"/>
              <a:t>7-</a:t>
            </a:r>
            <a:fld id="{B2962756-2DF7-B943-8B3B-03188F27F6B7}" type="slidenum">
              <a:rPr lang="en-US" altLang="en-EG" smtClean="0"/>
              <a:pPr>
                <a:defRPr/>
              </a:pPr>
              <a:t>4</a:t>
            </a:fld>
            <a:endParaRPr lang="en-US" altLang="en-E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DFE8C7-EDE2-8646-8476-690EDA4E8825}"/>
              </a:ext>
            </a:extLst>
          </p:cNvPr>
          <p:cNvSpPr/>
          <p:nvPr/>
        </p:nvSpPr>
        <p:spPr>
          <a:xfrm>
            <a:off x="304801" y="872462"/>
            <a:ext cx="8839199" cy="586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Initiative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          The fostering of creativity and innovation by encouraging employees to act on their own.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Discipline</a:t>
            </a:r>
          </a:p>
          <a:p>
            <a:pPr lvl="1" eaLnBrk="1" hangingPunct="1">
              <a:defRPr/>
            </a:pPr>
            <a:r>
              <a:rPr lang="en-US" altLang="en-US" dirty="0"/>
              <a:t>Obedient, applied, respectful employees are necessary for the organization to function.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Remuneration of Personnel</a:t>
            </a:r>
          </a:p>
          <a:p>
            <a:pPr lvl="1" eaLnBrk="1" hangingPunct="1">
              <a:defRPr/>
            </a:pPr>
            <a:r>
              <a:rPr lang="en-US" altLang="en-US" dirty="0"/>
              <a:t>An equitable uniform payment system that motivates and contributes to organizational success.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Stability of Tenure of Personnel</a:t>
            </a:r>
          </a:p>
          <a:p>
            <a:pPr lvl="1" eaLnBrk="1" hangingPunct="1">
              <a:defRPr/>
            </a:pPr>
            <a:r>
              <a:rPr lang="en-US" altLang="en-US" dirty="0"/>
              <a:t>Long-term employment is important for the development of skills that improve the organization’s performance.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Subordination of Individual Interest to the Common Interest</a:t>
            </a:r>
          </a:p>
          <a:p>
            <a:pPr lvl="1" eaLnBrk="1" hangingPunct="1">
              <a:defRPr/>
            </a:pPr>
            <a:r>
              <a:rPr lang="en-US" altLang="en-US" dirty="0"/>
              <a:t>The interest of the organization takes precedence over that of the individual employee.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Esprit de corps</a:t>
            </a:r>
          </a:p>
          <a:p>
            <a:pPr lvl="1" eaLnBrk="1" hangingPunct="1">
              <a:defRPr/>
            </a:pPr>
            <a:r>
              <a:rPr lang="en-US" altLang="en-US" dirty="0"/>
              <a:t>Comradeship, shared enthusiasm can foster the devotion to the common cause (organization).</a:t>
            </a:r>
          </a:p>
        </p:txBody>
      </p:sp>
    </p:spTree>
    <p:extLst>
      <p:ext uri="{BB962C8B-B14F-4D97-AF65-F5344CB8AC3E}">
        <p14:creationId xmlns:p14="http://schemas.microsoft.com/office/powerpoint/2010/main" val="13416127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43"/>
  <p:tag name="MMPROD_UIDATA" val="&lt;database version=&quot;7.0&quot;&gt;&lt;object type=&quot;1&quot; unique_id=&quot;10001&quot;&gt;&lt;object type=&quot;2&quot; unique_id=&quot;12435&quot;&gt;&lt;object type=&quot;3&quot; unique_id=&quot;12436&quot;&gt;&lt;property id=&quot;20148&quot; value=&quot;5&quot;/&gt;&lt;property id=&quot;20300&quot; value=&quot;Slide 1 - &amp;quot;The Evolution of Management Thought&amp;#x0D;&amp;#x0A;&amp;quot;&quot;/&gt;&lt;property id=&quot;20307&quot; value=&quot;260&quot;/&gt;&lt;/object&gt;&lt;object type=&quot;3&quot; unique_id=&quot;12437&quot;&gt;&lt;property id=&quot;20148&quot; value=&quot;5&quot;/&gt;&lt;property id=&quot;20300&quot; value=&quot;Slide 2 - &amp;quot;Learning Objectives&amp;quot;&quot;/&gt;&lt;property id=&quot;20307&quot; value=&quot;261&quot;/&gt;&lt;/object&gt;&lt;object type=&quot;3&quot; unique_id=&quot;12438&quot;&gt;&lt;property id=&quot;20148&quot; value=&quot;5&quot;/&gt;&lt;property id=&quot;20300&quot; value=&quot;Slide 3 - &amp;quot;Learning Objectives&amp;quot;&quot;/&gt;&lt;property id=&quot;20307&quot; value=&quot;262&quot;/&gt;&lt;/object&gt;&lt;object type=&quot;3&quot; unique_id=&quot;12439&quot;&gt;&lt;property id=&quot;20148&quot; value=&quot;5&quot;/&gt;&lt;property id=&quot;20300&quot; value=&quot;Slide 4 - &amp;quot;The Evolution of Management Theory&amp;quot;&quot;/&gt;&lt;property id=&quot;20307&quot; value=&quot;263&quot;/&gt;&lt;/object&gt;&lt;object type=&quot;3&quot; unique_id=&quot;12440&quot;&gt;&lt;property id=&quot;20148&quot; value=&quot;5&quot;/&gt;&lt;property id=&quot;20300&quot; value=&quot;Slide 5 - &amp;quot;Job Specialization and &amp;#x0D;&amp;#x0A;the Division of Labor&amp;quot;&quot;/&gt;&lt;property id=&quot;20307&quot; value=&quot;264&quot;/&gt;&lt;/object&gt;&lt;object type=&quot;3&quot; unique_id=&quot;12441&quot;&gt;&lt;property id=&quot;20148&quot; value=&quot;5&quot;/&gt;&lt;property id=&quot;20300&quot; value=&quot;Slide 6 - &amp;quot;Job Specialization and &amp;#x0D;&amp;#x0A;the Division of Labor&amp;quot;&quot;/&gt;&lt;property id=&quot;20307&quot; value=&quot;265&quot;/&gt;&lt;/object&gt;&lt;object type=&quot;3&quot; unique_id=&quot;12442&quot;&gt;&lt;property id=&quot;20148&quot; value=&quot;5&quot;/&gt;&lt;property id=&quot;20300&quot; value=&quot;Slide 7 - &amp;quot;F.W. Taylor and Scientific Management&amp;quot;&quot;/&gt;&lt;property id=&quot;20307&quot; value=&quot;266&quot;/&gt;&lt;/object&gt;&lt;object type=&quot;3&quot; unique_id=&quot;12443&quot;&gt;&lt;property id=&quot;20148&quot; value=&quot;5&quot;/&gt;&lt;property id=&quot;20300&quot; value=&quot;Slide 8 - &amp;quot;Problems with Scientific Management&amp;quot;&quot;/&gt;&lt;property id=&quot;20307&quot; value=&quot;267&quot;/&gt;&lt;/object&gt;&lt;object type=&quot;3&quot; unique_id=&quot;12444&quot;&gt;&lt;property id=&quot;20148&quot; value=&quot;5&quot;/&gt;&lt;property id=&quot;20300&quot; value=&quot;Slide 9 - &amp;quot;The Gilbreths&amp;quot;&quot;/&gt;&lt;property id=&quot;20307&quot; value=&quot;268&quot;/&gt;&lt;/object&gt;&lt;object type=&quot;3&quot; unique_id=&quot;12445&quot;&gt;&lt;property id=&quot;20148&quot; value=&quot;5&quot;/&gt;&lt;property id=&quot;20300&quot; value=&quot;Slide 10 - &amp;quot;Administrative Management Theory&amp;quot;&quot;/&gt;&lt;property id=&quot;20307&quot; value=&quot;269&quot;/&gt;&lt;/object&gt;&lt;object type=&quot;3&quot; unique_id=&quot;12446&quot;&gt;&lt;property id=&quot;20148&quot; value=&quot;5&quot;/&gt;&lt;property id=&quot;20300&quot; value=&quot;Slide 11 - &amp;quot;Administrative Management Theory&amp;quot;&quot;/&gt;&lt;property id=&quot;20307&quot; value=&quot;270&quot;/&gt;&lt;/object&gt;&lt;object type=&quot;3&quot; unique_id=&quot;12447&quot;&gt;&lt;property id=&quot;20148&quot; value=&quot;5&quot;/&gt;&lt;property id=&quot;20300&quot; value=&quot;Slide 12 - &amp;quot;Weber’s Principles of Bureaucracy&amp;quot;&quot;/&gt;&lt;property id=&quot;20307&quot; value=&quot;271&quot;/&gt;&lt;/object&gt;&lt;object type=&quot;3&quot; unique_id=&quot;12448&quot;&gt;&lt;property id=&quot;20148&quot; value=&quot;5&quot;/&gt;&lt;property id=&quot;20300&quot; value=&quot;Slide 13 - &amp;quot;Rules, SOPs and Norms&amp;quot;&quot;/&gt;&lt;property id=&quot;20307&quot; value=&quot;272&quot;/&gt;&lt;/object&gt;&lt;object type=&quot;3&quot; unique_id=&quot;12449&quot;&gt;&lt;property id=&quot;20148&quot; value=&quot;5&quot;/&gt;&lt;property id=&quot;20300&quot; value=&quot;Slide 14 - &amp;quot;Fayol’s Principles of Management&amp;quot;&quot;/&gt;&lt;property id=&quot;20307&quot; value=&quot;273&quot;/&gt;&lt;/object&gt;&lt;object type=&quot;3&quot; unique_id=&quot;12450&quot;&gt;&lt;property id=&quot;20148&quot; value=&quot;5&quot;/&gt;&lt;property id=&quot;20300&quot; value=&quot;Slide 15 - &amp;quot;Fayol’s Principles of Management&amp;quot;&quot;/&gt;&lt;property id=&quot;20307&quot; value=&quot;274&quot;/&gt;&lt;/object&gt;&lt;object type=&quot;3&quot; unique_id=&quot;12451&quot;&gt;&lt;property id=&quot;20148&quot; value=&quot;5&quot;/&gt;&lt;property id=&quot;20300&quot; value=&quot;Slide 16 - &amp;quot;Behavioral Management Theory&amp;quot;&quot;/&gt;&lt;property id=&quot;20307&quot; value=&quot;275&quot;/&gt;&lt;/object&gt;&lt;object type=&quot;3&quot; unique_id=&quot;12452&quot;&gt;&lt;property id=&quot;20148&quot; value=&quot;5&quot;/&gt;&lt;property id=&quot;20300&quot; value=&quot;Slide 17 - &amp;quot;Behavioral Management&amp;quot;&quot;/&gt;&lt;property id=&quot;20307&quot; value=&quot;276&quot;/&gt;&lt;/object&gt;&lt;object type=&quot;3&quot; unique_id=&quot;12453&quot;&gt;&lt;property id=&quot;20148&quot; value=&quot;5&quot;/&gt;&lt;property id=&quot;20300&quot; value=&quot;Slide 18 - &amp;quot;The Hawthorne Studies&amp;#x0D;&amp;#x0A;and Human Relations&amp;quot;&quot;/&gt;&lt;property id=&quot;20307&quot; value=&quot;277&quot;/&gt;&lt;/object&gt;&lt;object type=&quot;3&quot; unique_id=&quot;12454&quot;&gt;&lt;property id=&quot;20148&quot; value=&quot;5&quot;/&gt;&lt;property id=&quot;20300&quot; value=&quot;Slide 19 - &amp;quot;The Hawthorne Studies&amp;#x0D;&amp;#x0A;and Human Relations&amp;quot;&quot;/&gt;&lt;property id=&quot;20307&quot; value=&quot;278&quot;/&gt;&lt;/object&gt;&lt;object type=&quot;3&quot; unique_id=&quot;12455&quot;&gt;&lt;property id=&quot;20148&quot; value=&quot;5&quot;/&gt;&lt;property id=&quot;20300&quot; value=&quot;Slide 20 - &amp;quot;The Hawthorne Studies&amp;#x0D;&amp;#x0A;and Human Relations&amp;quot;&quot;/&gt;&lt;property id=&quot;20307&quot; value=&quot;279&quot;/&gt;&lt;/object&gt;&lt;object type=&quot;3&quot; unique_id=&quot;12456&quot;&gt;&lt;property id=&quot;20148&quot; value=&quot;5&quot;/&gt;&lt;property id=&quot;20300&quot; value=&quot;Slide 21 - &amp;quot;The Hawthorne Studies&amp;#x0D;&amp;#x0A;and Human Relations&amp;quot;&quot;/&gt;&lt;property id=&quot;20307&quot; value=&quot;280&quot;/&gt;&lt;/object&gt;&lt;object type=&quot;3&quot; unique_id=&quot;12457&quot;&gt;&lt;property id=&quot;20148&quot; value=&quot;5&quot;/&gt;&lt;property id=&quot;20300&quot; value=&quot;Slide 22 - &amp;quot;The Hawthorne Studies&amp;#x0D;&amp;#x0A;and Human Relations&amp;quot;&quot;/&gt;&lt;property id=&quot;20307&quot; value=&quot;281&quot;/&gt;&lt;/object&gt;&lt;object type=&quot;3&quot; unique_id=&quot;12458&quot;&gt;&lt;property id=&quot;20148&quot; value=&quot;5&quot;/&gt;&lt;property id=&quot;20300&quot; value=&quot;Slide 23 - &amp;quot;Theory X and Theory Y&amp;quot;&quot;/&gt;&lt;property id=&quot;20307&quot; value=&quot;282&quot;/&gt;&lt;/object&gt;&lt;object type=&quot;3&quot; unique_id=&quot;12459&quot;&gt;&lt;property id=&quot;20148&quot; value=&quot;5&quot;/&gt;&lt;property id=&quot;20300&quot; value=&quot;Slide 24 - &amp;quot;Theory X and Theory Y&amp;quot;&quot;/&gt;&lt;property id=&quot;20307&quot; value=&quot;283&quot;/&gt;&lt;/object&gt;&lt;object type=&quot;3&quot; unique_id=&quot;12460&quot;&gt;&lt;property id=&quot;20148&quot; value=&quot;5&quot;/&gt;&lt;property id=&quot;20300&quot; value=&quot;Slide 25 - &amp;quot;Theory X vs. Theory Y&amp;quot;&quot;/&gt;&lt;property id=&quot;20307&quot; value=&quot;284&quot;/&gt;&lt;/object&gt;&lt;object type=&quot;3&quot; unique_id=&quot;12461&quot;&gt;&lt;property id=&quot;20148&quot; value=&quot;5&quot;/&gt;&lt;property id=&quot;20300&quot; value=&quot;Slide 26 - &amp;quot;Example – Dave Packard&amp;quot;&quot;/&gt;&lt;property id=&quot;20307&quot; value=&quot;285&quot;/&gt;&lt;/object&gt;&lt;object type=&quot;3&quot; unique_id=&quot;12462&quot;&gt;&lt;property id=&quot;20148&quot; value=&quot;5&quot;/&gt;&lt;property id=&quot;20300&quot; value=&quot;Slide 27 - &amp;quot;Management Science Theory&amp;quot;&quot;/&gt;&lt;property id=&quot;20307&quot; value=&quot;286&quot;/&gt;&lt;/object&gt;&lt;object type=&quot;3&quot; unique_id=&quot;12463&quot;&gt;&lt;property id=&quot;20148&quot; value=&quot;5&quot;/&gt;&lt;property id=&quot;20300&quot; value=&quot;Slide 28 - &amp;quot;Management Science Theory&amp;quot;&quot;/&gt;&lt;property id=&quot;20307&quot; value=&quot;287&quot;/&gt;&lt;/object&gt;&lt;object type=&quot;3&quot; unique_id=&quot;12464&quot;&gt;&lt;property id=&quot;20148&quot; value=&quot;5&quot;/&gt;&lt;property id=&quot;20300&quot; value=&quot;Slide 29 - &amp;quot;Management Science Theory&amp;quot;&quot;/&gt;&lt;property id=&quot;20307&quot; value=&quot;288&quot;/&gt;&lt;/object&gt;&lt;object type=&quot;3&quot; unique_id=&quot;12465&quot;&gt;&lt;property id=&quot;20148&quot; value=&quot;5&quot;/&gt;&lt;property id=&quot;20300&quot; value=&quot;Slide 30 - &amp;quot;Organizational Environment Theory&amp;quot;&quot;/&gt;&lt;property id=&quot;20307&quot; value=&quot;289&quot;/&gt;&lt;/object&gt;&lt;object type=&quot;3&quot; unique_id=&quot;12466&quot;&gt;&lt;property id=&quot;20148&quot; value=&quot;5&quot;/&gt;&lt;property id=&quot;20300&quot; value=&quot;Slide 31 - &amp;quot;The Open-Systems View&amp;quot;&quot;/&gt;&lt;property id=&quot;20307&quot; value=&quot;290&quot;/&gt;&lt;/object&gt;&lt;object type=&quot;3&quot; unique_id=&quot;12467&quot;&gt;&lt;property id=&quot;20148&quot; value=&quot;5&quot;/&gt;&lt;property id=&quot;20300&quot; value=&quot;Slide 32 - &amp;quot;The Organization as an Open System&amp;quot;&quot;/&gt;&lt;property id=&quot;20307&quot; value=&quot;291&quot;/&gt;&lt;/object&gt;&lt;object type=&quot;3&quot; unique_id=&quot;12468&quot;&gt;&lt;property id=&quot;20148&quot; value=&quot;5&quot;/&gt;&lt;property id=&quot;20300&quot; value=&quot;Slide 33 - &amp;quot;The Open-Systems View&amp;quot;&quot;/&gt;&lt;property id=&quot;20307&quot; value=&quot;292&quot;/&gt;&lt;/object&gt;&lt;object type=&quot;3&quot; unique_id=&quot;12469&quot;&gt;&lt;property id=&quot;20148&quot; value=&quot;5&quot;/&gt;&lt;property id=&quot;20300&quot; value=&quot;Slide 34 - &amp;quot;The Open-Systems View&amp;quot;&quot;/&gt;&lt;property id=&quot;20307&quot; value=&quot;293&quot;/&gt;&lt;/object&gt;&lt;object type=&quot;3&quot; unique_id=&quot;12470&quot;&gt;&lt;property id=&quot;20148&quot; value=&quot;5&quot;/&gt;&lt;property id=&quot;20300&quot; value=&quot;Slide 35 - &amp;quot;The Open-Systems View&amp;quot;&quot;/&gt;&lt;property id=&quot;20307&quot; value=&quot;294&quot;/&gt;&lt;/object&gt;&lt;object type=&quot;3&quot; unique_id=&quot;12471&quot;&gt;&lt;property id=&quot;20148&quot; value=&quot;5&quot;/&gt;&lt;property id=&quot;20300&quot; value=&quot;Slide 36 - &amp;quot;Contingency Theory&amp;quot;&quot;/&gt;&lt;property id=&quot;20307&quot; value=&quot;295&quot;/&gt;&lt;/object&gt;&lt;object type=&quot;3&quot; unique_id=&quot;12472&quot;&gt;&lt;property id=&quot;20148&quot; value=&quot;5&quot;/&gt;&lt;property id=&quot;20300&quot; value=&quot;Slide 37 - &amp;quot;Contingency Theory&amp;quot;&quot;/&gt;&lt;property id=&quot;20307&quot; value=&quot;296&quot;/&gt;&lt;/object&gt;&lt;object type=&quot;3&quot; unique_id=&quot;12473&quot;&gt;&lt;property id=&quot;20148&quot; value=&quot;5&quot;/&gt;&lt;property id=&quot;20300&quot; value=&quot;Slide 38 - &amp;quot;Type of Structure&amp;quot;&quot;/&gt;&lt;property id=&quot;20307&quot; value=&quot;297&quot;/&gt;&lt;/object&gt;&lt;object type=&quot;3&quot; unique_id=&quot;12474&quot;&gt;&lt;property id=&quot;20148&quot; value=&quot;5&quot;/&gt;&lt;property id=&quot;20300&quot; value=&quot;Slide 39 - &amp;quot;Type of Structure&amp;quot;&quot;/&gt;&lt;property id=&quot;20307&quot; value=&quot;298&quot;/&gt;&lt;/object&gt;&lt;object type=&quot;3&quot; unique_id=&quot;12475&quot;&gt;&lt;property id=&quot;20148&quot; value=&quot;5&quot;/&gt;&lt;property id=&quot;20300&quot; value=&quot;Slide 40 - &amp;quot;Video Case: The Assembly Line&amp;quot;&quot;/&gt;&lt;property id=&quot;20307&quot; value=&quot;299&quot;/&gt;&lt;/object&gt;&lt;/object&gt;&lt;object type=&quot;8&quot; unique_id=&quot;1251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</TotalTime>
  <Words>302</Words>
  <Application>Microsoft Office PowerPoint</Application>
  <PresentationFormat>On-screen Show (4:3)</PresentationFormat>
  <Paragraphs>57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 3</vt:lpstr>
      <vt:lpstr>Office Theme</vt:lpstr>
      <vt:lpstr>Henry Fayol’s  14 Principles of Management ( focus on top managers)</vt:lpstr>
      <vt:lpstr>PowerPoint Presentation</vt:lpstr>
      <vt:lpstr>Fayol’s Principles of Management</vt:lpstr>
      <vt:lpstr>حرام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Brad Cox</dc:creator>
  <cp:lastModifiedBy>MAHMOUD MOHSEN</cp:lastModifiedBy>
  <cp:revision>78</cp:revision>
  <dcterms:created xsi:type="dcterms:W3CDTF">2010-06-14T19:14:22Z</dcterms:created>
  <dcterms:modified xsi:type="dcterms:W3CDTF">2023-01-11T19:21:36Z</dcterms:modified>
</cp:coreProperties>
</file>