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303" r:id="rId7"/>
    <p:sldId id="305" r:id="rId8"/>
    <p:sldId id="301" r:id="rId9"/>
    <p:sldId id="272" r:id="rId10"/>
    <p:sldId id="273" r:id="rId11"/>
    <p:sldId id="274" r:id="rId12"/>
    <p:sldId id="275" r:id="rId13"/>
    <p:sldId id="276" r:id="rId14"/>
    <p:sldId id="293" r:id="rId15"/>
    <p:sldId id="277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1:33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24575,'144'-1'0,"5"-1"0,0 6 0,172 27 0,-281-24 0,-1 1 0,50 19 0,-73-21 0,-1 0 0,0 1 0,0 1 0,-1 1 0,0 0 0,0 0 0,-1 2 0,16 15 0,177 206 0,-173-189 0,-2 1 0,-1 1 0,32 67 0,34 54 0,-87-155 0,1 0 0,0-1 0,1 0 0,0-1 0,0 0 0,1-1 0,0 0 0,0-1 0,19 8 0,-12-5 0,0 1 0,0 0 0,19 17 0,-23-14 0,0 0 0,-2 1 0,0 0 0,0 1 0,-2 1 0,19 35 0,-6-1 0,20 65 0,-26-65 0,-2-10 0,1 0 0,3-1 0,1-1 0,2-1 0,2-1 0,1-1 0,2-2 0,41 41 0,-9-12 0,-4 4 0,91 136 0,-123-167 0,-8-12 0,2-1 0,0-1 0,1 0 0,2-1 0,30 25 0,-36-35 0,1-1 0,0 0 0,0-1 0,1-1 0,0 0 0,1-2 0,-1 0 0,1 0 0,25 3 0,31-1 0,1-3 0,0-3 0,136-13 0,-189 7 0,-1 0 0,1-1 0,36-15 0,-34 11 0,0 1 0,32-6 0,40 4 0,-1 4 0,112 8 0,-88 0 0,-102-1 0,0 0 0,0 2 0,0 0 0,0 0 0,-1 2 0,0 0 0,1 0 0,25 15 0,3 5 0,64 49 0,-23-14 0,-72-50 0,-1 0 0,0 0 0,-1 1 0,-1 1 0,1 0 0,-2 0 0,0 1 0,0 1 0,-1-1 0,-1 2 0,0-1 0,-1 1 0,6 19 0,-2 2 0,-2 1 0,-1-1 0,-2 1 0,3 64 0,-9-100 0,3 69 0,15 78 0,-15-128 0,2-1 0,0 0 0,1 0 0,1 0 0,0-1 0,2 0 0,0 0 0,22 31 0,-25-42 0,1 1 0,0-2 0,1 1 0,-1-1 0,1 0 0,0-1 0,1 1 0,-1-2 0,1 1 0,0-1 0,0-1 0,0 1 0,1-2 0,-1 1 0,12 1 0,14 0 0,1-2 0,65-3 0,-64 0 0,-6-1 0,0-2 0,0-1 0,0-1 0,0-2 0,-1-1 0,-1-1 0,0-2 0,53-28 0,-39 14 0,-1-1 0,-1-3 0,-1-1 0,60-62 0,-35 19 0,-4-4 0,66-107 0,-120 173 0,22-36 0,-3-2 0,26-71 0,-9 20 0,-32 79 0,0 1 0,1 0 0,1 1 0,1 1 0,0 0 0,2 0 0,0 1 0,35-28 0,-41 40 0,0 0 0,0 0 0,1 2 0,0-1 0,0 1 0,0 1 0,0 0 0,1 0 0,16-1 0,18 0 0,48 2 0,-53 2 0,-6 0 0,-1 0 0,50 8 0,-72-6 0,-1 1 0,1 0 0,-1 1 0,1 0 0,-1 1 0,-1 0 0,1 1 0,-1 0 0,0 1 0,17 13 0,19 27 0,-1 2 0,-3 3 0,56 86 0,-27-36 0,0-8 0,-35-50 0,-2 1 0,-3 2 0,-1 1 0,35 79 0,-29-27 0,-24-61 0,2-1 0,2 0 0,1-1 0,25 40 0,-18-37 0,-2 1 0,21 52 0,25 48 0,23-3 0,4 7 0,-49-73 0,106 125 0,-146-189 0,34 42 0,-9-10 0,2-2 0,72 66 0,41 33 0,8 9 0,-47-50 0,12 11 0,-89-86 0,0-2 0,1-1 0,1-1 0,51 19 0,-23-14 0,107 23 0,-142-39 0,1-1 0,-1-2 0,1 0 0,-1-2 0,47-3 0,-61 0 0,-1 0 0,1 0 0,-1-1 0,0 0 0,0-1 0,0 0 0,0-1 0,-1 0 0,0 0 0,0-1 0,0 0 0,-1-1 0,0 0 0,0 0 0,0-1 0,11-15 0,134-176 0,163-222 0,-253 340 0,129-129 0,-35 43 0,-104 95 0,-40 52 0,1 0 0,26-28 0,-18 28 0,1 0 0,0 2 0,1 0 0,1 2 0,1 1 0,0 1 0,1 1 0,0 1 0,1 2 0,0 1 0,1 0 0,39-4 0,-17 5 0,0 4 0,0 1 0,0 2 0,0 3 0,0 2 0,70 14 0,209 33 0,-313-48 0,1 0 0,-1 2 0,0 0 0,0 0 0,0 2 0,-1 0 0,0 1 0,-1 0 0,1 1 0,-2 1 0,1 1 0,21 20 0,7 13 0,-1 2 0,47 69 0,-17-22 0,-38-48 0,-1 3 0,37 69 0,39 110 0,-5-10 0,-80-178 0,1-1 0,2-2 0,46 50 0,41 55 0,-84-94 0,2-2 0,1-2 0,3-1 0,55 51 0,-62-67 0,-3-3 0,0 0 0,1-2 0,1-1 0,1-1 0,43 21 0,1-8 0,-16-5 0,1-2 0,88 24 0,129 21 0,-60-13 0,271 36 0,-345-83 0,193-11 0,-242-5 0,121-23 0,94-36 0,-228 48 0,4-3 0,-1-2 0,-1-5 0,118-55 0,-162 64 0,-2-2 0,0-1 0,-1-2 0,-1-1 0,-1-1 0,-2-2 0,0-2 0,-2 0 0,36-49 0,24-65 0,-56 87 0,66-88 0,-49 80 0,-3-2 0,-3-2 0,49-102 0,78-233 0,-163 384 0,82-254 0,-61 176 0,4 1 0,46-96 0,77-147 0,26-51 0,-141 313 0,133-240 0,-135 256 0,3 2 0,2 2 0,54-54 0,22-25 0,-87 95 0,2 2 0,2 1 0,2 2 0,56-43 0,46-13 0,62-43 0,-170 110 0,-1-1 0,-1-1 0,49-59 0,-45 42 0,-2-2 0,-2 0 0,-2-2 0,-2-1 0,19-54 0,-34 74 0,1 1 0,2 0 0,1 1 0,24-35 0,-30 50 0,1-1 0,1 2 0,0 0 0,1 0 0,0 1 0,0 0 0,1 1 0,0 0 0,1 2 0,17-9 0,18-2 0,66-16 0,-83 27 0,0-2 0,0-1 0,-1-2 0,0-1 0,55-32 0,-37 8 0,55-53 0,-64 52 0,3 2 0,49-33 0,-12 17-103,-15 8-318,2 3 1,109-48-1,-142 76-6405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3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24575,'104'-3'0,"-47"1"0,110 9 0,-150-5 0,0 2 0,-1 0 0,0 0 0,0 2 0,0 0 0,-1 0 0,0 2 0,0 0 0,-1 1 0,0 0 0,0 1 0,-1 0 0,0 1 0,-1 1 0,0 0 0,18 26 0,1 8 0,3 0 0,1-3 0,68 66 0,-92-98 0,0 0 0,0 1 0,-1 0 0,-1 1 0,0 0 0,-1 0 0,0 1 0,11 28 0,-3 3 0,16 76 0,-23-81 0,1 0 0,26 63 0,45 46 0,-6-9 0,8 11-1365,-71-122-5461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5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0 24575,'-1'16'0,"-2"0"0,0 0 0,-1 0 0,0-1 0,-12 28 0,2-5 0,-25 57 0,-86 155 0,125-249 0,-25 40 0,-2-2 0,-1 0 0,-3-2 0,-35 34 0,17-18 0,35-35 45,0 0-1,-19 35 0,-10 15-1542,25-45-5328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24575,'0'-4'0,"0"1"0,0 0 0,0 0 0,0-1 0,0 1 0,1 0 0,-1-1 0,1 1 0,0 0 0,0 0 0,0 0 0,1 0 0,-1 0 0,1 0 0,-1 0 0,1 0 0,0 1 0,0-1 0,0 1 0,1-1 0,-1 1 0,1 0 0,-1 0 0,1 0 0,0 0 0,-1 0 0,1 1 0,0-1 0,0 1 0,0 0 0,1 0 0,-1 0 0,0 0 0,0 0 0,1 1 0,-1-1 0,0 1 0,0 0 0,1 0 0,-1 0 0,0 1 0,7 1 0,-1-1 0,-1 1 0,0 1 0,0 0 0,1 0 0,-2 0 0,1 1 0,0 1 0,-1-1 0,11 9 0,60 58 0,-36-30 0,168 134 0,43 38 0,-175-128 0,-59-61 0,2-1 0,0-1 0,45 35 0,-35-36-341,-2 2 0,0 1-1,40 45 1,-42-37-6485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0 24575,'-38'82'0,"20"-35"0,-53 145 0,53-138 0,-2-1 0,-54 101 0,58-131 0,-1 0 0,-1-1 0,-37 35 0,41-44 0,0 0 0,1 1 0,0 1 0,1 0 0,0 1 0,2 0 0,0 0 0,1 1 0,-11 26 0,2 8 51,-47 91-1,14-36-1516,39-76-5360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8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24575,'0'0'0,"0"-1"0,1 1 0,-1 0 0,0 0 0,1 0 0,-1-1 0,0 1 0,1 0 0,-1 0 0,0 0 0,1 0 0,-1 0 0,1 0 0,-1 0 0,0 0 0,1-1 0,-1 1 0,0 1 0,1-1 0,-1 0 0,1 0 0,-1 0 0,0 0 0,1 0 0,-1 0 0,0 0 0,1 0 0,-1 1 0,0-1 0,1 0 0,-1 0 0,0 0 0,1 1 0,-1-1 0,0 0 0,0 0 0,1 1 0,-1-1 0,0 0 0,0 1 0,0-1 0,1 0 0,-1 1 0,0-1 0,0 0 0,0 1 0,0-1 0,0 0 0,0 1 0,1 0 0,8 26 0,77 282 0,-40-157 0,18 52 0,-54-168 0,-1 1 0,-2 0 0,-1 0 0,1 52 0,-4-40 0,17 86 0,34 133 116,2 7-1597,-48-242-5345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33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24575,'7'-6'0,"13"10"0,5 17 0,-3 11 0,-5 13 0,-5 5 0,-5 7 0,-3 5 0,-3 6 0,-1-3 0,-1 6 0,0-3 0,0-6 0,-6-8 0,-14-6 0,-4-6 0,3-3 0,4-9-8191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3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24575,'23'0'0,"0"2"0,0 0 0,0 2 0,0 1 0,0 0 0,-1 2 0,0 0 0,-1 2 0,1 0 0,-2 2 0,1 0 0,-2 1 0,36 28 0,0 9 0,-2 3 0,-3 2 0,45 62 0,82 88 0,-169-197-50,66 66-608,93 69 1,-142-125-6169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4:54.8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28 24575,'0'-1'0,"-1"0"0,1-1 0,0 1 0,0 0 0,0-1 0,0 1 0,0 0 0,0-1 0,1 1 0,-1 0 0,0-1 0,1 1 0,-1 0 0,1-1 0,-1 1 0,1 0 0,-1 0 0,1 0 0,0 0 0,1-2 0,-1 3 0,1 0 0,0 0 0,0 1 0,0-1 0,0 0 0,0 1 0,0-1 0,0 1 0,0-1 0,0 1 0,-1 0 0,1 0 0,0 0 0,2 1 0,19 12 0,0 0 0,-1 2 0,-1 0 0,0 1 0,-1 1 0,-1 1 0,-1 1 0,-1 1 0,25 37 0,-2-3 0,48 51 0,-69-86 0,0-2 0,2 0 0,0-1 0,1-1 0,37 20 0,-30-21 0,-1 2 0,0 2 0,-1 0 0,30 29 0,-15-12 0,55 36 0,-22-17 0,-53-41 0,0-1 0,0-1 0,1-1 0,1-1 0,0-1 0,0-1 0,27 5 0,51 19 0,-57-17-69,-31-12-93,-1 2 0,1 0 0,-1 0 0,1 1 0,-2 1 0,1 0 0,11 9 0,-8-1-6664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5:01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1567 24 24575,'-4'-2'0,"0"-1"0,1 0 0,-1 1 0,0 0 0,-1 0 0,1 0 0,0 0 0,-1 1 0,1-1 0,-1 1 0,1 1 0,-1-1 0,1 0 0,-1 1 0,-8 0 0,-3 1 0,1 1 0,-1 0 0,-18 5 0,-33 15 0,0 2 0,2 4 0,1 2 0,-71 45 0,18-10 0,88-50 0,1 1 0,0 2 0,1 0 0,2 2 0,-35 34 0,35-30 0,-5 6 0,1 1 0,-42 58 0,4 22 0,-37 53 0,90-145 0,0-2 0,-1 1 0,-2-2 0,1 0 0,-2-1 0,-25 17 0,-165 112-1365,183-125-5461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4:54.8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28 24575,'0'-1'0,"-1"0"0,1-1 0,0 1 0,0 0 0,0-1 0,0 1 0,0 0 0,0-1 0,1 1 0,-1 0 0,0-1 0,1 1 0,-1 0 0,1-1 0,-1 1 0,1 0 0,-1 0 0,1 0 0,0 0 0,1-2 0,-1 3 0,1 0 0,0 0 0,0 1 0,0-1 0,0 0 0,0 1 0,0-1 0,0 1 0,0-1 0,0 1 0,-1 0 0,1 0 0,0 0 0,2 1 0,19 12 0,0 0 0,-1 2 0,-1 0 0,0 1 0,-1 1 0,-1 1 0,-1 1 0,-1 1 0,25 37 0,-2-3 0,48 51 0,-69-86 0,0-2 0,2 0 0,0-1 0,1-1 0,37 20 0,-30-21 0,-1 2 0,0 2 0,-1 0 0,30 29 0,-15-12 0,55 36 0,-22-17 0,-53-41 0,0-1 0,0-1 0,1-1 0,1-1 0,0-1 0,0-1 0,27 5 0,51 19 0,-57-17-69,-31-12-93,-1 2 0,1 0 0,-1 0 0,1 1 0,-2 1 0,1 0 0,11 9 0,-8-1-6664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1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1 24575,'-4'0'0,"1"1"0,-1-1 0,0 1 0,0 0 0,1 0 0,-1 1 0,1-1 0,-1 1 0,1 0 0,-1 0 0,1 0 0,0 0 0,0 0 0,0 1 0,0-1 0,1 1 0,-1 0 0,1 0 0,-1 0 0,1 0 0,0 0 0,-2 6 0,-6 10 0,0 1 0,-11 40 0,5-15 0,-3-1 0,1-4 0,2 1 0,-22 85 0,31-96 0,-2-1 0,-1-1 0,-1 1 0,-1-2 0,-28 46 0,-94 118 0,77-118-1365,41-51-5461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5:01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1567 24 24575,'-4'-2'0,"0"-1"0,1 0 0,-1 1 0,0 0 0,-1 0 0,1 0 0,0 0 0,-1 1 0,1-1 0,-1 1 0,1 1 0,-1-1 0,1 0 0,-1 1 0,-8 0 0,-3 1 0,1 1 0,-1 0 0,-18 5 0,-33 15 0,0 2 0,2 4 0,1 2 0,-71 45 0,18-10 0,88-50 0,1 1 0,0 2 0,1 0 0,2 2 0,-35 34 0,35-30 0,-5 6 0,1 1 0,-42 58 0,4 22 0,-37 53 0,90-145 0,0-2 0,-1 1 0,-2-2 0,1 0 0,-2-1 0,-25 17 0,-165 112-1365,183-125-5461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1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24575,'0'-1'0,"0"1"0,0 0 0,0-1 0,0 1 0,0 0 0,0-1 0,1 1 0,-1 0 0,0-1 0,0 1 0,0 0 0,1-1 0,-1 1 0,0 0 0,0-1 0,1 1 0,-1 0 0,0 0 0,1 0 0,-1-1 0,0 1 0,1 0 0,-1 0 0,0 0 0,1 0 0,-1-1 0,0 1 0,1 0 0,-1 0 0,1 0 0,-1 0 0,0 0 0,1 0 0,-1 0 0,1 0 0,23 3 0,22 12 0,80 40 0,30 12 0,-51-26 0,121 67 0,-26 8 120,-174-98-368,-1 1 1,-1 1-1,-1 1 1,0 1-1,24 32 1,-24-23-6579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1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 24575,'-34'57'0,"-2"-1"0,-3-2 0,-83 88 0,21-25 0,88-102 0,-56 69 0,-79 126 0,102-147-1365,24-40-5461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20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24575,'175'-2'0,"194"5"0,-344-1 0,1 0 0,-1 2 0,0 1 0,0 1 0,-1 1 0,1 2 0,-1 0 0,-1 1 0,0 1 0,-1 2 0,39 26 0,9 15 0,-8-7 0,78 46 0,-80-54 0,94 77 0,-34-22 0,-101-80 0,-1 1 0,-1 0 0,0 1 0,-2 1 0,1 1 0,-2 0 0,-1 1 0,0 0 0,11 24 0,13 14-1365,-18-37-5461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2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1 24575,'-1'8'0,"0"0"0,-1 0 0,0 0 0,0 0 0,-1-1 0,0 1 0,0 0 0,-1-1 0,-7 11 0,-1 4 0,-16 25 0,-2-2 0,-2-2 0,-57 62 0,48-59 0,2 1 0,-47 77 0,-50 72 0,27-43 0,77-104-1365,3-5-5461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33:22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24575,'2'-2'0,"1"0"0,-1 1 0,1-1 0,-1 1 0,1-1 0,-1 1 0,1 0 0,0 0 0,-1 1 0,1-1 0,0 0 0,0 1 0,0-1 0,-1 1 0,1 0 0,0 0 0,0 0 0,0 1 0,0-1 0,-1 1 0,1-1 0,0 1 0,0 0 0,-1 0 0,1 0 0,-1 0 0,4 2 0,7 5 0,0 0 0,0 0 0,19 17 0,-31-24 0,70 63 0,-2 4 0,-3 2 0,-4 4 0,92 139 0,-131-174 0,-3 1 0,27 70 0,-12-24 0,9 34 0,-17-40 0,-10-32-1365,-3-8-5461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1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24575,'13'0'0,"1"1"0,-1 1 0,0 0 0,1 1 0,-1 1 0,23 9 0,74 42 0,-76-36 0,234 147 0,-50-27 0,-199-127 0,0 1 0,-2 0 0,1 2 0,-2 0 0,18 20 0,65 91 0,5 6 0,-81-105 0,-2 1 0,20 33 0,-21-28 0,38 45 0,-49-69 0,0 1 0,0-1 0,1-1 0,0 0 0,1 0 0,-1-1 0,2-1 0,17 9 0,18 0 0,0-3 0,1-1 0,0-3 0,59 3 0,-73-7 0,-18-2 0,6 1 0,1-1 0,-1-1 0,38-4 0,-54 3 0,1-1 0,-1-1 0,0 1 0,1-1 0,-1-1 0,0 1 0,0-1 0,0 0 0,-1 0 0,1 0 0,-1-1 0,0 0 0,0 0 0,0 0 0,0-1 0,-1 0 0,5-6 0,6-11 0,-2-1 0,14-33 0,-15 30 0,28-44 0,35-28 0,5 4 0,101-93 0,3-3 0,-170 175 0,126-130 0,-118 125 0,2 0 0,0 2 0,1 1 0,42-22 0,-64 37 0,18-9 0,1 1 0,0 1 0,46-12 0,-63 19 0,1 1 0,0 0 0,0 1 0,-1-1 0,1 1 0,0 0 0,0 1 0,0-1 0,-1 1 0,1 0 0,0 1 0,-1-1 0,1 1 0,-1 0 0,0 1 0,1-1 0,-1 1 0,0 0 0,0 0 0,-1 1 0,1-1 0,3 5 0,28 33 0,-3 1 0,-2 1 0,30 55 0,-6-10 0,-19-39 0,46 51 0,-57-74 0,-2 1 0,-1 1 0,-1 0 0,-2 2 0,0 0 0,26 63 0,5 83 0,-34-111 0,41 104 0,-37-123 0,-2 1 0,-1 2 0,-3-1 0,-3 2 0,-1-1 0,-2 2 0,0 55 0,-2-26 0,4 0 0,3-1 0,26 85 0,23 143 0,-44-31 0,-16 285 0,-6-296 0,5-234 0,2-1 0,1 0 0,13 47 0,2 10 0,3 133 0,-17-139 0,21 108 0,-7-101 0,-5 0 0,5 134 0,-19-208 0,1 1 0,0 0 0,1-1 0,1 0 0,0 1 0,1-1 0,0 0 0,8 16 0,-9-24 0,1 0 0,0 0 0,0-1 0,0 1 0,1-1 0,-1 0 0,1 0 0,0 0 0,1-1 0,-1 1 0,1-1 0,0-1 0,0 1 0,0-1 0,1 0 0,-1-1 0,1 1 0,-1-1 0,9 1 0,99 14 0,-82-15 0,0 3 0,-1 0 0,32 11 0,-50-11 0,0-1 0,0-1 0,0 0 0,0-1 0,0 0 0,1-1 0,-1 0 0,18-2 0,-24 0 0,0 0 0,-1-1 0,1 0 0,0-1 0,0 0 0,-1 0 0,1 0 0,-1 0 0,0-1 0,0 0 0,-1-1 0,1 1 0,-1-1 0,0 0 0,0 0 0,0-1 0,4-7 0,6-9 0,-1-1 0,-1-1 0,-1 0 0,-1 0 0,-2-1 0,0 0 0,-1-1 0,-2 0 0,-1 0 0,3-31 0,-4 28 0,2 0 0,2 1 0,0 0 0,20-42 0,61-104 0,-31 63 0,60-105 0,-10 20 0,-63 106 0,319-582 0,-259 527 0,-17 26 0,-76 97 0,-1-1 0,-1 0 0,-1-1 0,-1 0 0,-1 0 0,7-46 0,4-11 0,9-16 0,5 0 0,4 3 0,60-115 0,-55 128 0,-4-2 0,33-107 0,-26 66 0,6 2 0,126-226 0,-160 316 0,-1-1 0,15-55 0,-23 64 0,1-1 0,1 1 0,1 1 0,1 0 0,1 0 0,26-36 0,-22 41 0,0 2 0,1 0 0,1 0 0,0 2 0,1 0 0,1 2 0,0 0 0,0 1 0,35-14 0,8-5 0,-39 17 0,1 2 0,-1 0 0,2 2 0,-1 0 0,29-5 0,-47 13 0,1 0 0,-1 1 0,1 0 0,-1 0 0,1 0 0,-1 1 0,1 0 0,-1 1 0,0 0 0,1 0 0,-1 0 0,0 1 0,0 0 0,-1 0 0,1 1 0,-1 0 0,1 0 0,-1 0 0,-1 1 0,1 0 0,0 0 0,-1 1 0,5 5 0,0 2 0,-1 1 0,0-1 0,-1 2 0,-1-1 0,12 29 0,17 83 0,-14-45 0,8 5 0,3-1 0,66 120 0,-79-165 0,-2 1 0,-2 1 0,-2 0 0,-2 1 0,-1 0 0,-3 1 0,3 45 0,-2 318 0,-10-207 0,5-147 0,2-1 0,3 0 0,2 0 0,22 63 0,4 21 0,68 507 0,-105-640 0,11 60 0,32 105 0,-24-103 0,13 80 0,31 201 0,-43-262 0,4-1 0,38 86 0,-51-147 0,1 0 0,1-1 0,1-1 0,1 0 0,20 20 0,-19-23 0,-1 0 0,-1 1 0,-1 1 0,0 0 0,-2 1 0,15 33 0,-23-46 0,2 8 0,0-1 0,1-1 0,0 1 0,1-1 0,13 18 0,-18-28 0,0 0 0,1 0 0,-1-1 0,1 1 0,0-1 0,-1 0 0,1 0 0,1 0 0,-1 0 0,0 0 0,0-1 0,1 0 0,-1 1 0,0-1 0,1 0 0,-1-1 0,1 1 0,0-1 0,-1 1 0,1-1 0,-1 0 0,1 0 0,0-1 0,-1 1 0,1-1 0,-1 0 0,1 0 0,4-1 0,1-2 0,0 0 0,0 0 0,0 0 0,-1-1 0,0-1 0,0 0 0,0 0 0,11-11 0,51-65 0,-56 63 0,1 1 0,0 0 0,1 1 0,26-21 0,6 8 0,1 1 0,77-32 0,-24 12 0,-88 42 0,-1-1 0,0-1 0,0 0 0,-1-1 0,0 0 0,18-22 0,-2-2 0,25-41 0,-35 46 0,2 1 0,2 1 0,32-34 0,-40 49 0,0 0 0,-1-1 0,-1-1 0,0 0 0,-1-1 0,-1 0 0,0-1 0,-1 0 0,11-27 0,1-14 0,-5 18 0,-1 0 0,-3-1 0,-1-1 0,-2 0 0,5-53 0,-8-12 0,25-387 0,-25 442 0,2 0 0,2 0 0,20-56 0,62-139 0,-30 85 0,-47 120 0,5-11 0,-2-1 0,18-94 0,-32 130 0,0 0 0,1 0 0,1 1 0,0-1 0,15-26 0,55-77 0,-41 66 0,299-430 0,-298 442 0,1 2 0,60-49 0,25-26 0,-68 54 0,-34 36 0,2 0 0,0 2 0,2 0 0,0 2 0,1 0 0,34-19 0,-54 37 0,1 0 0,0 0 0,0 1 0,0 0 0,0 0 0,0 1 0,1 0 0,-1 0 0,0 0 0,1 1 0,-1 0 0,0 0 0,1 0 0,-1 1 0,0 0 0,1 0 0,-1 1 0,0 0 0,8 3 0,-7-2 0,0 1 0,-1 1 0,1-1 0,-1 1 0,0 0 0,0 0 0,-1 0 0,1 1 0,-1 0 0,-1 0 0,1 1 0,-1-1 0,0 1 0,0 0 0,4 12 0,3 18 0,-1 0 0,-3 1 0,0-1 0,-3 1 0,0 71 0,-3-58 0,2 0 0,16 78 0,10-19 0,-12-48 0,15 96 0,7 94 0,-28-201 0,3-1 0,36 91 0,-9-55 0,3-2 0,58 82 0,-93-153 0,0 0 0,1 0 0,0-1 0,22 19 0,-29-28 0,0 1 0,0 0 0,-1-1 0,1 1 0,-1 0 0,0 1 0,0-1 0,0 0 0,-1 0 0,1 1 0,-1-1 0,0 1 0,0 6 0,4 70 0,-5-57 0,-1 72 0,2 43 0,0-123 0,1 0 0,0 0 0,1-1 0,1 0 0,1 1 0,7 18 0,-7-26 0,1 1 0,0-1 0,0 0 0,1 0 0,0-1 0,0 0 0,10 7 0,21 22 0,-9 2 0,-2 1 0,-1 1 0,-3 1 0,32 72 0,48 119 0,-94-213 0,-1 0 0,-1 0 0,-1 0 0,-1 1 0,4 27 0,3 101 0,-11-106 0,2-1 0,1 0 0,14 54 0,3-24 0,4-1 0,52 107 0,-2 11 0,-61-147 0,1 0 0,1-1 0,3 0 0,1-2 0,32 46 0,-38-66 0,1-1 0,0-1 0,1 0 0,1-1 0,0-1 0,1-1 0,0 0 0,1-1 0,1-1 0,0-1 0,0-1 0,1-1 0,0 0 0,0-2 0,29 6 0,0-1 0,-9-2 0,67 8 0,-95-16 0,0-1 0,0 0 0,-1 0 0,1-2 0,0 0 0,-1 0 0,1-1 0,-1 0 0,20-9 0,-9 1 0,-1 0 0,-1-2 0,0 0 0,0-2 0,-1 0 0,-1-1 0,-1-1 0,0 0 0,-2-2 0,0 0 0,0-1 0,-2 0 0,-1-1 0,0-1 0,10-27 0,14-39 0,48-176 0,-3-100 0,-19 71 0,-45 231 0,3 2 0,32-65 0,17-45 0,-13-29 0,-41 131 0,4 1 0,3 1 0,38-79 0,-14 64 0,72-93 0,-70 108 0,-4-2 0,49-95 0,-65 102 0,53-127 0,-73 163 0,-2-1 0,0 0 0,-2-1 0,-1 1 0,1-47 0,-11-755 0,6-239-1365,0 1037-5461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6:41:2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1171 0 24575,'-1'12'0,"0"1"0,-1-1 0,-1 0 0,0 0 0,-1 0 0,0 0 0,0 0 0,-9 14 0,-7 11 0,-26 34 0,29-44 0,-1-2 0,-2 0 0,0-1 0,-1-1 0,-1-1 0,-46 34 0,15-20 0,1 3 0,-89 88 0,128-113 0,-87 102 0,89-102 0,1 1 0,1 0 0,0 1 0,1 0 0,1 0 0,-9 27 0,-13 75 0,16-58 0,-3-1 0,-2 0 0,-47 100 0,-27 21 0,88-174 9,0 1-1,0-1 1,-1 0-1,0 0 1,0 0 0,0-1-1,-1 0 1,0 0-1,0 0 1,0-1-1,0 0 1,-1 0-1,-7 3 1,10-5-77,-1-1 1,0 1-1,1-1 1,-1 0-1,0 0 1,0-1-1,1 1 1,-1-1-1,0 0 1,0-1-1,0 1 1,1-1-1,-1 0 1,0 0-1,1 0 1,-1-1-1,0 1 1,1-1-1,0 0 1,-1-1-1,-3-2 1,-24-20-6759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27D6-213D-2004-5816-74DEEDF9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5BE0F-3FC5-8634-3261-8DB06B940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09D6-D85A-C91D-2507-4C6D65DF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C67F-7C13-E69B-0994-10527EA5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CD14-1896-2376-8C04-938374E6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9BAA-0386-A3B3-86EE-F5437425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0393B-BF3B-31F1-5026-EE90B88A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6B07-E3EC-EA0D-EC5E-B9C49B1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19D8-9279-0109-F3BE-0F36CCD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6859-B53D-3E46-DD24-FD00F503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9724D-5939-E2CE-5F8C-F9CD5C097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25C07-4DBD-35AC-E685-AF1D86DE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BD24-C3CC-C1FB-D3F3-9C376B8C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4D6C-6726-0E2D-79AB-B98BEE52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B9E3-A71B-A3B1-1B84-3E85617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E72C-D9DF-FE62-3A2B-05C1049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AD2C-8962-C842-6854-FAF5C802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0788-F03B-28F6-E875-D54877E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35A9-AB43-9266-F1E4-115A8B39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EA75-A700-331D-8752-131F8850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0CA5-651D-F4E7-BB55-8F96E99E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C4A8-5F7E-3371-F9A1-236ABDA4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9B6A-028A-CE53-3B36-C6D91AA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D32A-04F3-73C9-E35F-2ABF9379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EE5C-60A5-D887-41C3-1DA2A1D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5D3E-A4F8-2F8D-D1FD-65D7F086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CD59-FD7B-59CF-AAF1-EFCF2008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2D0B-4186-AB66-95C2-53FFD50F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CFA3C-1A06-9A40-8DD7-C331BAFC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3C5D4-515F-2B36-D36E-82040F4C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9507-9FA1-BA44-A6A6-44A17CA7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CF4-25D6-0705-ED2F-4B81959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70AB-0723-7F9D-05A3-731B23A8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1A50-D6AA-5BFC-37ED-614A6392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9E548-6E4D-4478-327B-4971E7D02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E35C6-F1A8-E838-2E55-F990DA79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085FA-8C34-782B-9C23-7081BF57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26F9E-98EC-1A0A-F191-6D2DEF07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33B26-D695-9CF2-BA5F-F3FC5834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2ECC-D407-CB21-05AE-C2D1C929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42E3D-B8B6-9B08-A136-4BF60595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423C-2BD6-1F7D-A2FF-4B51E50A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1D8D-B990-01DA-4047-7EC507A0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2509E-7CEB-D778-3E87-BE61CA1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C688C-1AA1-852C-FC1F-999FCACC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E1BA-EEB1-E253-3383-1A44019A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EDC3-7D89-EBFC-144F-C27FE7AA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C98-B68F-5C80-584F-5CB3339F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A022-F8DA-99D6-11D3-19191830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CEEDD-BB34-9858-E1C4-E8B80DC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EAAA-0F80-713B-2177-A97419CF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9B5B-5B52-0D31-6629-85014DAD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312-5021-DE2E-4D40-679721C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7A6D8-E721-2620-8F1A-D65A8326C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5BB00-40B7-2003-07A9-1D764889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80B0B-692A-F5C4-DEBC-0355787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FAF07-73E8-5333-8A10-345C5D1B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26D9-F7C8-D7D8-2587-77AEB455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5266E-AEE0-3638-68E6-68FE0F7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2A7C-FB99-1ED7-FBD0-4D4FFB27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67FA-085B-3D0B-86FF-EEE559B61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7BC8-E64B-4F3F-B6F9-56C056D7B1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55C9-BE03-06AB-957B-C7A9170E7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DDA9-CCDB-FFE8-F23B-C9783D490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F7B1-8FE9-4BD6-93BE-CE1F858C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0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0.png"/><Relationship Id="rId4" Type="http://schemas.openxmlformats.org/officeDocument/2006/relationships/image" Target="../media/image120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4.png"/><Relationship Id="rId18" Type="http://schemas.openxmlformats.org/officeDocument/2006/relationships/customXml" Target="../ink/ink16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3.xml"/><Relationship Id="rId17" Type="http://schemas.openxmlformats.org/officeDocument/2006/relationships/image" Target="../media/image26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12.xml"/><Relationship Id="rId19" Type="http://schemas.openxmlformats.org/officeDocument/2006/relationships/image" Target="../media/image27.png"/><Relationship Id="rId4" Type="http://schemas.openxmlformats.org/officeDocument/2006/relationships/customXml" Target="../ink/ink9.xml"/><Relationship Id="rId9" Type="http://schemas.openxmlformats.org/officeDocument/2006/relationships/image" Target="../media/image22.png"/><Relationship Id="rId1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0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Descent 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Eng/ Mahmoud Yasser Hammam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032DF422-3453-DA7E-09EC-57DF8F77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1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Global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7B0184EC-81EE-A4AB-60C0-178A9AA4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339893-7CAE-DDDA-C2F4-FCB494F170A1}"/>
                  </a:ext>
                </a:extLst>
              </p14:cNvPr>
              <p14:cNvContentPartPr/>
              <p14:nvPr/>
            </p14:nvContentPartPr>
            <p14:xfrm>
              <a:off x="1735701" y="3112450"/>
              <a:ext cx="7434720" cy="212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339893-7CAE-DDDA-C2F4-FCB494F17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1" y="3094810"/>
                <a:ext cx="7470360" cy="2158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8B8679-8084-228A-0581-AB457A04E8B6}"/>
              </a:ext>
            </a:extLst>
          </p:cNvPr>
          <p:cNvSpPr txBox="1"/>
          <p:nvPr/>
        </p:nvSpPr>
        <p:spPr>
          <a:xfrm>
            <a:off x="9554817" y="2690191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landscape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E91A3C-8838-5A37-ED34-D7783C556535}"/>
              </a:ext>
            </a:extLst>
          </p:cNvPr>
          <p:cNvGrpSpPr/>
          <p:nvPr/>
        </p:nvGrpSpPr>
        <p:grpSpPr>
          <a:xfrm>
            <a:off x="3286221" y="4147450"/>
            <a:ext cx="390600" cy="341640"/>
            <a:chOff x="3286221" y="4147450"/>
            <a:chExt cx="39060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C479E9-55AE-C0FB-8CDD-A818B00AF8E9}"/>
                    </a:ext>
                  </a:extLst>
                </p14:cNvPr>
                <p14:cNvContentPartPr/>
                <p14:nvPr/>
              </p14:nvContentPartPr>
              <p14:xfrm>
                <a:off x="3351741" y="4147450"/>
                <a:ext cx="186480" cy="341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C479E9-55AE-C0FB-8CDD-A818B00AF8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33741" y="4129810"/>
                  <a:ext cx="222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5639ED-29D8-3466-7BF9-B3E0009265AF}"/>
                    </a:ext>
                  </a:extLst>
                </p14:cNvPr>
                <p14:cNvContentPartPr/>
                <p14:nvPr/>
              </p14:nvContentPartPr>
              <p14:xfrm>
                <a:off x="3286221" y="4184530"/>
                <a:ext cx="390600" cy="2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5639ED-29D8-3466-7BF9-B3E0009265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8581" y="4166530"/>
                  <a:ext cx="42624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1300-3FAE-34A1-3031-E0DA5471519E}"/>
              </a:ext>
            </a:extLst>
          </p:cNvPr>
          <p:cNvGrpSpPr/>
          <p:nvPr/>
        </p:nvGrpSpPr>
        <p:grpSpPr>
          <a:xfrm>
            <a:off x="4783461" y="4783570"/>
            <a:ext cx="612360" cy="379440"/>
            <a:chOff x="4783461" y="4783570"/>
            <a:chExt cx="6123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41E656-34A1-12A6-6CDE-AF8121BAD367}"/>
                    </a:ext>
                  </a:extLst>
                </p14:cNvPr>
                <p14:cNvContentPartPr/>
                <p14:nvPr/>
              </p14:nvContentPartPr>
              <p14:xfrm>
                <a:off x="4888221" y="4783570"/>
                <a:ext cx="227160" cy="296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41E656-34A1-12A6-6CDE-AF8121BAD3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0221" y="4765930"/>
                  <a:ext cx="262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F0182E-94E3-6EE5-123A-4EC54E99F18B}"/>
                    </a:ext>
                  </a:extLst>
                </p14:cNvPr>
                <p14:cNvContentPartPr/>
                <p14:nvPr/>
              </p14:nvContentPartPr>
              <p14:xfrm>
                <a:off x="4783461" y="4862410"/>
                <a:ext cx="612360" cy="30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F0182E-94E3-6EE5-123A-4EC54E99F1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5461" y="4844770"/>
                  <a:ext cx="64800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BA2649-41A5-E319-FF1E-63502C739BDD}"/>
              </a:ext>
            </a:extLst>
          </p:cNvPr>
          <p:cNvGrpSpPr/>
          <p:nvPr/>
        </p:nvGrpSpPr>
        <p:grpSpPr>
          <a:xfrm>
            <a:off x="6852381" y="5075170"/>
            <a:ext cx="352440" cy="408240"/>
            <a:chOff x="6852381" y="5075170"/>
            <a:chExt cx="35244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5EA7B-66FF-898B-542A-99F3FD03204A}"/>
                    </a:ext>
                  </a:extLst>
                </p14:cNvPr>
                <p14:cNvContentPartPr/>
                <p14:nvPr/>
              </p14:nvContentPartPr>
              <p14:xfrm>
                <a:off x="6852381" y="5075170"/>
                <a:ext cx="250920" cy="36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5EA7B-66FF-898B-542A-99F3FD0320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34741" y="5057530"/>
                  <a:ext cx="286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4A317C-50FD-E930-A7F8-3FED8B5D701D}"/>
                    </a:ext>
                  </a:extLst>
                </p14:cNvPr>
                <p14:cNvContentPartPr/>
                <p14:nvPr/>
              </p14:nvContentPartPr>
              <p14:xfrm>
                <a:off x="6917181" y="5082730"/>
                <a:ext cx="287640" cy="40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4A317C-50FD-E930-A7F8-3FED8B5D70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181" y="5064730"/>
                  <a:ext cx="323280" cy="43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A718F9-957D-6451-FA87-7A5E3F8C7E6C}"/>
              </a:ext>
            </a:extLst>
          </p:cNvPr>
          <p:cNvSpPr txBox="1"/>
          <p:nvPr/>
        </p:nvSpPr>
        <p:spPr>
          <a:xfrm>
            <a:off x="9707217" y="2842591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landscape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5EF07-5CB6-7DC0-6F25-6D7081519B29}"/>
              </a:ext>
            </a:extLst>
          </p:cNvPr>
          <p:cNvSpPr txBox="1"/>
          <p:nvPr/>
        </p:nvSpPr>
        <p:spPr>
          <a:xfrm>
            <a:off x="1749702" y="4318270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Bad local </a:t>
            </a:r>
            <a:r>
              <a:rPr lang="en-US" b="1" dirty="0" err="1"/>
              <a:t>minma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4A548-9331-83DA-005B-1FE382AB5D04}"/>
              </a:ext>
            </a:extLst>
          </p:cNvPr>
          <p:cNvSpPr txBox="1"/>
          <p:nvPr/>
        </p:nvSpPr>
        <p:spPr>
          <a:xfrm>
            <a:off x="3365077" y="4959904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local minima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9BE62-90F7-B967-0189-1D21F2B829E9}"/>
              </a:ext>
            </a:extLst>
          </p:cNvPr>
          <p:cNvSpPr txBox="1"/>
          <p:nvPr/>
        </p:nvSpPr>
        <p:spPr>
          <a:xfrm>
            <a:off x="6507158" y="5545529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local minima</a:t>
            </a:r>
          </a:p>
        </p:txBody>
      </p:sp>
    </p:spTree>
    <p:extLst>
      <p:ext uri="{BB962C8B-B14F-4D97-AF65-F5344CB8AC3E}">
        <p14:creationId xmlns:p14="http://schemas.microsoft.com/office/powerpoint/2010/main" val="9369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But does it matter?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500" b="1"/>
              <a:t>The success of deep learning, in spit of the “problems” with gradient descent, remains a mystery.</a:t>
            </a:r>
          </a:p>
          <a:p>
            <a:r>
              <a:rPr lang="en-US" sz="1500" b="1"/>
              <a:t>It is possible that there are many good solutions (many equally good local minima). This interpretation is consistent with the huge diversity of weight configurations that produce similar model performance </a:t>
            </a:r>
          </a:p>
          <a:p>
            <a:r>
              <a:rPr lang="en-US" sz="1500" b="1"/>
              <a:t>Another possibility is that there are extremely few local minima in high-dimensional space. This interpretation is consistent with the complexity and absurd dimensionality of DL models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C64FC-C7F6-C5CE-A1CB-E78D44A388FB}"/>
                  </a:ext>
                </a:extLst>
              </p14:cNvPr>
              <p14:cNvContentPartPr/>
              <p14:nvPr/>
            </p14:nvContentPartPr>
            <p14:xfrm>
              <a:off x="1430776" y="2650930"/>
              <a:ext cx="5330160" cy="188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C64FC-C7F6-C5CE-A1CB-E78D44A38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136" y="2633290"/>
                <a:ext cx="5365800" cy="19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9BC4B8-B89B-7C15-FA23-99DA2E9DF813}"/>
              </a:ext>
            </a:extLst>
          </p:cNvPr>
          <p:cNvGrpSpPr/>
          <p:nvPr/>
        </p:nvGrpSpPr>
        <p:grpSpPr>
          <a:xfrm>
            <a:off x="2771776" y="4169770"/>
            <a:ext cx="1964880" cy="587880"/>
            <a:chOff x="2771776" y="4169770"/>
            <a:chExt cx="196488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CCB82F-D19E-D182-D003-DC3E94B852B7}"/>
                    </a:ext>
                  </a:extLst>
                </p14:cNvPr>
                <p14:cNvContentPartPr/>
                <p14:nvPr/>
              </p14:nvContentPartPr>
              <p14:xfrm>
                <a:off x="2771776" y="4174090"/>
                <a:ext cx="421920" cy="583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CCB82F-D19E-D182-D003-DC3E94B852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4136" y="4156090"/>
                  <a:ext cx="4575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7B91C3-9335-623E-9E2A-07610534A6F8}"/>
                    </a:ext>
                  </a:extLst>
                </p14:cNvPr>
                <p14:cNvContentPartPr/>
                <p14:nvPr/>
              </p14:nvContentPartPr>
              <p14:xfrm>
                <a:off x="2875096" y="4198570"/>
                <a:ext cx="448920" cy="49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7B91C3-9335-623E-9E2A-07610534A6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7456" y="4180930"/>
                  <a:ext cx="4845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BD49DA-45D5-73E2-CB90-6F0270ACFCE1}"/>
                    </a:ext>
                  </a:extLst>
                </p14:cNvPr>
                <p14:cNvContentPartPr/>
                <p14:nvPr/>
              </p14:nvContentPartPr>
              <p14:xfrm>
                <a:off x="4357216" y="4214050"/>
                <a:ext cx="201240" cy="34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BD49DA-45D5-73E2-CB90-6F0270ACFC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9576" y="4196050"/>
                  <a:ext cx="236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D2CA89-B006-7D82-3383-A7B7CAD850B7}"/>
                    </a:ext>
                  </a:extLst>
                </p14:cNvPr>
                <p14:cNvContentPartPr/>
                <p14:nvPr/>
              </p14:nvContentPartPr>
              <p14:xfrm>
                <a:off x="4319416" y="4169770"/>
                <a:ext cx="417240" cy="33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D2CA89-B006-7D82-3383-A7B7CAD850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1776" y="4151770"/>
                  <a:ext cx="4528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107423-94D2-603B-FBD7-30BBB4EED0E4}"/>
              </a:ext>
            </a:extLst>
          </p:cNvPr>
          <p:cNvGrpSpPr/>
          <p:nvPr/>
        </p:nvGrpSpPr>
        <p:grpSpPr>
          <a:xfrm>
            <a:off x="6045616" y="4318810"/>
            <a:ext cx="246960" cy="611280"/>
            <a:chOff x="6045616" y="4318810"/>
            <a:chExt cx="24696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6CCE34-1C3A-6CC1-3675-6AEBC8D5AC74}"/>
                    </a:ext>
                  </a:extLst>
                </p14:cNvPr>
                <p14:cNvContentPartPr/>
                <p14:nvPr/>
              </p14:nvContentPartPr>
              <p14:xfrm>
                <a:off x="6045616" y="4372810"/>
                <a:ext cx="222840" cy="437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6CCE34-1C3A-6CC1-3675-6AEBC8D5AC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7616" y="4354810"/>
                  <a:ext cx="2584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057249-F1C3-5C00-289B-975DA1C5E6AA}"/>
                    </a:ext>
                  </a:extLst>
                </p14:cNvPr>
                <p14:cNvContentPartPr/>
                <p14:nvPr/>
              </p14:nvContentPartPr>
              <p14:xfrm>
                <a:off x="6148216" y="4318810"/>
                <a:ext cx="144360" cy="61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057249-F1C3-5C00-289B-975DA1C5E6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30576" y="4300810"/>
                  <a:ext cx="180000" cy="64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8EF3A1-C803-7339-807C-E1BFD5F41C0C}"/>
              </a:ext>
            </a:extLst>
          </p:cNvPr>
          <p:cNvGrpSpPr/>
          <p:nvPr/>
        </p:nvGrpSpPr>
        <p:grpSpPr>
          <a:xfrm>
            <a:off x="1908136" y="2939650"/>
            <a:ext cx="375840" cy="317520"/>
            <a:chOff x="1908136" y="2939650"/>
            <a:chExt cx="37584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A6D4EA-0FEC-3ACF-AA19-C5F8FBB0148E}"/>
                    </a:ext>
                  </a:extLst>
                </p14:cNvPr>
                <p14:cNvContentPartPr/>
                <p14:nvPr/>
              </p14:nvContentPartPr>
              <p14:xfrm>
                <a:off x="2000656" y="2939650"/>
                <a:ext cx="41760" cy="29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A6D4EA-0FEC-3ACF-AA19-C5F8FBB014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2656" y="2921650"/>
                  <a:ext cx="77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6B94DE-99DA-3028-432A-3A8993B321A2}"/>
                    </a:ext>
                  </a:extLst>
                </p14:cNvPr>
                <p14:cNvContentPartPr/>
                <p14:nvPr/>
              </p14:nvContentPartPr>
              <p14:xfrm>
                <a:off x="1908136" y="2954770"/>
                <a:ext cx="375840" cy="30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6B94DE-99DA-3028-432A-3A8993B321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0136" y="2937130"/>
                  <a:ext cx="411480" cy="33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8ECA32-42B4-DD92-C6A3-CEA69DD30A59}"/>
              </a:ext>
            </a:extLst>
          </p:cNvPr>
          <p:cNvSpPr txBox="1"/>
          <p:nvPr/>
        </p:nvSpPr>
        <p:spPr>
          <a:xfrm>
            <a:off x="1179443" y="3538330"/>
            <a:ext cx="159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local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578D5-30AD-37E0-DFE6-EBFF61DC32D5}"/>
              </a:ext>
            </a:extLst>
          </p:cNvPr>
          <p:cNvSpPr txBox="1"/>
          <p:nvPr/>
        </p:nvSpPr>
        <p:spPr>
          <a:xfrm>
            <a:off x="3523249" y="5009964"/>
            <a:ext cx="36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Equally good but distinct minima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25BB9-20AB-2EED-43A5-CC55CD7B6B70}"/>
              </a:ext>
            </a:extLst>
          </p:cNvPr>
          <p:cNvSpPr txBox="1"/>
          <p:nvPr/>
        </p:nvSpPr>
        <p:spPr>
          <a:xfrm>
            <a:off x="6853456" y="2566202"/>
            <a:ext cx="36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Landscape</a:t>
            </a:r>
          </a:p>
        </p:txBody>
      </p:sp>
      <p:pic>
        <p:nvPicPr>
          <p:cNvPr id="19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8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maybe there aren’t so many local minima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67819-97A2-4410-8A23-CD4D76778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13" y="2607864"/>
            <a:ext cx="6617940" cy="35131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F82FFA-5F8F-11CC-3B5A-4F71277BD3B5}"/>
                  </a:ext>
                </a:extLst>
              </p14:cNvPr>
              <p14:cNvContentPartPr/>
              <p14:nvPr/>
            </p14:nvContentPartPr>
            <p14:xfrm>
              <a:off x="5962821" y="3832810"/>
              <a:ext cx="514440" cy="35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F82FFA-5F8F-11CC-3B5A-4F71277BD3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4821" y="3814810"/>
                <a:ext cx="5500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36773C-1F73-344B-4C4E-426055867339}"/>
                  </a:ext>
                </a:extLst>
              </p14:cNvPr>
              <p14:cNvContentPartPr/>
              <p14:nvPr/>
            </p14:nvContentPartPr>
            <p14:xfrm>
              <a:off x="5876421" y="4178770"/>
              <a:ext cx="564120" cy="41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36773C-1F73-344B-4C4E-4260558673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8781" y="4160770"/>
                <a:ext cx="59976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77C56E-F6CD-9C36-DC4F-906AE969979E}"/>
              </a:ext>
            </a:extLst>
          </p:cNvPr>
          <p:cNvSpPr txBox="1"/>
          <p:nvPr/>
        </p:nvSpPr>
        <p:spPr>
          <a:xfrm>
            <a:off x="10071652" y="2227810"/>
            <a:ext cx="1842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min in one direction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Local max in other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6B777-E58A-2D65-9378-6B0B2A47C53F}"/>
              </a:ext>
            </a:extLst>
          </p:cNvPr>
          <p:cNvSpPr txBox="1"/>
          <p:nvPr/>
        </p:nvSpPr>
        <p:spPr>
          <a:xfrm>
            <a:off x="8194948" y="2200220"/>
            <a:ext cx="19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Saddle point</a:t>
            </a:r>
          </a:p>
        </p:txBody>
      </p:sp>
      <p:pic>
        <p:nvPicPr>
          <p:cNvPr id="10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2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maybe there aren’t so many local minima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67819-97A2-4410-8A23-CD4D76778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13" y="2607864"/>
            <a:ext cx="6617940" cy="35131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F82FFA-5F8F-11CC-3B5A-4F71277BD3B5}"/>
                  </a:ext>
                </a:extLst>
              </p14:cNvPr>
              <p14:cNvContentPartPr/>
              <p14:nvPr/>
            </p14:nvContentPartPr>
            <p14:xfrm>
              <a:off x="5962821" y="3832810"/>
              <a:ext cx="514440" cy="35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F82FFA-5F8F-11CC-3B5A-4F71277BD3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4821" y="3814810"/>
                <a:ext cx="5500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36773C-1F73-344B-4C4E-426055867339}"/>
                  </a:ext>
                </a:extLst>
              </p14:cNvPr>
              <p14:cNvContentPartPr/>
              <p14:nvPr/>
            </p14:nvContentPartPr>
            <p14:xfrm>
              <a:off x="5876421" y="4178770"/>
              <a:ext cx="564120" cy="41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36773C-1F73-344B-4C4E-4260558673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8421" y="4160770"/>
                <a:ext cx="59976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77C56E-F6CD-9C36-DC4F-906AE969979E}"/>
              </a:ext>
            </a:extLst>
          </p:cNvPr>
          <p:cNvSpPr txBox="1"/>
          <p:nvPr/>
        </p:nvSpPr>
        <p:spPr>
          <a:xfrm>
            <a:off x="10071652" y="2227810"/>
            <a:ext cx="1842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min in one direction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Local max in other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6B777-E58A-2D65-9378-6B0B2A47C53F}"/>
              </a:ext>
            </a:extLst>
          </p:cNvPr>
          <p:cNvSpPr txBox="1"/>
          <p:nvPr/>
        </p:nvSpPr>
        <p:spPr>
          <a:xfrm>
            <a:off x="8194948" y="2200220"/>
            <a:ext cx="19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Saddle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1B9CF-0DC1-2C1C-FADE-C83BF3D1C099}"/>
              </a:ext>
            </a:extLst>
          </p:cNvPr>
          <p:cNvSpPr txBox="1"/>
          <p:nvPr/>
        </p:nvSpPr>
        <p:spPr>
          <a:xfrm>
            <a:off x="1762539" y="2607864"/>
            <a:ext cx="97536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G.D. will get trapped in a local minimum only if that point is a minimum in all dimensions</a:t>
            </a:r>
          </a:p>
          <a:p>
            <a:endParaRPr lang="en-US" dirty="0"/>
          </a:p>
          <a:p>
            <a:r>
              <a:rPr lang="en-US" dirty="0"/>
              <a:t>In an extremely high-D space, there might be few local minima</a:t>
            </a:r>
          </a:p>
        </p:txBody>
      </p:sp>
      <p:pic>
        <p:nvPicPr>
          <p:cNvPr id="10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What to do about it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When model performance is good, don’t worry about local minima.</a:t>
            </a:r>
          </a:p>
          <a:p>
            <a:r>
              <a:rPr lang="en-US" sz="2200" b="1"/>
              <a:t>One possible solution: Retrain the model many times using different random weights( different starting locations on the loss landscape) and pick the model that does best.</a:t>
            </a:r>
          </a:p>
          <a:p>
            <a:r>
              <a:rPr lang="en-US" sz="2200" b="1"/>
              <a:t>Another possible solutions: Increase the dimensionality (complexity) of the model to have fewer local minima</a:t>
            </a:r>
          </a:p>
          <a:p>
            <a:pPr marL="0" indent="0">
              <a:buNone/>
            </a:pPr>
            <a:endParaRPr lang="en-US" sz="2200" b="1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r="15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0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Section 4: Gradient descent in 1D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1- Seeing how gradient descent is implemented in code</a:t>
            </a:r>
          </a:p>
          <a:p>
            <a:r>
              <a:rPr lang="en-US" sz="2200" b="1"/>
              <a:t>2- Learn how two important parameters (learning rate and teaching epochs are implemented)</a:t>
            </a:r>
          </a:p>
          <a:p>
            <a:r>
              <a:rPr lang="en-US" sz="2200" b="1"/>
              <a:t>3- Appreciate why gradient descent is not guaranteed to give the correct answer</a:t>
            </a:r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r="15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and its derivative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0FDBA-CD52-6800-F67D-62B2F752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42" y="2427288"/>
            <a:ext cx="9447004" cy="3513137"/>
          </a:xfrm>
        </p:spPr>
      </p:pic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1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1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code challenge (Assignment)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Step 1: Repeat 1D </a:t>
            </a:r>
            <a:r>
              <a:rPr lang="en-US" sz="2000" b="1" dirty="0" err="1"/>
              <a:t>g.d.</a:t>
            </a:r>
            <a:r>
              <a:rPr lang="en-US" sz="2000" b="1" dirty="0"/>
              <a:t> to find minimum of the following function: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r>
              <a:rPr lang="en-US" b="1" dirty="0"/>
              <a:t>Step 2: Hard code a starting value of x =0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3D822-7851-76BF-E65B-33662C82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4" y="3030737"/>
            <a:ext cx="8737601" cy="1236463"/>
          </a:xfrm>
          <a:prstGeom prst="rect">
            <a:avLst/>
          </a:prstGeom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Section 1: Why gradient descent 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- What is gradient descent, and why we need it??</a:t>
            </a:r>
          </a:p>
          <a:p>
            <a:r>
              <a:rPr lang="en-US" sz="2000"/>
              <a:t>- The gradient descent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510DEADE-4B0A-1E95-8B30-5B392E4FE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Gradient descent: Theory and motivation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1"/>
              <a:t>How deep learning models learn: </a:t>
            </a:r>
          </a:p>
          <a:p>
            <a:r>
              <a:rPr lang="en-US" sz="2000" b="1"/>
              <a:t>1- Guess a solution</a:t>
            </a:r>
          </a:p>
          <a:p>
            <a:r>
              <a:rPr lang="en-US" sz="2000" b="1"/>
              <a:t>2- Compute the error (mistakes)</a:t>
            </a:r>
          </a:p>
          <a:p>
            <a:r>
              <a:rPr lang="en-US" sz="2000" b="1"/>
              <a:t>3- Learn from mistakes and modify the parameters</a:t>
            </a:r>
          </a:p>
          <a:p>
            <a:endParaRPr lang="en-US" sz="2000" b="1"/>
          </a:p>
          <a:p>
            <a:pPr marL="0" indent="0">
              <a:buNone/>
            </a:pPr>
            <a:r>
              <a:rPr lang="en-US" sz="2000" b="1"/>
              <a:t>So: we need a mathematical description of the error “landscape” of the problem, and we need a way to find the minimum of the landscape.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EEEEA365-AA5C-C6B7-7EB6-2201F9374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6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What is gradient descent?</a:t>
            </a:r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D7CD864A-1977-364C-32B4-A8B62434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9287" y="77262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23" y="772621"/>
            <a:ext cx="2763929" cy="2743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15984" y="888845"/>
            <a:ext cx="3292790" cy="25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The function and its derivative</a:t>
            </a:r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5C341605-B274-97A8-A98C-D960E4A3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8374" y="774285"/>
            <a:ext cx="2581173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24" y="3575074"/>
            <a:ext cx="3453073" cy="2581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F(x) = 3x^2 – 3x + 4</a:t>
            </a:r>
          </a:p>
          <a:p>
            <a:endParaRPr lang="en-US" sz="2000"/>
          </a:p>
          <a:p>
            <a:r>
              <a:rPr lang="en-US" sz="2000"/>
              <a:t>Df/dx = 6x - 3</a:t>
            </a:r>
          </a:p>
        </p:txBody>
      </p:sp>
    </p:spTree>
    <p:extLst>
      <p:ext uri="{BB962C8B-B14F-4D97-AF65-F5344CB8AC3E}">
        <p14:creationId xmlns:p14="http://schemas.microsoft.com/office/powerpoint/2010/main" val="13178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4CB1B7-AF26-4C13-8E7D-0489A31E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Gradient descent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b="1"/>
              <a:t>Initialize random guess of minimum </a:t>
            </a:r>
          </a:p>
          <a:p>
            <a:r>
              <a:rPr lang="en-US" sz="2000" b="1"/>
              <a:t>Loop over training iterations </a:t>
            </a:r>
          </a:p>
          <a:p>
            <a:r>
              <a:rPr lang="en-US" sz="2000" b="1"/>
              <a:t>                Computer derivative at guess min </a:t>
            </a:r>
          </a:p>
          <a:p>
            <a:r>
              <a:rPr lang="en-US" sz="2000" b="1"/>
              <a:t>                Updated guess min is itself minus derivative scaled by learning rate</a:t>
            </a:r>
          </a:p>
        </p:txBody>
      </p:sp>
      <p:pic>
        <p:nvPicPr>
          <p:cNvPr id="5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1" r="2" b="9532"/>
          <a:stretch/>
        </p:blipFill>
        <p:spPr bwMode="auto">
          <a:xfrm>
            <a:off x="6946667" y="774285"/>
            <a:ext cx="4389120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867" r="2" b="14461"/>
          <a:stretch/>
        </p:blipFill>
        <p:spPr>
          <a:xfrm>
            <a:off x="6946667" y="3575074"/>
            <a:ext cx="4389120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4CB1B7-AF26-4C13-8E7D-0489A31E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Gradient descent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b="1"/>
              <a:t>Initialize random guess of minimum </a:t>
            </a:r>
          </a:p>
          <a:p>
            <a:r>
              <a:rPr lang="en-US" sz="2000" b="1"/>
              <a:t>Loop over training iterations </a:t>
            </a:r>
          </a:p>
          <a:p>
            <a:r>
              <a:rPr lang="en-US" sz="2000" b="1"/>
              <a:t>                Computer derivative at guess min </a:t>
            </a:r>
          </a:p>
          <a:p>
            <a:r>
              <a:rPr lang="en-US" sz="2000" b="1"/>
              <a:t>                Updated guess min is itself minus derivative scaled by learning rate</a:t>
            </a:r>
          </a:p>
        </p:txBody>
      </p:sp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1" r="2" b="9532"/>
          <a:stretch/>
        </p:blipFill>
        <p:spPr bwMode="auto">
          <a:xfrm>
            <a:off x="6946667" y="774285"/>
            <a:ext cx="4389120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" b="21328"/>
          <a:stretch/>
        </p:blipFill>
        <p:spPr>
          <a:xfrm>
            <a:off x="6946667" y="3575074"/>
            <a:ext cx="4389120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is wrong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62" y="2489633"/>
            <a:ext cx="3259175" cy="3513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489633"/>
            <a:ext cx="4572000" cy="3513137"/>
          </a:xfrm>
          <a:prstGeom prst="rect">
            <a:avLst/>
          </a:prstGeom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8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Section 2: Local Minima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b="1"/>
              <a:t>Gradient descent is guaranteed to go “downhill”</a:t>
            </a:r>
          </a:p>
          <a:p>
            <a:r>
              <a:rPr lang="en-US" sz="1800" b="1"/>
              <a:t>It is not guaranteed to find the correct – or even the best solution</a:t>
            </a:r>
          </a:p>
          <a:p>
            <a:r>
              <a:rPr lang="en-US" sz="1800" b="1"/>
              <a:t>Gradient descent can go wrong if parameters are not set right for the particular error landscape </a:t>
            </a:r>
          </a:p>
          <a:p>
            <a:r>
              <a:rPr lang="en-US" sz="1800" b="1"/>
              <a:t>Error Landscapes are impossible to visualize in &gt;2D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3F0E9B6-27F8-DA14-8D87-98E84D5CC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581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Gradient Descent  Eng/ Mahmoud Yasser Hammam</vt:lpstr>
      <vt:lpstr>Section 1: Why gradient descent ??</vt:lpstr>
      <vt:lpstr>Gradient descent: Theory and motivation</vt:lpstr>
      <vt:lpstr>What is gradient descent?</vt:lpstr>
      <vt:lpstr>The function and its derivative</vt:lpstr>
      <vt:lpstr>Gradient descent algorithm</vt:lpstr>
      <vt:lpstr>Gradient descent algorithm</vt:lpstr>
      <vt:lpstr>Gradient descent is wrong </vt:lpstr>
      <vt:lpstr>Section 2: Local Minima</vt:lpstr>
      <vt:lpstr>Local vs Global minima</vt:lpstr>
      <vt:lpstr>But does it matter?</vt:lpstr>
      <vt:lpstr>Local vs. global minima</vt:lpstr>
      <vt:lpstr>Or maybe there aren’t so many local minima</vt:lpstr>
      <vt:lpstr>Or maybe there aren’t so many local minima</vt:lpstr>
      <vt:lpstr>What to do about it</vt:lpstr>
      <vt:lpstr>Section 4: Gradient descent in 1D</vt:lpstr>
      <vt:lpstr>The function and its derivative</vt:lpstr>
      <vt:lpstr>Practical </vt:lpstr>
      <vt:lpstr>Section 5: code challenge (Assignment)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 Eng/ Mahmoud Yasser Hammam</dc:title>
  <dc:creator>mahmoud199915@fci.bu.edu.eg</dc:creator>
  <cp:lastModifiedBy>mahmoud199915@fci.bu.edu.eg</cp:lastModifiedBy>
  <cp:revision>1</cp:revision>
  <dcterms:created xsi:type="dcterms:W3CDTF">2023-10-27T17:15:20Z</dcterms:created>
  <dcterms:modified xsi:type="dcterms:W3CDTF">2023-10-27T17:27:39Z</dcterms:modified>
</cp:coreProperties>
</file>