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82" r:id="rId3"/>
    <p:sldId id="283" r:id="rId4"/>
    <p:sldId id="284" r:id="rId5"/>
    <p:sldId id="285" r:id="rId6"/>
    <p:sldId id="28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1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DD7A1-D6BD-C24C-12B8-A03431F300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D376EE-7C14-6030-737B-169F05E3E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683C0-241F-0986-BA83-A96D19BEF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C5AA-9339-4729-921E-D988D7FBD738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F1C00-98CF-1D23-95FB-462E11674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427BF-9710-EB40-0BB2-5C9E45B56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A05A-C1D8-4DC0-86FD-8B75AC7DF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95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C75A8-6E55-9142-E3FE-79970A5FB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1A7A90-649F-5E64-F468-E416F37207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394B4-3260-3D31-C0C6-B0E7A2B51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C5AA-9339-4729-921E-D988D7FBD738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39B0B-9BA2-E66A-02A6-878729B20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6F210-E74B-CE7D-B0D1-1529B1BFE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A05A-C1D8-4DC0-86FD-8B75AC7DF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66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85F3A4-7997-71FC-C4B5-33B77463D8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7DDAA3-5435-DA25-48AE-A10FF7705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7AE01-49C2-5A91-3054-4D4A63060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C5AA-9339-4729-921E-D988D7FBD738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7E66C-E87A-7AB8-922A-051F43F9D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3FD93-0994-047F-AE55-DA9ED673B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A05A-C1D8-4DC0-86FD-8B75AC7DF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70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375D8-CF7F-0124-D681-AFE175F0F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4F0A5-9C59-DE2E-767A-704137B8B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1C4B1-FD8D-3CF5-8041-B464C4224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C5AA-9339-4729-921E-D988D7FBD738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BA760-6510-4801-51CA-65E56C8D7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2FC0F-B18E-8731-D380-01B45D316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A05A-C1D8-4DC0-86FD-8B75AC7DF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23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86665-44E2-1E53-B2C1-A8BA26D13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97C44-E702-ACD5-99E9-942BB4B5F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82AEE-9A97-4B13-189E-9FA96DA01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C5AA-9339-4729-921E-D988D7FBD738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85834-3A7F-65E2-551E-6D47E6532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83FE6-7BDC-C8AD-A32B-65E7B528A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A05A-C1D8-4DC0-86FD-8B75AC7DF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86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47C2F-FE47-AE74-3AF0-D15D48808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E623B-4E73-2EF5-23EB-AFF30B49C7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86ACBE-9ED1-B035-C7D8-C01C450B59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8D9375-0509-9D33-6FD5-EA5F712D5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C5AA-9339-4729-921E-D988D7FBD738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FBD8CE-0BCB-6603-3BBE-6BE830F25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CFB6D-40CB-05C2-4237-1349964D1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A05A-C1D8-4DC0-86FD-8B75AC7DF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3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8FE3C-60FE-2D71-01A2-124E2D51D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B99E5-AA7E-1AE4-880A-2E8C6D119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B6ACA3-F330-CC9F-2D2F-FDF766B52E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B4198E-E766-BB3D-A12F-89E2F9550E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9F258E-4AA1-95A7-FDF7-BC5C93233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E2CED8-372C-9D9C-066D-2EDFAAC2E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C5AA-9339-4729-921E-D988D7FBD738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31686A-1E4D-8302-C266-EAB359B16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288262-1CD3-0C42-BD5C-B078CF4F0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A05A-C1D8-4DC0-86FD-8B75AC7DF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85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EDB2E-962B-31D1-B4BA-2611CBB4C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1D9704-191E-C847-C198-3ACFDC871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C5AA-9339-4729-921E-D988D7FBD738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B43E3-4EF8-8D2C-4D8C-307485AD3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75878A-9CFB-FCA9-BCD4-9C0EF056D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A05A-C1D8-4DC0-86FD-8B75AC7DF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20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65C8FC-52A0-158D-A4F0-FC5D9D1F4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C5AA-9339-4729-921E-D988D7FBD738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13E340-E044-783E-DFF5-BAAD307D4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60620B-DDED-4C9B-A847-74AC51248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A05A-C1D8-4DC0-86FD-8B75AC7DF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12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D2D39-2485-9149-2C08-A11A32A20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1033-684B-641C-66F2-6AF5BB649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BC5882-C286-9EB7-9476-BBF525EE1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94F43-B66B-5C18-5904-7AE637593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C5AA-9339-4729-921E-D988D7FBD738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12021C-23E5-D08F-ED47-80566B574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B09E1A-83BA-BF92-A221-7AB6D934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A05A-C1D8-4DC0-86FD-8B75AC7DF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31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EA08-653D-24E1-569A-F25EF264C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50F0A5-47A7-95B2-A5A2-58B4B738CD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C706EE-7211-E7AA-1C25-BB1915C77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2176C-A534-E07D-ACAC-3AB687AB1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C5AA-9339-4729-921E-D988D7FBD738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07BD3-3221-91C6-D81C-2988EAE6F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E762C-C70E-8695-333B-25F9F486D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A05A-C1D8-4DC0-86FD-8B75AC7DF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730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3440D7-E8FE-4297-662A-C847E6AD2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B6428-8D39-8366-CCD1-732834053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07F1B-DF25-530C-C797-30F94B4DE3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DC5AA-9339-4729-921E-D988D7FBD738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1804E-2C79-DAA4-C9D6-8A5D502FD9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00E54-BCB5-286E-3A00-E55CE458A3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AA05A-C1D8-4DC0-86FD-8B75AC7DF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75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064283-0A7A-AC17-F8F3-EFB8216AB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3700"/>
              <a:t>Eng/ Mahmoud Hammam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CE907-5CFB-53CE-FA08-8EF96546C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/>
              <a:t>Logic Functions using neural Networks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Section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Ministry of Higher Education &amp; Scientific Research">
            <a:extLst>
              <a:ext uri="{FF2B5EF4-FFF2-40B4-BE49-F238E27FC236}">
                <a16:creationId xmlns:a16="http://schemas.microsoft.com/office/drawing/2014/main" id="{62005708-4EF8-D062-0E7C-081D8937DD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2" r="4" b="4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7698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64283-0A7A-AC17-F8F3-EFB8216AB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8" y="1597961"/>
            <a:ext cx="2628969" cy="31623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Neural Networks problem (Logic Functions)</a:t>
            </a:r>
          </a:p>
        </p:txBody>
      </p:sp>
      <p:pic>
        <p:nvPicPr>
          <p:cNvPr id="4102" name="Picture 6" descr="Summary of the common Boolean logic gates with symbols and truth tables. |  Download Scientific Diagram">
            <a:extLst>
              <a:ext uri="{FF2B5EF4-FFF2-40B4-BE49-F238E27FC236}">
                <a16:creationId xmlns:a16="http://schemas.microsoft.com/office/drawing/2014/main" id="{E7FC184F-FB7F-3468-2061-5F19355852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98425" y="914199"/>
            <a:ext cx="6308847" cy="4975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Ministry of Higher Education &amp; Scientific Research">
            <a:extLst>
              <a:ext uri="{FF2B5EF4-FFF2-40B4-BE49-F238E27FC236}">
                <a16:creationId xmlns:a16="http://schemas.microsoft.com/office/drawing/2014/main" id="{2752405D-1633-B06C-120A-96085F87F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0114" y="-323"/>
            <a:ext cx="1921886" cy="192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199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064283-0A7A-AC17-F8F3-EFB8216AB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Simulation for And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CE907-5CFB-53CE-FA08-8EF96546C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5052" y="2928806"/>
            <a:ext cx="5968316" cy="2553345"/>
          </a:xfrm>
        </p:spPr>
        <p:txBody>
          <a:bodyPr>
            <a:normAutofit fontScale="92500" lnSpcReduction="20000"/>
          </a:bodyPr>
          <a:lstStyle/>
          <a:p>
            <a:pPr marL="134874" indent="-134874" defTabSz="539496">
              <a:spcBef>
                <a:spcPts val="590"/>
              </a:spcBef>
            </a:pPr>
            <a:endParaRPr lang="en-US" sz="17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34874" indent="-134874" defTabSz="539496">
              <a:spcBef>
                <a:spcPts val="590"/>
              </a:spcBef>
            </a:pPr>
            <a:endParaRPr lang="en-US" sz="17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34874" indent="-134874" defTabSz="539496">
              <a:spcBef>
                <a:spcPts val="590"/>
              </a:spcBef>
            </a:pPr>
            <a:endParaRPr lang="en-US" sz="17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34874" indent="-134874" defTabSz="539496">
              <a:spcBef>
                <a:spcPts val="590"/>
              </a:spcBef>
            </a:pPr>
            <a:endParaRPr lang="en-US" sz="17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34874" indent="-134874" defTabSz="539496">
              <a:spcBef>
                <a:spcPts val="590"/>
              </a:spcBef>
            </a:pPr>
            <a:endParaRPr lang="en-US" sz="17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34874" indent="-134874" defTabSz="539496">
              <a:spcBef>
                <a:spcPts val="590"/>
              </a:spcBef>
            </a:pPr>
            <a:endParaRPr lang="en-US" sz="17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34874" indent="-134874" defTabSz="539496">
              <a:spcBef>
                <a:spcPts val="590"/>
              </a:spcBef>
            </a:pPr>
            <a:endParaRPr lang="en-US" sz="17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34874" indent="-134874" defTabSz="539496">
              <a:spcBef>
                <a:spcPts val="590"/>
              </a:spcBef>
            </a:pPr>
            <a:endParaRPr lang="en-US" sz="17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34874" indent="-134874" defTabSz="539496">
              <a:spcBef>
                <a:spcPts val="590"/>
              </a:spcBef>
            </a:pPr>
            <a:endParaRPr lang="en-US" sz="17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34874" indent="-134874" defTabSz="539496">
              <a:spcBef>
                <a:spcPts val="590"/>
              </a:spcBef>
            </a:pP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Threshold(2)= 2</a:t>
            </a:r>
            <a:endParaRPr lang="en-US" sz="17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D45E16-9F8B-EE42-6A02-D6B3F142DEC3}"/>
              </a:ext>
            </a:extLst>
          </p:cNvPr>
          <p:cNvSpPr/>
          <p:nvPr/>
        </p:nvSpPr>
        <p:spPr>
          <a:xfrm>
            <a:off x="5771060" y="2969409"/>
            <a:ext cx="689518" cy="5602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39496">
              <a:spcAft>
                <a:spcPts val="600"/>
              </a:spcAft>
            </a:pPr>
            <a:r>
              <a:rPr lang="en-US" sz="1062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X1</a:t>
            </a:r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F8D87A1-D4F0-BBB4-E72E-97D676BF77A0}"/>
              </a:ext>
            </a:extLst>
          </p:cNvPr>
          <p:cNvSpPr/>
          <p:nvPr/>
        </p:nvSpPr>
        <p:spPr>
          <a:xfrm>
            <a:off x="5694803" y="4132138"/>
            <a:ext cx="842032" cy="6393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39496">
              <a:spcAft>
                <a:spcPts val="600"/>
              </a:spcAft>
            </a:pPr>
            <a:r>
              <a:rPr lang="en-US" sz="1062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X2</a:t>
            </a:r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9EABDB4-1418-4085-29E9-E0D2630CBCC4}"/>
              </a:ext>
            </a:extLst>
          </p:cNvPr>
          <p:cNvSpPr/>
          <p:nvPr/>
        </p:nvSpPr>
        <p:spPr>
          <a:xfrm>
            <a:off x="7773728" y="3649310"/>
            <a:ext cx="795682" cy="5736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39496">
              <a:spcAft>
                <a:spcPts val="600"/>
              </a:spcAft>
            </a:pPr>
            <a:r>
              <a:rPr lang="en-US" sz="1062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Y</a:t>
            </a:r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11F52D-9C21-E3E0-04DF-71AEB8F43153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6460578" y="3249525"/>
            <a:ext cx="1313150" cy="686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6870BC7-430A-A5AE-036A-406A66E9A4A3}"/>
              </a:ext>
            </a:extLst>
          </p:cNvPr>
          <p:cNvCxnSpPr>
            <a:endCxn id="6" idx="2"/>
          </p:cNvCxnSpPr>
          <p:nvPr/>
        </p:nvCxnSpPr>
        <p:spPr>
          <a:xfrm flipV="1">
            <a:off x="6536835" y="3936138"/>
            <a:ext cx="1236893" cy="510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Ministry of Higher Education &amp; Scientific Research">
            <a:extLst>
              <a:ext uri="{FF2B5EF4-FFF2-40B4-BE49-F238E27FC236}">
                <a16:creationId xmlns:a16="http://schemas.microsoft.com/office/drawing/2014/main" id="{3E78615B-D4CB-7780-1185-3D985E4DE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9091" y="1472649"/>
            <a:ext cx="1152794" cy="1152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0883EF9-626D-B9F9-819D-DAD50EDFD5A8}"/>
              </a:ext>
            </a:extLst>
          </p:cNvPr>
          <p:cNvSpPr txBox="1"/>
          <p:nvPr/>
        </p:nvSpPr>
        <p:spPr>
          <a:xfrm>
            <a:off x="6842316" y="3133659"/>
            <a:ext cx="589488" cy="255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39496">
              <a:spcAft>
                <a:spcPts val="600"/>
              </a:spcAft>
            </a:pPr>
            <a:r>
              <a:rPr lang="en-US" sz="106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 = 1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521EE8-1D02-47A3-A5CB-D1B00689E304}"/>
              </a:ext>
            </a:extLst>
          </p:cNvPr>
          <p:cNvSpPr txBox="1"/>
          <p:nvPr/>
        </p:nvSpPr>
        <p:spPr>
          <a:xfrm>
            <a:off x="6799631" y="4405489"/>
            <a:ext cx="589488" cy="255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39496">
              <a:spcAft>
                <a:spcPts val="600"/>
              </a:spcAft>
            </a:pPr>
            <a:r>
              <a:rPr lang="en-US" sz="106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 =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05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F892E19-92E7-4BB2-8C3F-DBDFE8D9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2E6AA4D-EC17-45B5-B621-DF0FD91FD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" y="-1"/>
              <a:ext cx="4572002" cy="6858002"/>
            </a:xfrm>
            <a:custGeom>
              <a:avLst/>
              <a:gdLst>
                <a:gd name="connsiteX0" fmla="*/ 4214994 w 4572002"/>
                <a:gd name="connsiteY0" fmla="*/ 6564620 h 6858002"/>
                <a:gd name="connsiteX1" fmla="*/ 4214994 w 4572002"/>
                <a:gd name="connsiteY1" fmla="*/ 6564621 h 6858002"/>
                <a:gd name="connsiteX2" fmla="*/ 4237474 w 4572002"/>
                <a:gd name="connsiteY2" fmla="*/ 6588626 h 6858002"/>
                <a:gd name="connsiteX3" fmla="*/ 4254096 w 4572002"/>
                <a:gd name="connsiteY3" fmla="*/ 6625225 h 6858002"/>
                <a:gd name="connsiteX4" fmla="*/ 4247001 w 4572002"/>
                <a:gd name="connsiteY4" fmla="*/ 6662540 h 6858002"/>
                <a:gd name="connsiteX5" fmla="*/ 4247000 w 4572002"/>
                <a:gd name="connsiteY5" fmla="*/ 6662541 h 6858002"/>
                <a:gd name="connsiteX6" fmla="*/ 4246999 w 4572002"/>
                <a:gd name="connsiteY6" fmla="*/ 6662544 h 6858002"/>
                <a:gd name="connsiteX7" fmla="*/ 4235550 w 4572002"/>
                <a:gd name="connsiteY7" fmla="*/ 6683027 h 6858002"/>
                <a:gd name="connsiteX8" fmla="*/ 4232403 w 4572002"/>
                <a:gd name="connsiteY8" fmla="*/ 6702976 h 6858002"/>
                <a:gd name="connsiteX9" fmla="*/ 4232403 w 4572002"/>
                <a:gd name="connsiteY9" fmla="*/ 6702977 h 6858002"/>
                <a:gd name="connsiteX10" fmla="*/ 4246238 w 4572002"/>
                <a:gd name="connsiteY10" fmla="*/ 6742553 h 6858002"/>
                <a:gd name="connsiteX11" fmla="*/ 4246239 w 4572002"/>
                <a:gd name="connsiteY11" fmla="*/ 6742555 h 6858002"/>
                <a:gd name="connsiteX12" fmla="*/ 4265716 w 4572002"/>
                <a:gd name="connsiteY12" fmla="*/ 6812062 h 6858002"/>
                <a:gd name="connsiteX13" fmla="*/ 4265717 w 4572002"/>
                <a:gd name="connsiteY13" fmla="*/ 6812064 h 6858002"/>
                <a:gd name="connsiteX14" fmla="*/ 4265717 w 4572002"/>
                <a:gd name="connsiteY14" fmla="*/ 6812063 h 6858002"/>
                <a:gd name="connsiteX15" fmla="*/ 4265716 w 4572002"/>
                <a:gd name="connsiteY15" fmla="*/ 6812062 h 6858002"/>
                <a:gd name="connsiteX16" fmla="*/ 4260942 w 4572002"/>
                <a:gd name="connsiteY16" fmla="*/ 6776800 h 6858002"/>
                <a:gd name="connsiteX17" fmla="*/ 4246239 w 4572002"/>
                <a:gd name="connsiteY17" fmla="*/ 6742555 h 6858002"/>
                <a:gd name="connsiteX18" fmla="*/ 4246238 w 4572002"/>
                <a:gd name="connsiteY18" fmla="*/ 6742552 h 6858002"/>
                <a:gd name="connsiteX19" fmla="*/ 4232403 w 4572002"/>
                <a:gd name="connsiteY19" fmla="*/ 6702976 h 6858002"/>
                <a:gd name="connsiteX20" fmla="*/ 4246999 w 4572002"/>
                <a:gd name="connsiteY20" fmla="*/ 6662544 h 6858002"/>
                <a:gd name="connsiteX21" fmla="*/ 4247000 w 4572002"/>
                <a:gd name="connsiteY21" fmla="*/ 6662542 h 6858002"/>
                <a:gd name="connsiteX22" fmla="*/ 4247001 w 4572002"/>
                <a:gd name="connsiteY22" fmla="*/ 6662540 h 6858002"/>
                <a:gd name="connsiteX23" fmla="*/ 4254084 w 4572002"/>
                <a:gd name="connsiteY23" fmla="*/ 6645552 h 6858002"/>
                <a:gd name="connsiteX24" fmla="*/ 4254096 w 4572002"/>
                <a:gd name="connsiteY24" fmla="*/ 6625225 h 6858002"/>
                <a:gd name="connsiteX25" fmla="*/ 4254096 w 4572002"/>
                <a:gd name="connsiteY25" fmla="*/ 6625224 h 6858002"/>
                <a:gd name="connsiteX26" fmla="*/ 4237474 w 4572002"/>
                <a:gd name="connsiteY26" fmla="*/ 6588625 h 6858002"/>
                <a:gd name="connsiteX27" fmla="*/ 4295315 w 4572002"/>
                <a:gd name="connsiteY27" fmla="*/ 6438981 h 6858002"/>
                <a:gd name="connsiteX28" fmla="*/ 4275385 w 4572002"/>
                <a:gd name="connsiteY28" fmla="*/ 6463840 h 6858002"/>
                <a:gd name="connsiteX29" fmla="*/ 4275382 w 4572002"/>
                <a:gd name="connsiteY29" fmla="*/ 6463849 h 6858002"/>
                <a:gd name="connsiteX30" fmla="*/ 4261587 w 4572002"/>
                <a:gd name="connsiteY30" fmla="*/ 6513012 h 6858002"/>
                <a:gd name="connsiteX31" fmla="*/ 4242781 w 4572002"/>
                <a:gd name="connsiteY31" fmla="*/ 6546194 h 6858002"/>
                <a:gd name="connsiteX32" fmla="*/ 4242781 w 4572002"/>
                <a:gd name="connsiteY32" fmla="*/ 6546195 h 6858002"/>
                <a:gd name="connsiteX33" fmla="*/ 4259120 w 4572002"/>
                <a:gd name="connsiteY33" fmla="*/ 6521804 h 6858002"/>
                <a:gd name="connsiteX34" fmla="*/ 4261587 w 4572002"/>
                <a:gd name="connsiteY34" fmla="*/ 6513012 h 6858002"/>
                <a:gd name="connsiteX35" fmla="*/ 4264398 w 4572002"/>
                <a:gd name="connsiteY35" fmla="*/ 6508052 h 6858002"/>
                <a:gd name="connsiteX36" fmla="*/ 4275382 w 4572002"/>
                <a:gd name="connsiteY36" fmla="*/ 6463849 h 6858002"/>
                <a:gd name="connsiteX37" fmla="*/ 4275385 w 4572002"/>
                <a:gd name="connsiteY37" fmla="*/ 6463841 h 6858002"/>
                <a:gd name="connsiteX38" fmla="*/ 4295315 w 4572002"/>
                <a:gd name="connsiteY38" fmla="*/ 6438981 h 6858002"/>
                <a:gd name="connsiteX39" fmla="*/ 4381289 w 4572002"/>
                <a:gd name="connsiteY39" fmla="*/ 6365204 h 6858002"/>
                <a:gd name="connsiteX40" fmla="*/ 4380008 w 4572002"/>
                <a:gd name="connsiteY40" fmla="*/ 6387910 h 6858002"/>
                <a:gd name="connsiteX41" fmla="*/ 4378243 w 4572002"/>
                <a:gd name="connsiteY41" fmla="*/ 6391549 h 6858002"/>
                <a:gd name="connsiteX42" fmla="*/ 4370589 w 4572002"/>
                <a:gd name="connsiteY42" fmla="*/ 6407332 h 6858002"/>
                <a:gd name="connsiteX43" fmla="*/ 4370589 w 4572002"/>
                <a:gd name="connsiteY43" fmla="*/ 6407333 h 6858002"/>
                <a:gd name="connsiteX44" fmla="*/ 4378243 w 4572002"/>
                <a:gd name="connsiteY44" fmla="*/ 6391549 h 6858002"/>
                <a:gd name="connsiteX45" fmla="*/ 4380008 w 4572002"/>
                <a:gd name="connsiteY45" fmla="*/ 6387910 h 6858002"/>
                <a:gd name="connsiteX46" fmla="*/ 4142220 w 4572002"/>
                <a:gd name="connsiteY46" fmla="*/ 4221391 h 6858002"/>
                <a:gd name="connsiteX47" fmla="*/ 4142220 w 4572002"/>
                <a:gd name="connsiteY47" fmla="*/ 4221392 h 6858002"/>
                <a:gd name="connsiteX48" fmla="*/ 4147936 w 4572002"/>
                <a:gd name="connsiteY48" fmla="*/ 4253015 h 6858002"/>
                <a:gd name="connsiteX49" fmla="*/ 4187752 w 4572002"/>
                <a:gd name="connsiteY49" fmla="*/ 4324646 h 6858002"/>
                <a:gd name="connsiteX50" fmla="*/ 4196706 w 4572002"/>
                <a:gd name="connsiteY50" fmla="*/ 4363891 h 6858002"/>
                <a:gd name="connsiteX51" fmla="*/ 4195944 w 4572002"/>
                <a:gd name="connsiteY51" fmla="*/ 4482004 h 6858002"/>
                <a:gd name="connsiteX52" fmla="*/ 4135934 w 4572002"/>
                <a:gd name="connsiteY52" fmla="*/ 4659174 h 6858002"/>
                <a:gd name="connsiteX53" fmla="*/ 4127932 w 4572002"/>
                <a:gd name="connsiteY53" fmla="*/ 4677655 h 6858002"/>
                <a:gd name="connsiteX54" fmla="*/ 4118025 w 4572002"/>
                <a:gd name="connsiteY54" fmla="*/ 4767764 h 6858002"/>
                <a:gd name="connsiteX55" fmla="*/ 4116716 w 4572002"/>
                <a:gd name="connsiteY55" fmla="*/ 4800483 h 6858002"/>
                <a:gd name="connsiteX56" fmla="*/ 4116716 w 4572002"/>
                <a:gd name="connsiteY56" fmla="*/ 4800484 h 6858002"/>
                <a:gd name="connsiteX57" fmla="*/ 4131552 w 4572002"/>
                <a:gd name="connsiteY57" fmla="*/ 4828917 h 6858002"/>
                <a:gd name="connsiteX58" fmla="*/ 4153733 w 4572002"/>
                <a:gd name="connsiteY58" fmla="*/ 4863343 h 6858002"/>
                <a:gd name="connsiteX59" fmla="*/ 4161262 w 4572002"/>
                <a:gd name="connsiteY59" fmla="*/ 4889275 h 6858002"/>
                <a:gd name="connsiteX60" fmla="*/ 4159557 w 4572002"/>
                <a:gd name="connsiteY60" fmla="*/ 4912168 h 6858002"/>
                <a:gd name="connsiteX61" fmla="*/ 4158155 w 4572002"/>
                <a:gd name="connsiteY61" fmla="*/ 4933804 h 6858002"/>
                <a:gd name="connsiteX62" fmla="*/ 4158155 w 4572002"/>
                <a:gd name="connsiteY62" fmla="*/ 4933805 h 6858002"/>
                <a:gd name="connsiteX63" fmla="*/ 4162914 w 4572002"/>
                <a:gd name="connsiteY63" fmla="*/ 4952673 h 6858002"/>
                <a:gd name="connsiteX64" fmla="*/ 4165707 w 4572002"/>
                <a:gd name="connsiteY64" fmla="*/ 4957454 h 6858002"/>
                <a:gd name="connsiteX65" fmla="*/ 4166985 w 4572002"/>
                <a:gd name="connsiteY65" fmla="*/ 4961456 h 6858002"/>
                <a:gd name="connsiteX66" fmla="*/ 4182989 w 4572002"/>
                <a:gd name="connsiteY66" fmla="*/ 4987038 h 6858002"/>
                <a:gd name="connsiteX67" fmla="*/ 4209468 w 4572002"/>
                <a:gd name="connsiteY67" fmla="*/ 5041522 h 6858002"/>
                <a:gd name="connsiteX68" fmla="*/ 4216684 w 4572002"/>
                <a:gd name="connsiteY68" fmla="*/ 5072376 h 6858002"/>
                <a:gd name="connsiteX69" fmla="*/ 4222587 w 4572002"/>
                <a:gd name="connsiteY69" fmla="*/ 5087441 h 6858002"/>
                <a:gd name="connsiteX70" fmla="*/ 4235615 w 4572002"/>
                <a:gd name="connsiteY70" fmla="*/ 5133220 h 6858002"/>
                <a:gd name="connsiteX71" fmla="*/ 4235616 w 4572002"/>
                <a:gd name="connsiteY71" fmla="*/ 5133225 h 6858002"/>
                <a:gd name="connsiteX72" fmla="*/ 4228901 w 4572002"/>
                <a:gd name="connsiteY72" fmla="*/ 5166113 h 6858002"/>
                <a:gd name="connsiteX73" fmla="*/ 4228901 w 4572002"/>
                <a:gd name="connsiteY73" fmla="*/ 5166114 h 6858002"/>
                <a:gd name="connsiteX74" fmla="*/ 4229593 w 4572002"/>
                <a:gd name="connsiteY74" fmla="*/ 5172091 h 6858002"/>
                <a:gd name="connsiteX75" fmla="*/ 4232139 w 4572002"/>
                <a:gd name="connsiteY75" fmla="*/ 5179068 h 6858002"/>
                <a:gd name="connsiteX76" fmla="*/ 4231973 w 4572002"/>
                <a:gd name="connsiteY76" fmla="*/ 5229434 h 6858002"/>
                <a:gd name="connsiteX77" fmla="*/ 4225669 w 4572002"/>
                <a:gd name="connsiteY77" fmla="*/ 5241089 h 6858002"/>
                <a:gd name="connsiteX78" fmla="*/ 4208517 w 4572002"/>
                <a:gd name="connsiteY78" fmla="*/ 5272796 h 6858002"/>
                <a:gd name="connsiteX79" fmla="*/ 4184613 w 4572002"/>
                <a:gd name="connsiteY79" fmla="*/ 5312288 h 6858002"/>
                <a:gd name="connsiteX80" fmla="*/ 4183557 w 4572002"/>
                <a:gd name="connsiteY80" fmla="*/ 5321350 h 6858002"/>
                <a:gd name="connsiteX81" fmla="*/ 4181083 w 4572002"/>
                <a:gd name="connsiteY81" fmla="*/ 5326163 h 6858002"/>
                <a:gd name="connsiteX82" fmla="*/ 4179637 w 4572002"/>
                <a:gd name="connsiteY82" fmla="*/ 5355014 h 6858002"/>
                <a:gd name="connsiteX83" fmla="*/ 4179637 w 4572002"/>
                <a:gd name="connsiteY83" fmla="*/ 5355015 h 6858002"/>
                <a:gd name="connsiteX84" fmla="*/ 4184513 w 4572002"/>
                <a:gd name="connsiteY84" fmla="*/ 5385385 h 6858002"/>
                <a:gd name="connsiteX85" fmla="*/ 4192704 w 4572002"/>
                <a:gd name="connsiteY85" fmla="*/ 5425583 h 6858002"/>
                <a:gd name="connsiteX86" fmla="*/ 4204327 w 4572002"/>
                <a:gd name="connsiteY86" fmla="*/ 5480638 h 6858002"/>
                <a:gd name="connsiteX87" fmla="*/ 4208850 w 4572002"/>
                <a:gd name="connsiteY87" fmla="*/ 5507668 h 6858002"/>
                <a:gd name="connsiteX88" fmla="*/ 4198232 w 4572002"/>
                <a:gd name="connsiteY88" fmla="*/ 5531692 h 6858002"/>
                <a:gd name="connsiteX89" fmla="*/ 4198231 w 4572002"/>
                <a:gd name="connsiteY89" fmla="*/ 5531693 h 6858002"/>
                <a:gd name="connsiteX90" fmla="*/ 4188085 w 4572002"/>
                <a:gd name="connsiteY90" fmla="*/ 5547578 h 6858002"/>
                <a:gd name="connsiteX91" fmla="*/ 4188085 w 4572002"/>
                <a:gd name="connsiteY91" fmla="*/ 5547579 h 6858002"/>
                <a:gd name="connsiteX92" fmla="*/ 4197659 w 4572002"/>
                <a:gd name="connsiteY92" fmla="*/ 5562747 h 6858002"/>
                <a:gd name="connsiteX93" fmla="*/ 4268907 w 4572002"/>
                <a:gd name="connsiteY93" fmla="*/ 5704484 h 6858002"/>
                <a:gd name="connsiteX94" fmla="*/ 4274812 w 4572002"/>
                <a:gd name="connsiteY94" fmla="*/ 5740489 h 6858002"/>
                <a:gd name="connsiteX95" fmla="*/ 4283578 w 4572002"/>
                <a:gd name="connsiteY95" fmla="*/ 5760874 h 6858002"/>
                <a:gd name="connsiteX96" fmla="*/ 4371973 w 4572002"/>
                <a:gd name="connsiteY96" fmla="*/ 5883752 h 6858002"/>
                <a:gd name="connsiteX97" fmla="*/ 4371974 w 4572002"/>
                <a:gd name="connsiteY97" fmla="*/ 5883757 h 6858002"/>
                <a:gd name="connsiteX98" fmla="*/ 4389877 w 4572002"/>
                <a:gd name="connsiteY98" fmla="*/ 5935946 h 6858002"/>
                <a:gd name="connsiteX99" fmla="*/ 4389878 w 4572002"/>
                <a:gd name="connsiteY99" fmla="*/ 5935950 h 6858002"/>
                <a:gd name="connsiteX100" fmla="*/ 4386259 w 4572002"/>
                <a:gd name="connsiteY100" fmla="*/ 5993290 h 6858002"/>
                <a:gd name="connsiteX101" fmla="*/ 4386259 w 4572002"/>
                <a:gd name="connsiteY101" fmla="*/ 5993291 h 6858002"/>
                <a:gd name="connsiteX102" fmla="*/ 4379782 w 4572002"/>
                <a:gd name="connsiteY102" fmla="*/ 6026440 h 6858002"/>
                <a:gd name="connsiteX103" fmla="*/ 4323583 w 4572002"/>
                <a:gd name="connsiteY103" fmla="*/ 6108738 h 6858002"/>
                <a:gd name="connsiteX104" fmla="*/ 4309890 w 4572002"/>
                <a:gd name="connsiteY104" fmla="*/ 6133314 h 6858002"/>
                <a:gd name="connsiteX105" fmla="*/ 4309890 w 4572002"/>
                <a:gd name="connsiteY105" fmla="*/ 6133315 h 6858002"/>
                <a:gd name="connsiteX106" fmla="*/ 4313591 w 4572002"/>
                <a:gd name="connsiteY106" fmla="*/ 6143190 h 6858002"/>
                <a:gd name="connsiteX107" fmla="*/ 4325486 w 4572002"/>
                <a:gd name="connsiteY107" fmla="*/ 6155600 h 6858002"/>
                <a:gd name="connsiteX108" fmla="*/ 4325488 w 4572002"/>
                <a:gd name="connsiteY108" fmla="*/ 6155603 h 6858002"/>
                <a:gd name="connsiteX109" fmla="*/ 4364160 w 4572002"/>
                <a:gd name="connsiteY109" fmla="*/ 6228757 h 6858002"/>
                <a:gd name="connsiteX110" fmla="*/ 4381497 w 4572002"/>
                <a:gd name="connsiteY110" fmla="*/ 6361540 h 6858002"/>
                <a:gd name="connsiteX111" fmla="*/ 4381497 w 4572002"/>
                <a:gd name="connsiteY111" fmla="*/ 6361539 h 6858002"/>
                <a:gd name="connsiteX112" fmla="*/ 4364160 w 4572002"/>
                <a:gd name="connsiteY112" fmla="*/ 6228756 h 6858002"/>
                <a:gd name="connsiteX113" fmla="*/ 4325488 w 4572002"/>
                <a:gd name="connsiteY113" fmla="*/ 6155602 h 6858002"/>
                <a:gd name="connsiteX114" fmla="*/ 4325486 w 4572002"/>
                <a:gd name="connsiteY114" fmla="*/ 6155600 h 6858002"/>
                <a:gd name="connsiteX115" fmla="*/ 4309890 w 4572002"/>
                <a:gd name="connsiteY115" fmla="*/ 6133315 h 6858002"/>
                <a:gd name="connsiteX116" fmla="*/ 4323583 w 4572002"/>
                <a:gd name="connsiteY116" fmla="*/ 6108739 h 6858002"/>
                <a:gd name="connsiteX117" fmla="*/ 4379782 w 4572002"/>
                <a:gd name="connsiteY117" fmla="*/ 6026441 h 6858002"/>
                <a:gd name="connsiteX118" fmla="*/ 4386259 w 4572002"/>
                <a:gd name="connsiteY118" fmla="*/ 5993292 h 6858002"/>
                <a:gd name="connsiteX119" fmla="*/ 4386259 w 4572002"/>
                <a:gd name="connsiteY119" fmla="*/ 5993290 h 6858002"/>
                <a:gd name="connsiteX120" fmla="*/ 4389712 w 4572002"/>
                <a:gd name="connsiteY120" fmla="*/ 5964477 h 6858002"/>
                <a:gd name="connsiteX121" fmla="*/ 4389878 w 4572002"/>
                <a:gd name="connsiteY121" fmla="*/ 5935950 h 6858002"/>
                <a:gd name="connsiteX122" fmla="*/ 4389878 w 4572002"/>
                <a:gd name="connsiteY122" fmla="*/ 5935949 h 6858002"/>
                <a:gd name="connsiteX123" fmla="*/ 4389877 w 4572002"/>
                <a:gd name="connsiteY123" fmla="*/ 5935946 h 6858002"/>
                <a:gd name="connsiteX124" fmla="*/ 4382997 w 4572002"/>
                <a:gd name="connsiteY124" fmla="*/ 5909351 h 6858002"/>
                <a:gd name="connsiteX125" fmla="*/ 4371974 w 4572002"/>
                <a:gd name="connsiteY125" fmla="*/ 5883757 h 6858002"/>
                <a:gd name="connsiteX126" fmla="*/ 4371973 w 4572002"/>
                <a:gd name="connsiteY126" fmla="*/ 5883751 h 6858002"/>
                <a:gd name="connsiteX127" fmla="*/ 4283578 w 4572002"/>
                <a:gd name="connsiteY127" fmla="*/ 5760873 h 6858002"/>
                <a:gd name="connsiteX128" fmla="*/ 4274812 w 4572002"/>
                <a:gd name="connsiteY128" fmla="*/ 5740488 h 6858002"/>
                <a:gd name="connsiteX129" fmla="*/ 4268907 w 4572002"/>
                <a:gd name="connsiteY129" fmla="*/ 5704483 h 6858002"/>
                <a:gd name="connsiteX130" fmla="*/ 4197659 w 4572002"/>
                <a:gd name="connsiteY130" fmla="*/ 5562746 h 6858002"/>
                <a:gd name="connsiteX131" fmla="*/ 4188085 w 4572002"/>
                <a:gd name="connsiteY131" fmla="*/ 5547578 h 6858002"/>
                <a:gd name="connsiteX132" fmla="*/ 4198231 w 4572002"/>
                <a:gd name="connsiteY132" fmla="*/ 5531694 h 6858002"/>
                <a:gd name="connsiteX133" fmla="*/ 4198232 w 4572002"/>
                <a:gd name="connsiteY133" fmla="*/ 5531692 h 6858002"/>
                <a:gd name="connsiteX134" fmla="*/ 4206630 w 4572002"/>
                <a:gd name="connsiteY134" fmla="*/ 5520422 h 6858002"/>
                <a:gd name="connsiteX135" fmla="*/ 4208850 w 4572002"/>
                <a:gd name="connsiteY135" fmla="*/ 5507668 h 6858002"/>
                <a:gd name="connsiteX136" fmla="*/ 4208850 w 4572002"/>
                <a:gd name="connsiteY136" fmla="*/ 5507667 h 6858002"/>
                <a:gd name="connsiteX137" fmla="*/ 4204327 w 4572002"/>
                <a:gd name="connsiteY137" fmla="*/ 5480637 h 6858002"/>
                <a:gd name="connsiteX138" fmla="*/ 4192704 w 4572002"/>
                <a:gd name="connsiteY138" fmla="*/ 5425582 h 6858002"/>
                <a:gd name="connsiteX139" fmla="*/ 4184513 w 4572002"/>
                <a:gd name="connsiteY139" fmla="*/ 5385384 h 6858002"/>
                <a:gd name="connsiteX140" fmla="*/ 4179637 w 4572002"/>
                <a:gd name="connsiteY140" fmla="*/ 5355014 h 6858002"/>
                <a:gd name="connsiteX141" fmla="*/ 4183557 w 4572002"/>
                <a:gd name="connsiteY141" fmla="*/ 5321350 h 6858002"/>
                <a:gd name="connsiteX142" fmla="*/ 4208517 w 4572002"/>
                <a:gd name="connsiteY142" fmla="*/ 5272797 h 6858002"/>
                <a:gd name="connsiteX143" fmla="*/ 4225669 w 4572002"/>
                <a:gd name="connsiteY143" fmla="*/ 5241089 h 6858002"/>
                <a:gd name="connsiteX144" fmla="*/ 4231973 w 4572002"/>
                <a:gd name="connsiteY144" fmla="*/ 5229433 h 6858002"/>
                <a:gd name="connsiteX145" fmla="*/ 4232139 w 4572002"/>
                <a:gd name="connsiteY145" fmla="*/ 5179068 h 6858002"/>
                <a:gd name="connsiteX146" fmla="*/ 4232139 w 4572002"/>
                <a:gd name="connsiteY146" fmla="*/ 5179067 h 6858002"/>
                <a:gd name="connsiteX147" fmla="*/ 4229593 w 4572002"/>
                <a:gd name="connsiteY147" fmla="*/ 5172090 h 6858002"/>
                <a:gd name="connsiteX148" fmla="*/ 4228901 w 4572002"/>
                <a:gd name="connsiteY148" fmla="*/ 5166114 h 6858002"/>
                <a:gd name="connsiteX149" fmla="*/ 4235616 w 4572002"/>
                <a:gd name="connsiteY149" fmla="*/ 5133225 h 6858002"/>
                <a:gd name="connsiteX150" fmla="*/ 4235616 w 4572002"/>
                <a:gd name="connsiteY150" fmla="*/ 5133224 h 6858002"/>
                <a:gd name="connsiteX151" fmla="*/ 4235615 w 4572002"/>
                <a:gd name="connsiteY151" fmla="*/ 5133220 h 6858002"/>
                <a:gd name="connsiteX152" fmla="*/ 4228473 w 4572002"/>
                <a:gd name="connsiteY152" fmla="*/ 5102461 h 6858002"/>
                <a:gd name="connsiteX153" fmla="*/ 4222587 w 4572002"/>
                <a:gd name="connsiteY153" fmla="*/ 5087441 h 6858002"/>
                <a:gd name="connsiteX154" fmla="*/ 4222582 w 4572002"/>
                <a:gd name="connsiteY154" fmla="*/ 5087423 h 6858002"/>
                <a:gd name="connsiteX155" fmla="*/ 4209468 w 4572002"/>
                <a:gd name="connsiteY155" fmla="*/ 5041521 h 6858002"/>
                <a:gd name="connsiteX156" fmla="*/ 4182989 w 4572002"/>
                <a:gd name="connsiteY156" fmla="*/ 4987037 h 6858002"/>
                <a:gd name="connsiteX157" fmla="*/ 4165707 w 4572002"/>
                <a:gd name="connsiteY157" fmla="*/ 4957454 h 6858002"/>
                <a:gd name="connsiteX158" fmla="*/ 4158155 w 4572002"/>
                <a:gd name="connsiteY158" fmla="*/ 4933805 h 6858002"/>
                <a:gd name="connsiteX159" fmla="*/ 4159557 w 4572002"/>
                <a:gd name="connsiteY159" fmla="*/ 4912169 h 6858002"/>
                <a:gd name="connsiteX160" fmla="*/ 4161262 w 4572002"/>
                <a:gd name="connsiteY160" fmla="*/ 4889276 h 6858002"/>
                <a:gd name="connsiteX161" fmla="*/ 4161262 w 4572002"/>
                <a:gd name="connsiteY161" fmla="*/ 4889275 h 6858002"/>
                <a:gd name="connsiteX162" fmla="*/ 4156484 w 4572002"/>
                <a:gd name="connsiteY162" fmla="*/ 4867614 h 6858002"/>
                <a:gd name="connsiteX163" fmla="*/ 4153733 w 4572002"/>
                <a:gd name="connsiteY163" fmla="*/ 4863343 h 6858002"/>
                <a:gd name="connsiteX164" fmla="*/ 4151983 w 4572002"/>
                <a:gd name="connsiteY164" fmla="*/ 4857317 h 6858002"/>
                <a:gd name="connsiteX165" fmla="*/ 4131552 w 4572002"/>
                <a:gd name="connsiteY165" fmla="*/ 4828916 h 6858002"/>
                <a:gd name="connsiteX166" fmla="*/ 4116716 w 4572002"/>
                <a:gd name="connsiteY166" fmla="*/ 4800483 h 6858002"/>
                <a:gd name="connsiteX167" fmla="*/ 4118025 w 4572002"/>
                <a:gd name="connsiteY167" fmla="*/ 4767765 h 6858002"/>
                <a:gd name="connsiteX168" fmla="*/ 4127932 w 4572002"/>
                <a:gd name="connsiteY168" fmla="*/ 4677656 h 6858002"/>
                <a:gd name="connsiteX169" fmla="*/ 4135934 w 4572002"/>
                <a:gd name="connsiteY169" fmla="*/ 4659175 h 6858002"/>
                <a:gd name="connsiteX170" fmla="*/ 4195944 w 4572002"/>
                <a:gd name="connsiteY170" fmla="*/ 4482005 h 6858002"/>
                <a:gd name="connsiteX171" fmla="*/ 4196706 w 4572002"/>
                <a:gd name="connsiteY171" fmla="*/ 4363891 h 6858002"/>
                <a:gd name="connsiteX172" fmla="*/ 4196706 w 4572002"/>
                <a:gd name="connsiteY172" fmla="*/ 4363890 h 6858002"/>
                <a:gd name="connsiteX173" fmla="*/ 4187752 w 4572002"/>
                <a:gd name="connsiteY173" fmla="*/ 4324645 h 6858002"/>
                <a:gd name="connsiteX174" fmla="*/ 4147936 w 4572002"/>
                <a:gd name="connsiteY174" fmla="*/ 4253014 h 6858002"/>
                <a:gd name="connsiteX175" fmla="*/ 4211111 w 4572002"/>
                <a:gd name="connsiteY175" fmla="*/ 2836172 h 6858002"/>
                <a:gd name="connsiteX176" fmla="*/ 4202421 w 4572002"/>
                <a:gd name="connsiteY176" fmla="*/ 2848793 h 6858002"/>
                <a:gd name="connsiteX177" fmla="*/ 4186816 w 4572002"/>
                <a:gd name="connsiteY177" fmla="*/ 2897785 h 6858002"/>
                <a:gd name="connsiteX178" fmla="*/ 4185787 w 4572002"/>
                <a:gd name="connsiteY178" fmla="*/ 2903551 h 6858002"/>
                <a:gd name="connsiteX179" fmla="*/ 4182513 w 4572002"/>
                <a:gd name="connsiteY179" fmla="*/ 2914328 h 6858002"/>
                <a:gd name="connsiteX180" fmla="*/ 4177882 w 4572002"/>
                <a:gd name="connsiteY180" fmla="*/ 2947858 h 6858002"/>
                <a:gd name="connsiteX181" fmla="*/ 4177881 w 4572002"/>
                <a:gd name="connsiteY181" fmla="*/ 2947862 h 6858002"/>
                <a:gd name="connsiteX182" fmla="*/ 4177881 w 4572002"/>
                <a:gd name="connsiteY182" fmla="*/ 2947863 h 6858002"/>
                <a:gd name="connsiteX183" fmla="*/ 4181465 w 4572002"/>
                <a:gd name="connsiteY183" fmla="*/ 2982149 h 6858002"/>
                <a:gd name="connsiteX184" fmla="*/ 4193158 w 4572002"/>
                <a:gd name="connsiteY184" fmla="*/ 3077402 h 6858002"/>
                <a:gd name="connsiteX185" fmla="*/ 4180703 w 4572002"/>
                <a:gd name="connsiteY185" fmla="*/ 3172654 h 6858002"/>
                <a:gd name="connsiteX186" fmla="*/ 4133076 w 4572002"/>
                <a:gd name="connsiteY186" fmla="*/ 3489467 h 6858002"/>
                <a:gd name="connsiteX187" fmla="*/ 4110977 w 4572002"/>
                <a:gd name="connsiteY187" fmla="*/ 3544713 h 6858002"/>
                <a:gd name="connsiteX188" fmla="*/ 4093355 w 4572002"/>
                <a:gd name="connsiteY188" fmla="*/ 3574408 h 6858002"/>
                <a:gd name="connsiteX189" fmla="*/ 4093355 w 4572002"/>
                <a:gd name="connsiteY189" fmla="*/ 3574409 h 6858002"/>
                <a:gd name="connsiteX190" fmla="*/ 4105453 w 4572002"/>
                <a:gd name="connsiteY190" fmla="*/ 3606818 h 6858002"/>
                <a:gd name="connsiteX191" fmla="*/ 4118979 w 4572002"/>
                <a:gd name="connsiteY191" fmla="*/ 3630633 h 6858002"/>
                <a:gd name="connsiteX192" fmla="*/ 4136708 w 4572002"/>
                <a:gd name="connsiteY192" fmla="*/ 3654416 h 6858002"/>
                <a:gd name="connsiteX193" fmla="*/ 4140382 w 4572002"/>
                <a:gd name="connsiteY193" fmla="*/ 3668940 h 6858002"/>
                <a:gd name="connsiteX194" fmla="*/ 4143220 w 4572002"/>
                <a:gd name="connsiteY194" fmla="*/ 3680164 h 6858002"/>
                <a:gd name="connsiteX195" fmla="*/ 4139172 w 4572002"/>
                <a:gd name="connsiteY195" fmla="*/ 3734837 h 6858002"/>
                <a:gd name="connsiteX196" fmla="*/ 4139172 w 4572002"/>
                <a:gd name="connsiteY196" fmla="*/ 3734838 h 6858002"/>
                <a:gd name="connsiteX197" fmla="*/ 4139554 w 4572002"/>
                <a:gd name="connsiteY197" fmla="*/ 3754653 h 6858002"/>
                <a:gd name="connsiteX198" fmla="*/ 4145911 w 4572002"/>
                <a:gd name="connsiteY198" fmla="*/ 3789776 h 6858002"/>
                <a:gd name="connsiteX199" fmla="*/ 4130980 w 4572002"/>
                <a:gd name="connsiteY199" fmla="*/ 3822472 h 6858002"/>
                <a:gd name="connsiteX200" fmla="*/ 4116645 w 4572002"/>
                <a:gd name="connsiteY200" fmla="*/ 3852619 h 6858002"/>
                <a:gd name="connsiteX201" fmla="*/ 4116645 w 4572002"/>
                <a:gd name="connsiteY201" fmla="*/ 3852620 h 6858002"/>
                <a:gd name="connsiteX202" fmla="*/ 4117425 w 4572002"/>
                <a:gd name="connsiteY202" fmla="*/ 3868764 h 6858002"/>
                <a:gd name="connsiteX203" fmla="*/ 4126028 w 4572002"/>
                <a:gd name="connsiteY203" fmla="*/ 3885337 h 6858002"/>
                <a:gd name="connsiteX204" fmla="*/ 4126028 w 4572002"/>
                <a:gd name="connsiteY204" fmla="*/ 3885339 h 6858002"/>
                <a:gd name="connsiteX205" fmla="*/ 4148409 w 4572002"/>
                <a:gd name="connsiteY205" fmla="*/ 3923125 h 6858002"/>
                <a:gd name="connsiteX206" fmla="*/ 4157913 w 4572002"/>
                <a:gd name="connsiteY206" fmla="*/ 3962160 h 6858002"/>
                <a:gd name="connsiteX207" fmla="*/ 4142221 w 4572002"/>
                <a:gd name="connsiteY207" fmla="*/ 4043838 h 6858002"/>
                <a:gd name="connsiteX208" fmla="*/ 4142220 w 4572002"/>
                <a:gd name="connsiteY208" fmla="*/ 4043839 h 6858002"/>
                <a:gd name="connsiteX209" fmla="*/ 4127099 w 4572002"/>
                <a:gd name="connsiteY209" fmla="*/ 4103825 h 6858002"/>
                <a:gd name="connsiteX210" fmla="*/ 4127099 w 4572002"/>
                <a:gd name="connsiteY210" fmla="*/ 4103826 h 6858002"/>
                <a:gd name="connsiteX211" fmla="*/ 4129066 w 4572002"/>
                <a:gd name="connsiteY211" fmla="*/ 4134256 h 6858002"/>
                <a:gd name="connsiteX212" fmla="*/ 4138410 w 4572002"/>
                <a:gd name="connsiteY212" fmla="*/ 4165382 h 6858002"/>
                <a:gd name="connsiteX213" fmla="*/ 4138410 w 4572002"/>
                <a:gd name="connsiteY213" fmla="*/ 4165384 h 6858002"/>
                <a:gd name="connsiteX214" fmla="*/ 4142315 w 4572002"/>
                <a:gd name="connsiteY214" fmla="*/ 4192388 h 6858002"/>
                <a:gd name="connsiteX215" fmla="*/ 4142315 w 4572002"/>
                <a:gd name="connsiteY215" fmla="*/ 4192387 h 6858002"/>
                <a:gd name="connsiteX216" fmla="*/ 4138410 w 4572002"/>
                <a:gd name="connsiteY216" fmla="*/ 4165383 h 6858002"/>
                <a:gd name="connsiteX217" fmla="*/ 4138410 w 4572002"/>
                <a:gd name="connsiteY217" fmla="*/ 4165382 h 6858002"/>
                <a:gd name="connsiteX218" fmla="*/ 4127099 w 4572002"/>
                <a:gd name="connsiteY218" fmla="*/ 4103826 h 6858002"/>
                <a:gd name="connsiteX219" fmla="*/ 4142220 w 4572002"/>
                <a:gd name="connsiteY219" fmla="*/ 4043840 h 6858002"/>
                <a:gd name="connsiteX220" fmla="*/ 4142221 w 4572002"/>
                <a:gd name="connsiteY220" fmla="*/ 4043838 h 6858002"/>
                <a:gd name="connsiteX221" fmla="*/ 4155523 w 4572002"/>
                <a:gd name="connsiteY221" fmla="*/ 4002410 h 6858002"/>
                <a:gd name="connsiteX222" fmla="*/ 4157913 w 4572002"/>
                <a:gd name="connsiteY222" fmla="*/ 3962160 h 6858002"/>
                <a:gd name="connsiteX223" fmla="*/ 4157913 w 4572002"/>
                <a:gd name="connsiteY223" fmla="*/ 3962159 h 6858002"/>
                <a:gd name="connsiteX224" fmla="*/ 4126028 w 4572002"/>
                <a:gd name="connsiteY224" fmla="*/ 3885338 h 6858002"/>
                <a:gd name="connsiteX225" fmla="*/ 4126028 w 4572002"/>
                <a:gd name="connsiteY225" fmla="*/ 3885337 h 6858002"/>
                <a:gd name="connsiteX226" fmla="*/ 4116645 w 4572002"/>
                <a:gd name="connsiteY226" fmla="*/ 3852620 h 6858002"/>
                <a:gd name="connsiteX227" fmla="*/ 4130980 w 4572002"/>
                <a:gd name="connsiteY227" fmla="*/ 3822473 h 6858002"/>
                <a:gd name="connsiteX228" fmla="*/ 4145911 w 4572002"/>
                <a:gd name="connsiteY228" fmla="*/ 3789777 h 6858002"/>
                <a:gd name="connsiteX229" fmla="*/ 4145911 w 4572002"/>
                <a:gd name="connsiteY229" fmla="*/ 3789776 h 6858002"/>
                <a:gd name="connsiteX230" fmla="*/ 4139554 w 4572002"/>
                <a:gd name="connsiteY230" fmla="*/ 3754652 h 6858002"/>
                <a:gd name="connsiteX231" fmla="*/ 4139172 w 4572002"/>
                <a:gd name="connsiteY231" fmla="*/ 3734838 h 6858002"/>
                <a:gd name="connsiteX232" fmla="*/ 4143220 w 4572002"/>
                <a:gd name="connsiteY232" fmla="*/ 3680164 h 6858002"/>
                <a:gd name="connsiteX233" fmla="*/ 4143220 w 4572002"/>
                <a:gd name="connsiteY233" fmla="*/ 3680163 h 6858002"/>
                <a:gd name="connsiteX234" fmla="*/ 4140382 w 4572002"/>
                <a:gd name="connsiteY234" fmla="*/ 3668940 h 6858002"/>
                <a:gd name="connsiteX235" fmla="*/ 4136708 w 4572002"/>
                <a:gd name="connsiteY235" fmla="*/ 3654416 h 6858002"/>
                <a:gd name="connsiteX236" fmla="*/ 4136708 w 4572002"/>
                <a:gd name="connsiteY236" fmla="*/ 3654416 h 6858002"/>
                <a:gd name="connsiteX237" fmla="*/ 4136708 w 4572002"/>
                <a:gd name="connsiteY237" fmla="*/ 3654415 h 6858002"/>
                <a:gd name="connsiteX238" fmla="*/ 4118979 w 4572002"/>
                <a:gd name="connsiteY238" fmla="*/ 3630632 h 6858002"/>
                <a:gd name="connsiteX239" fmla="*/ 4105453 w 4572002"/>
                <a:gd name="connsiteY239" fmla="*/ 3606817 h 6858002"/>
                <a:gd name="connsiteX240" fmla="*/ 4095707 w 4572002"/>
                <a:gd name="connsiteY240" fmla="*/ 3587174 h 6858002"/>
                <a:gd name="connsiteX241" fmla="*/ 4093355 w 4572002"/>
                <a:gd name="connsiteY241" fmla="*/ 3574408 h 6858002"/>
                <a:gd name="connsiteX242" fmla="*/ 4098434 w 4572002"/>
                <a:gd name="connsiteY242" fmla="*/ 3562321 h 6858002"/>
                <a:gd name="connsiteX243" fmla="*/ 4110977 w 4572002"/>
                <a:gd name="connsiteY243" fmla="*/ 3544714 h 6858002"/>
                <a:gd name="connsiteX244" fmla="*/ 4133076 w 4572002"/>
                <a:gd name="connsiteY244" fmla="*/ 3489468 h 6858002"/>
                <a:gd name="connsiteX245" fmla="*/ 4180703 w 4572002"/>
                <a:gd name="connsiteY245" fmla="*/ 3172655 h 6858002"/>
                <a:gd name="connsiteX246" fmla="*/ 4193158 w 4572002"/>
                <a:gd name="connsiteY246" fmla="*/ 3077402 h 6858002"/>
                <a:gd name="connsiteX247" fmla="*/ 4193158 w 4572002"/>
                <a:gd name="connsiteY247" fmla="*/ 3077401 h 6858002"/>
                <a:gd name="connsiteX248" fmla="*/ 4181465 w 4572002"/>
                <a:gd name="connsiteY248" fmla="*/ 2982148 h 6858002"/>
                <a:gd name="connsiteX249" fmla="*/ 4177881 w 4572002"/>
                <a:gd name="connsiteY249" fmla="*/ 2947863 h 6858002"/>
                <a:gd name="connsiteX250" fmla="*/ 4177882 w 4572002"/>
                <a:gd name="connsiteY250" fmla="*/ 2947858 h 6858002"/>
                <a:gd name="connsiteX251" fmla="*/ 4185787 w 4572002"/>
                <a:gd name="connsiteY251" fmla="*/ 2903551 h 6858002"/>
                <a:gd name="connsiteX252" fmla="*/ 4202421 w 4572002"/>
                <a:gd name="connsiteY252" fmla="*/ 2848794 h 6858002"/>
                <a:gd name="connsiteX253" fmla="*/ 4211111 w 4572002"/>
                <a:gd name="connsiteY253" fmla="*/ 2836173 h 6858002"/>
                <a:gd name="connsiteX254" fmla="*/ 3726625 w 4572002"/>
                <a:gd name="connsiteY254" fmla="*/ 1508458 h 6858002"/>
                <a:gd name="connsiteX255" fmla="*/ 3698531 w 4572002"/>
                <a:gd name="connsiteY255" fmla="*/ 1596214 h 6858002"/>
                <a:gd name="connsiteX256" fmla="*/ 3700436 w 4572002"/>
                <a:gd name="connsiteY256" fmla="*/ 1624981 h 6858002"/>
                <a:gd name="connsiteX257" fmla="*/ 3757017 w 4572002"/>
                <a:gd name="connsiteY257" fmla="*/ 1697754 h 6858002"/>
                <a:gd name="connsiteX258" fmla="*/ 3779686 w 4572002"/>
                <a:gd name="connsiteY258" fmla="*/ 1733189 h 6858002"/>
                <a:gd name="connsiteX259" fmla="*/ 3821407 w 4572002"/>
                <a:gd name="connsiteY259" fmla="*/ 1833776 h 6858002"/>
                <a:gd name="connsiteX260" fmla="*/ 3829028 w 4572002"/>
                <a:gd name="connsiteY260" fmla="*/ 1842159 h 6858002"/>
                <a:gd name="connsiteX261" fmla="*/ 3919519 w 4572002"/>
                <a:gd name="connsiteY261" fmla="*/ 1916455 h 6858002"/>
                <a:gd name="connsiteX262" fmla="*/ 3934949 w 4572002"/>
                <a:gd name="connsiteY262" fmla="*/ 1933220 h 6858002"/>
                <a:gd name="connsiteX263" fmla="*/ 3958954 w 4572002"/>
                <a:gd name="connsiteY263" fmla="*/ 1953414 h 6858002"/>
                <a:gd name="connsiteX264" fmla="*/ 4005437 w 4572002"/>
                <a:gd name="connsiteY264" fmla="*/ 2016470 h 6858002"/>
                <a:gd name="connsiteX265" fmla="*/ 4020296 w 4572002"/>
                <a:gd name="connsiteY265" fmla="*/ 2094579 h 6858002"/>
                <a:gd name="connsiteX266" fmla="*/ 4042967 w 4572002"/>
                <a:gd name="connsiteY266" fmla="*/ 2188880 h 6858002"/>
                <a:gd name="connsiteX267" fmla="*/ 4058207 w 4572002"/>
                <a:gd name="connsiteY267" fmla="*/ 2228315 h 6858002"/>
                <a:gd name="connsiteX268" fmla="*/ 4087164 w 4572002"/>
                <a:gd name="connsiteY268" fmla="*/ 2334045 h 6858002"/>
                <a:gd name="connsiteX269" fmla="*/ 4111549 w 4572002"/>
                <a:gd name="connsiteY269" fmla="*/ 2409486 h 6858002"/>
                <a:gd name="connsiteX270" fmla="*/ 4128650 w 4572002"/>
                <a:gd name="connsiteY270" fmla="*/ 2435913 h 6858002"/>
                <a:gd name="connsiteX271" fmla="*/ 4134481 w 4572002"/>
                <a:gd name="connsiteY271" fmla="*/ 2463018 h 6858002"/>
                <a:gd name="connsiteX272" fmla="*/ 4125839 w 4572002"/>
                <a:gd name="connsiteY272" fmla="*/ 2518262 h 6858002"/>
                <a:gd name="connsiteX273" fmla="*/ 4125838 w 4572002"/>
                <a:gd name="connsiteY273" fmla="*/ 2518264 h 6858002"/>
                <a:gd name="connsiteX274" fmla="*/ 4122194 w 4572002"/>
                <a:gd name="connsiteY274" fmla="*/ 2545006 h 6858002"/>
                <a:gd name="connsiteX275" fmla="*/ 4122194 w 4572002"/>
                <a:gd name="connsiteY275" fmla="*/ 2545007 h 6858002"/>
                <a:gd name="connsiteX276" fmla="*/ 4126408 w 4572002"/>
                <a:gd name="connsiteY276" fmla="*/ 2571035 h 6858002"/>
                <a:gd name="connsiteX277" fmla="*/ 4199563 w 4572002"/>
                <a:gd name="connsiteY277" fmla="*/ 2668002 h 6858002"/>
                <a:gd name="connsiteX278" fmla="*/ 4247953 w 4572002"/>
                <a:gd name="connsiteY278" fmla="*/ 2745349 h 6858002"/>
                <a:gd name="connsiteX279" fmla="*/ 4247954 w 4572002"/>
                <a:gd name="connsiteY279" fmla="*/ 2745352 h 6858002"/>
                <a:gd name="connsiteX280" fmla="*/ 4253873 w 4572002"/>
                <a:gd name="connsiteY280" fmla="*/ 2778006 h 6858002"/>
                <a:gd name="connsiteX281" fmla="*/ 4253453 w 4572002"/>
                <a:gd name="connsiteY281" fmla="*/ 2785440 h 6858002"/>
                <a:gd name="connsiteX282" fmla="*/ 4243374 w 4572002"/>
                <a:gd name="connsiteY282" fmla="*/ 2811780 h 6858002"/>
                <a:gd name="connsiteX283" fmla="*/ 4243371 w 4572002"/>
                <a:gd name="connsiteY283" fmla="*/ 2811787 h 6858002"/>
                <a:gd name="connsiteX284" fmla="*/ 4243372 w 4572002"/>
                <a:gd name="connsiteY284" fmla="*/ 2811787 h 6858002"/>
                <a:gd name="connsiteX285" fmla="*/ 4243374 w 4572002"/>
                <a:gd name="connsiteY285" fmla="*/ 2811780 h 6858002"/>
                <a:gd name="connsiteX286" fmla="*/ 4253025 w 4572002"/>
                <a:gd name="connsiteY286" fmla="*/ 2793023 h 6858002"/>
                <a:gd name="connsiteX287" fmla="*/ 4253453 w 4572002"/>
                <a:gd name="connsiteY287" fmla="*/ 2785440 h 6858002"/>
                <a:gd name="connsiteX288" fmla="*/ 4254654 w 4572002"/>
                <a:gd name="connsiteY288" fmla="*/ 2782305 h 6858002"/>
                <a:gd name="connsiteX289" fmla="*/ 4253873 w 4572002"/>
                <a:gd name="connsiteY289" fmla="*/ 2778006 h 6858002"/>
                <a:gd name="connsiteX290" fmla="*/ 4254284 w 4572002"/>
                <a:gd name="connsiteY290" fmla="*/ 2770758 h 6858002"/>
                <a:gd name="connsiteX291" fmla="*/ 4247954 w 4572002"/>
                <a:gd name="connsiteY291" fmla="*/ 2745352 h 6858002"/>
                <a:gd name="connsiteX292" fmla="*/ 4247953 w 4572002"/>
                <a:gd name="connsiteY292" fmla="*/ 2745348 h 6858002"/>
                <a:gd name="connsiteX293" fmla="*/ 4199563 w 4572002"/>
                <a:gd name="connsiteY293" fmla="*/ 2668001 h 6858002"/>
                <a:gd name="connsiteX294" fmla="*/ 4126408 w 4572002"/>
                <a:gd name="connsiteY294" fmla="*/ 2571034 h 6858002"/>
                <a:gd name="connsiteX295" fmla="*/ 4122194 w 4572002"/>
                <a:gd name="connsiteY295" fmla="*/ 2545007 h 6858002"/>
                <a:gd name="connsiteX296" fmla="*/ 4125838 w 4572002"/>
                <a:gd name="connsiteY296" fmla="*/ 2518265 h 6858002"/>
                <a:gd name="connsiteX297" fmla="*/ 4125839 w 4572002"/>
                <a:gd name="connsiteY297" fmla="*/ 2518262 h 6858002"/>
                <a:gd name="connsiteX298" fmla="*/ 4132419 w 4572002"/>
                <a:gd name="connsiteY298" fmla="*/ 2490551 h 6858002"/>
                <a:gd name="connsiteX299" fmla="*/ 4134481 w 4572002"/>
                <a:gd name="connsiteY299" fmla="*/ 2463018 h 6858002"/>
                <a:gd name="connsiteX300" fmla="*/ 4134481 w 4572002"/>
                <a:gd name="connsiteY300" fmla="*/ 2463017 h 6858002"/>
                <a:gd name="connsiteX301" fmla="*/ 4111549 w 4572002"/>
                <a:gd name="connsiteY301" fmla="*/ 2409485 h 6858002"/>
                <a:gd name="connsiteX302" fmla="*/ 4087164 w 4572002"/>
                <a:gd name="connsiteY302" fmla="*/ 2334044 h 6858002"/>
                <a:gd name="connsiteX303" fmla="*/ 4058207 w 4572002"/>
                <a:gd name="connsiteY303" fmla="*/ 2228314 h 6858002"/>
                <a:gd name="connsiteX304" fmla="*/ 4042967 w 4572002"/>
                <a:gd name="connsiteY304" fmla="*/ 2188879 h 6858002"/>
                <a:gd name="connsiteX305" fmla="*/ 4020296 w 4572002"/>
                <a:gd name="connsiteY305" fmla="*/ 2094578 h 6858002"/>
                <a:gd name="connsiteX306" fmla="*/ 4005437 w 4572002"/>
                <a:gd name="connsiteY306" fmla="*/ 2016469 h 6858002"/>
                <a:gd name="connsiteX307" fmla="*/ 3958954 w 4572002"/>
                <a:gd name="connsiteY307" fmla="*/ 1953413 h 6858002"/>
                <a:gd name="connsiteX308" fmla="*/ 3934949 w 4572002"/>
                <a:gd name="connsiteY308" fmla="*/ 1933219 h 6858002"/>
                <a:gd name="connsiteX309" fmla="*/ 3919519 w 4572002"/>
                <a:gd name="connsiteY309" fmla="*/ 1916454 h 6858002"/>
                <a:gd name="connsiteX310" fmla="*/ 3829028 w 4572002"/>
                <a:gd name="connsiteY310" fmla="*/ 1842158 h 6858002"/>
                <a:gd name="connsiteX311" fmla="*/ 3821407 w 4572002"/>
                <a:gd name="connsiteY311" fmla="*/ 1833775 h 6858002"/>
                <a:gd name="connsiteX312" fmla="*/ 3779686 w 4572002"/>
                <a:gd name="connsiteY312" fmla="*/ 1733188 h 6858002"/>
                <a:gd name="connsiteX313" fmla="*/ 3757018 w 4572002"/>
                <a:gd name="connsiteY313" fmla="*/ 1697753 h 6858002"/>
                <a:gd name="connsiteX314" fmla="*/ 3700436 w 4572002"/>
                <a:gd name="connsiteY314" fmla="*/ 1624980 h 6858002"/>
                <a:gd name="connsiteX315" fmla="*/ 3698532 w 4572002"/>
                <a:gd name="connsiteY315" fmla="*/ 1596213 h 6858002"/>
                <a:gd name="connsiteX316" fmla="*/ 3745230 w 4572002"/>
                <a:gd name="connsiteY316" fmla="*/ 1459073 h 6858002"/>
                <a:gd name="connsiteX317" fmla="*/ 3745229 w 4572002"/>
                <a:gd name="connsiteY317" fmla="*/ 1459074 h 6858002"/>
                <a:gd name="connsiteX318" fmla="*/ 3736012 w 4572002"/>
                <a:gd name="connsiteY318" fmla="*/ 1481572 h 6858002"/>
                <a:gd name="connsiteX319" fmla="*/ 3764423 w 4572002"/>
                <a:gd name="connsiteY319" fmla="*/ 1268758 h 6858002"/>
                <a:gd name="connsiteX320" fmla="*/ 3769590 w 4572002"/>
                <a:gd name="connsiteY320" fmla="*/ 1286070 h 6858002"/>
                <a:gd name="connsiteX321" fmla="*/ 3791927 w 4572002"/>
                <a:gd name="connsiteY321" fmla="*/ 1350628 h 6858002"/>
                <a:gd name="connsiteX322" fmla="*/ 3786333 w 4572002"/>
                <a:gd name="connsiteY322" fmla="*/ 1413840 h 6858002"/>
                <a:gd name="connsiteX323" fmla="*/ 3791928 w 4572002"/>
                <a:gd name="connsiteY323" fmla="*/ 1350627 h 6858002"/>
                <a:gd name="connsiteX324" fmla="*/ 3769590 w 4572002"/>
                <a:gd name="connsiteY324" fmla="*/ 1286069 h 6858002"/>
                <a:gd name="connsiteX325" fmla="*/ 3706152 w 4572002"/>
                <a:gd name="connsiteY325" fmla="*/ 773035 h 6858002"/>
                <a:gd name="connsiteX326" fmla="*/ 3706152 w 4572002"/>
                <a:gd name="connsiteY326" fmla="*/ 773036 h 6858002"/>
                <a:gd name="connsiteX327" fmla="*/ 3714152 w 4572002"/>
                <a:gd name="connsiteY327" fmla="*/ 854380 h 6858002"/>
                <a:gd name="connsiteX328" fmla="*/ 3745205 w 4572002"/>
                <a:gd name="connsiteY328" fmla="*/ 915344 h 6858002"/>
                <a:gd name="connsiteX329" fmla="*/ 3755683 w 4572002"/>
                <a:gd name="connsiteY329" fmla="*/ 927156 h 6858002"/>
                <a:gd name="connsiteX330" fmla="*/ 3752063 w 4572002"/>
                <a:gd name="connsiteY330" fmla="*/ 1097088 h 6858002"/>
                <a:gd name="connsiteX331" fmla="*/ 3747681 w 4572002"/>
                <a:gd name="connsiteY331" fmla="*/ 1123186 h 6858002"/>
                <a:gd name="connsiteX332" fmla="*/ 3772400 w 4572002"/>
                <a:gd name="connsiteY332" fmla="*/ 1184029 h 6858002"/>
                <a:gd name="connsiteX333" fmla="*/ 3747682 w 4572002"/>
                <a:gd name="connsiteY333" fmla="*/ 1123185 h 6858002"/>
                <a:gd name="connsiteX334" fmla="*/ 3752064 w 4572002"/>
                <a:gd name="connsiteY334" fmla="*/ 1097087 h 6858002"/>
                <a:gd name="connsiteX335" fmla="*/ 3755684 w 4572002"/>
                <a:gd name="connsiteY335" fmla="*/ 927155 h 6858002"/>
                <a:gd name="connsiteX336" fmla="*/ 3745206 w 4572002"/>
                <a:gd name="connsiteY336" fmla="*/ 915343 h 6858002"/>
                <a:gd name="connsiteX337" fmla="*/ 3714152 w 4572002"/>
                <a:gd name="connsiteY337" fmla="*/ 854379 h 6858002"/>
                <a:gd name="connsiteX338" fmla="*/ 3761553 w 4572002"/>
                <a:gd name="connsiteY338" fmla="*/ 517851 h 6858002"/>
                <a:gd name="connsiteX339" fmla="*/ 3752635 w 4572002"/>
                <a:gd name="connsiteY339" fmla="*/ 556048 h 6858002"/>
                <a:gd name="connsiteX340" fmla="*/ 3746157 w 4572002"/>
                <a:gd name="connsiteY340" fmla="*/ 580051 h 6858002"/>
                <a:gd name="connsiteX341" fmla="*/ 3742776 w 4572002"/>
                <a:gd name="connsiteY341" fmla="*/ 642538 h 6858002"/>
                <a:gd name="connsiteX342" fmla="*/ 3730253 w 4572002"/>
                <a:gd name="connsiteY342" fmla="*/ 694928 h 6858002"/>
                <a:gd name="connsiteX343" fmla="*/ 3742777 w 4572002"/>
                <a:gd name="connsiteY343" fmla="*/ 642537 h 6858002"/>
                <a:gd name="connsiteX344" fmla="*/ 3746158 w 4572002"/>
                <a:gd name="connsiteY344" fmla="*/ 580050 h 6858002"/>
                <a:gd name="connsiteX345" fmla="*/ 3752636 w 4572002"/>
                <a:gd name="connsiteY345" fmla="*/ 556047 h 6858002"/>
                <a:gd name="connsiteX346" fmla="*/ 3774848 w 4572002"/>
                <a:gd name="connsiteY346" fmla="*/ 298169 h 6858002"/>
                <a:gd name="connsiteX347" fmla="*/ 3760065 w 4572002"/>
                <a:gd name="connsiteY347" fmla="*/ 313534 h 6858002"/>
                <a:gd name="connsiteX348" fmla="*/ 3759493 w 4572002"/>
                <a:gd name="connsiteY348" fmla="*/ 338871 h 6858002"/>
                <a:gd name="connsiteX349" fmla="*/ 3759500 w 4572002"/>
                <a:gd name="connsiteY349" fmla="*/ 338900 h 6858002"/>
                <a:gd name="connsiteX350" fmla="*/ 3769400 w 4572002"/>
                <a:gd name="connsiteY350" fmla="*/ 395640 h 6858002"/>
                <a:gd name="connsiteX351" fmla="*/ 3765590 w 4572002"/>
                <a:gd name="connsiteY351" fmla="*/ 367328 h 6858002"/>
                <a:gd name="connsiteX352" fmla="*/ 3759500 w 4572002"/>
                <a:gd name="connsiteY352" fmla="*/ 338900 h 6858002"/>
                <a:gd name="connsiteX353" fmla="*/ 3759494 w 4572002"/>
                <a:gd name="connsiteY353" fmla="*/ 338870 h 6858002"/>
                <a:gd name="connsiteX354" fmla="*/ 3760066 w 4572002"/>
                <a:gd name="connsiteY354" fmla="*/ 313533 h 6858002"/>
                <a:gd name="connsiteX355" fmla="*/ 3782393 w 4572002"/>
                <a:gd name="connsiteY355" fmla="*/ 281568 h 6858002"/>
                <a:gd name="connsiteX356" fmla="*/ 3777498 w 4572002"/>
                <a:gd name="connsiteY356" fmla="*/ 295415 h 6858002"/>
                <a:gd name="connsiteX357" fmla="*/ 3777499 w 4572002"/>
                <a:gd name="connsiteY357" fmla="*/ 295415 h 6858002"/>
                <a:gd name="connsiteX358" fmla="*/ 3769073 w 4572002"/>
                <a:gd name="connsiteY358" fmla="*/ 24486 h 6858002"/>
                <a:gd name="connsiteX359" fmla="*/ 3766810 w 4572002"/>
                <a:gd name="connsiteY359" fmla="*/ 74129 h 6858002"/>
                <a:gd name="connsiteX360" fmla="*/ 3772734 w 4572002"/>
                <a:gd name="connsiteY360" fmla="*/ 125861 h 6858002"/>
                <a:gd name="connsiteX361" fmla="*/ 3777129 w 4572002"/>
                <a:gd name="connsiteY361" fmla="*/ 153387 h 6858002"/>
                <a:gd name="connsiteX362" fmla="*/ 3785402 w 4572002"/>
                <a:gd name="connsiteY362" fmla="*/ 228944 h 6858002"/>
                <a:gd name="connsiteX363" fmla="*/ 3780943 w 4572002"/>
                <a:gd name="connsiteY363" fmla="*/ 177271 h 6858002"/>
                <a:gd name="connsiteX364" fmla="*/ 3777129 w 4572002"/>
                <a:gd name="connsiteY364" fmla="*/ 153387 h 6858002"/>
                <a:gd name="connsiteX365" fmla="*/ 3776930 w 4572002"/>
                <a:gd name="connsiteY365" fmla="*/ 151569 h 6858002"/>
                <a:gd name="connsiteX366" fmla="*/ 3766811 w 4572002"/>
                <a:gd name="connsiteY366" fmla="*/ 74129 h 6858002"/>
                <a:gd name="connsiteX367" fmla="*/ 3766492 w 4572002"/>
                <a:gd name="connsiteY367" fmla="*/ 0 h 6858002"/>
                <a:gd name="connsiteX368" fmla="*/ 4230600 w 4572002"/>
                <a:gd name="connsiteY368" fmla="*/ 0 h 6858002"/>
                <a:gd name="connsiteX369" fmla="*/ 4229473 w 4572002"/>
                <a:gd name="connsiteY369" fmla="*/ 2817 h 6858002"/>
                <a:gd name="connsiteX370" fmla="*/ 4215375 w 4572002"/>
                <a:gd name="connsiteY370" fmla="*/ 63587 h 6858002"/>
                <a:gd name="connsiteX371" fmla="*/ 4201468 w 4572002"/>
                <a:gd name="connsiteY371" fmla="*/ 176939 h 6858002"/>
                <a:gd name="connsiteX372" fmla="*/ 4193466 w 4572002"/>
                <a:gd name="connsiteY372" fmla="*/ 200182 h 6858002"/>
                <a:gd name="connsiteX373" fmla="*/ 4155554 w 4572002"/>
                <a:gd name="connsiteY373" fmla="*/ 340774 h 6858002"/>
                <a:gd name="connsiteX374" fmla="*/ 4156319 w 4572002"/>
                <a:gd name="connsiteY374" fmla="*/ 453364 h 6858002"/>
                <a:gd name="connsiteX375" fmla="*/ 4158033 w 4572002"/>
                <a:gd name="connsiteY375" fmla="*/ 462126 h 6858002"/>
                <a:gd name="connsiteX376" fmla="*/ 4170605 w 4572002"/>
                <a:gd name="connsiteY376" fmla="*/ 505182 h 6858002"/>
                <a:gd name="connsiteX377" fmla="*/ 4167177 w 4572002"/>
                <a:gd name="connsiteY377" fmla="*/ 571860 h 6858002"/>
                <a:gd name="connsiteX378" fmla="*/ 4149840 w 4572002"/>
                <a:gd name="connsiteY378" fmla="*/ 617772 h 6858002"/>
                <a:gd name="connsiteX379" fmla="*/ 4149078 w 4572002"/>
                <a:gd name="connsiteY379" fmla="*/ 674923 h 6858002"/>
                <a:gd name="connsiteX380" fmla="*/ 4159937 w 4572002"/>
                <a:gd name="connsiteY380" fmla="*/ 740268 h 6858002"/>
                <a:gd name="connsiteX381" fmla="*/ 4162223 w 4572002"/>
                <a:gd name="connsiteY381" fmla="*/ 769605 h 6858002"/>
                <a:gd name="connsiteX382" fmla="*/ 4184703 w 4572002"/>
                <a:gd name="connsiteY382" fmla="*/ 850189 h 6858002"/>
                <a:gd name="connsiteX383" fmla="*/ 4179179 w 4572002"/>
                <a:gd name="connsiteY383" fmla="*/ 898198 h 6858002"/>
                <a:gd name="connsiteX384" fmla="*/ 4164319 w 4572002"/>
                <a:gd name="connsiteY384" fmla="*/ 945444 h 6858002"/>
                <a:gd name="connsiteX385" fmla="*/ 4150030 w 4572002"/>
                <a:gd name="connsiteY385" fmla="*/ 975733 h 6858002"/>
                <a:gd name="connsiteX386" fmla="*/ 4139934 w 4572002"/>
                <a:gd name="connsiteY386" fmla="*/ 1036887 h 6858002"/>
                <a:gd name="connsiteX387" fmla="*/ 4141458 w 4572002"/>
                <a:gd name="connsiteY387" fmla="*/ 1048125 h 6858002"/>
                <a:gd name="connsiteX388" fmla="*/ 4154032 w 4572002"/>
                <a:gd name="connsiteY388" fmla="*/ 1230633 h 6858002"/>
                <a:gd name="connsiteX389" fmla="*/ 4174225 w 4572002"/>
                <a:gd name="connsiteY389" fmla="*/ 1303024 h 6858002"/>
                <a:gd name="connsiteX390" fmla="*/ 4176701 w 4572002"/>
                <a:gd name="connsiteY390" fmla="*/ 1318456 h 6858002"/>
                <a:gd name="connsiteX391" fmla="*/ 4199372 w 4572002"/>
                <a:gd name="connsiteY391" fmla="*/ 1472575 h 6858002"/>
                <a:gd name="connsiteX392" fmla="*/ 4200325 w 4572002"/>
                <a:gd name="connsiteY392" fmla="*/ 1489720 h 6858002"/>
                <a:gd name="connsiteX393" fmla="*/ 4196324 w 4572002"/>
                <a:gd name="connsiteY393" fmla="*/ 1537537 h 6858002"/>
                <a:gd name="connsiteX394" fmla="*/ 4237474 w 4572002"/>
                <a:gd name="connsiteY394" fmla="*/ 1650317 h 6858002"/>
                <a:gd name="connsiteX395" fmla="*/ 4251572 w 4572002"/>
                <a:gd name="connsiteY395" fmla="*/ 1763287 h 6858002"/>
                <a:gd name="connsiteX396" fmla="*/ 4251380 w 4572002"/>
                <a:gd name="connsiteY396" fmla="*/ 1825393 h 6858002"/>
                <a:gd name="connsiteX397" fmla="*/ 4261478 w 4572002"/>
                <a:gd name="connsiteY397" fmla="*/ 1869780 h 6858002"/>
                <a:gd name="connsiteX398" fmla="*/ 4292149 w 4572002"/>
                <a:gd name="connsiteY398" fmla="*/ 1978940 h 6858002"/>
                <a:gd name="connsiteX399" fmla="*/ 4296911 w 4572002"/>
                <a:gd name="connsiteY399" fmla="*/ 2030378 h 6858002"/>
                <a:gd name="connsiteX400" fmla="*/ 4307201 w 4572002"/>
                <a:gd name="connsiteY400" fmla="*/ 2085054 h 6858002"/>
                <a:gd name="connsiteX401" fmla="*/ 4353302 w 4572002"/>
                <a:gd name="connsiteY401" fmla="*/ 2220312 h 6858002"/>
                <a:gd name="connsiteX402" fmla="*/ 4350636 w 4572002"/>
                <a:gd name="connsiteY402" fmla="*/ 2330806 h 6858002"/>
                <a:gd name="connsiteX403" fmla="*/ 4351206 w 4572002"/>
                <a:gd name="connsiteY403" fmla="*/ 2401292 h 6858002"/>
                <a:gd name="connsiteX404" fmla="*/ 4366446 w 4572002"/>
                <a:gd name="connsiteY404" fmla="*/ 2485307 h 6858002"/>
                <a:gd name="connsiteX405" fmla="*/ 4388736 w 4572002"/>
                <a:gd name="connsiteY405" fmla="*/ 2554079 h 6858002"/>
                <a:gd name="connsiteX406" fmla="*/ 4406453 w 4572002"/>
                <a:gd name="connsiteY406" fmla="*/ 2649143 h 6858002"/>
                <a:gd name="connsiteX407" fmla="*/ 4440554 w 4572002"/>
                <a:gd name="connsiteY407" fmla="*/ 2743826 h 6858002"/>
                <a:gd name="connsiteX408" fmla="*/ 4466653 w 4572002"/>
                <a:gd name="connsiteY408" fmla="*/ 2809930 h 6858002"/>
                <a:gd name="connsiteX409" fmla="*/ 4489705 w 4572002"/>
                <a:gd name="connsiteY409" fmla="*/ 2901943 h 6858002"/>
                <a:gd name="connsiteX410" fmla="*/ 4505897 w 4572002"/>
                <a:gd name="connsiteY410" fmla="*/ 3042728 h 6858002"/>
                <a:gd name="connsiteX411" fmla="*/ 4507613 w 4572002"/>
                <a:gd name="connsiteY411" fmla="*/ 3107500 h 6858002"/>
                <a:gd name="connsiteX412" fmla="*/ 4545521 w 4572002"/>
                <a:gd name="connsiteY412" fmla="*/ 3209993 h 6858002"/>
                <a:gd name="connsiteX413" fmla="*/ 4563811 w 4572002"/>
                <a:gd name="connsiteY413" fmla="*/ 3253809 h 6858002"/>
                <a:gd name="connsiteX414" fmla="*/ 4548570 w 4572002"/>
                <a:gd name="connsiteY414" fmla="*/ 3293244 h 6858002"/>
                <a:gd name="connsiteX415" fmla="*/ 4531043 w 4572002"/>
                <a:gd name="connsiteY415" fmla="*/ 3318771 h 6858002"/>
                <a:gd name="connsiteX416" fmla="*/ 4545904 w 4572002"/>
                <a:gd name="connsiteY416" fmla="*/ 3399546 h 6858002"/>
                <a:gd name="connsiteX417" fmla="*/ 4561524 w 4572002"/>
                <a:gd name="connsiteY417" fmla="*/ 3485275 h 6858002"/>
                <a:gd name="connsiteX418" fmla="*/ 4572002 w 4572002"/>
                <a:gd name="connsiteY418" fmla="*/ 3546617 h 6858002"/>
                <a:gd name="connsiteX419" fmla="*/ 4563620 w 4572002"/>
                <a:gd name="connsiteY419" fmla="*/ 3623201 h 6858002"/>
                <a:gd name="connsiteX420" fmla="*/ 4560192 w 4572002"/>
                <a:gd name="connsiteY420" fmla="*/ 3683591 h 6858002"/>
                <a:gd name="connsiteX421" fmla="*/ 4550476 w 4572002"/>
                <a:gd name="connsiteY421" fmla="*/ 3732361 h 6858002"/>
                <a:gd name="connsiteX422" fmla="*/ 4544759 w 4572002"/>
                <a:gd name="connsiteY422" fmla="*/ 3749506 h 6858002"/>
                <a:gd name="connsiteX423" fmla="*/ 4500182 w 4572002"/>
                <a:gd name="connsiteY423" fmla="*/ 3885338 h 6858002"/>
                <a:gd name="connsiteX424" fmla="*/ 4464557 w 4572002"/>
                <a:gd name="connsiteY424" fmla="*/ 4030503 h 6858002"/>
                <a:gd name="connsiteX425" fmla="*/ 4487039 w 4572002"/>
                <a:gd name="connsiteY425" fmla="*/ 4124614 h 6858002"/>
                <a:gd name="connsiteX426" fmla="*/ 4486656 w 4572002"/>
                <a:gd name="connsiteY426" fmla="*/ 4159667 h 6858002"/>
                <a:gd name="connsiteX427" fmla="*/ 4491801 w 4572002"/>
                <a:gd name="connsiteY427" fmla="*/ 4320837 h 6858002"/>
                <a:gd name="connsiteX428" fmla="*/ 4497325 w 4572002"/>
                <a:gd name="connsiteY428" fmla="*/ 4349222 h 6858002"/>
                <a:gd name="connsiteX429" fmla="*/ 4474653 w 4572002"/>
                <a:gd name="connsiteY429" fmla="*/ 4502579 h 6858002"/>
                <a:gd name="connsiteX430" fmla="*/ 4470844 w 4572002"/>
                <a:gd name="connsiteY430" fmla="*/ 4558207 h 6858002"/>
                <a:gd name="connsiteX431" fmla="*/ 4464557 w 4572002"/>
                <a:gd name="connsiteY431" fmla="*/ 4609452 h 6858002"/>
                <a:gd name="connsiteX432" fmla="*/ 4463033 w 4572002"/>
                <a:gd name="connsiteY432" fmla="*/ 4681083 h 6858002"/>
                <a:gd name="connsiteX433" fmla="*/ 4465891 w 4572002"/>
                <a:gd name="connsiteY433" fmla="*/ 4755381 h 6858002"/>
                <a:gd name="connsiteX434" fmla="*/ 4465319 w 4572002"/>
                <a:gd name="connsiteY434" fmla="*/ 4838250 h 6858002"/>
                <a:gd name="connsiteX435" fmla="*/ 4460367 w 4572002"/>
                <a:gd name="connsiteY435" fmla="*/ 4871019 h 6858002"/>
                <a:gd name="connsiteX436" fmla="*/ 4463795 w 4572002"/>
                <a:gd name="connsiteY436" fmla="*/ 4959602 h 6858002"/>
                <a:gd name="connsiteX437" fmla="*/ 4458082 w 4572002"/>
                <a:gd name="connsiteY437" fmla="*/ 5006086 h 6858002"/>
                <a:gd name="connsiteX438" fmla="*/ 4456937 w 4572002"/>
                <a:gd name="connsiteY438" fmla="*/ 5082670 h 6858002"/>
                <a:gd name="connsiteX439" fmla="*/ 4455603 w 4572002"/>
                <a:gd name="connsiteY439" fmla="*/ 5107627 h 6858002"/>
                <a:gd name="connsiteX440" fmla="*/ 4454840 w 4572002"/>
                <a:gd name="connsiteY440" fmla="*/ 5129916 h 6858002"/>
                <a:gd name="connsiteX441" fmla="*/ 4470464 w 4572002"/>
                <a:gd name="connsiteY441" fmla="*/ 5206308 h 6858002"/>
                <a:gd name="connsiteX442" fmla="*/ 4471415 w 4572002"/>
                <a:gd name="connsiteY442" fmla="*/ 5274129 h 6858002"/>
                <a:gd name="connsiteX443" fmla="*/ 4483990 w 4572002"/>
                <a:gd name="connsiteY443" fmla="*/ 5393005 h 6858002"/>
                <a:gd name="connsiteX444" fmla="*/ 4479607 w 4572002"/>
                <a:gd name="connsiteY444" fmla="*/ 5419295 h 6858002"/>
                <a:gd name="connsiteX445" fmla="*/ 4477894 w 4572002"/>
                <a:gd name="connsiteY445" fmla="*/ 5501594 h 6858002"/>
                <a:gd name="connsiteX446" fmla="*/ 4476560 w 4572002"/>
                <a:gd name="connsiteY446" fmla="*/ 5548460 h 6858002"/>
                <a:gd name="connsiteX447" fmla="*/ 4485703 w 4572002"/>
                <a:gd name="connsiteY447" fmla="*/ 5606372 h 6858002"/>
                <a:gd name="connsiteX448" fmla="*/ 4505134 w 4572002"/>
                <a:gd name="connsiteY448" fmla="*/ 5706959 h 6858002"/>
                <a:gd name="connsiteX449" fmla="*/ 4508183 w 4572002"/>
                <a:gd name="connsiteY449" fmla="*/ 5733440 h 6858002"/>
                <a:gd name="connsiteX450" fmla="*/ 4517519 w 4572002"/>
                <a:gd name="connsiteY450" fmla="*/ 5781830 h 6858002"/>
                <a:gd name="connsiteX451" fmla="*/ 4519234 w 4572002"/>
                <a:gd name="connsiteY451" fmla="*/ 5790592 h 6858002"/>
                <a:gd name="connsiteX452" fmla="*/ 4542855 w 4572002"/>
                <a:gd name="connsiteY452" fmla="*/ 5864318 h 6858002"/>
                <a:gd name="connsiteX453" fmla="*/ 4544759 w 4572002"/>
                <a:gd name="connsiteY453" fmla="*/ 5902610 h 6858002"/>
                <a:gd name="connsiteX454" fmla="*/ 4544951 w 4572002"/>
                <a:gd name="connsiteY454" fmla="*/ 6012723 h 6858002"/>
                <a:gd name="connsiteX455" fmla="*/ 4541332 w 4572002"/>
                <a:gd name="connsiteY455" fmla="*/ 6059397 h 6858002"/>
                <a:gd name="connsiteX456" fmla="*/ 4527426 w 4572002"/>
                <a:gd name="connsiteY456" fmla="*/ 6171605 h 6858002"/>
                <a:gd name="connsiteX457" fmla="*/ 4520568 w 4572002"/>
                <a:gd name="connsiteY457" fmla="*/ 6242093 h 6858002"/>
                <a:gd name="connsiteX458" fmla="*/ 4509706 w 4572002"/>
                <a:gd name="connsiteY458" fmla="*/ 6323058 h 6858002"/>
                <a:gd name="connsiteX459" fmla="*/ 4502848 w 4572002"/>
                <a:gd name="connsiteY459" fmla="*/ 6415833 h 6858002"/>
                <a:gd name="connsiteX460" fmla="*/ 4482084 w 4572002"/>
                <a:gd name="connsiteY460" fmla="*/ 6584812 h 6858002"/>
                <a:gd name="connsiteX461" fmla="*/ 4460557 w 4572002"/>
                <a:gd name="connsiteY461" fmla="*/ 6748458 h 6858002"/>
                <a:gd name="connsiteX462" fmla="*/ 4441507 w 4572002"/>
                <a:gd name="connsiteY462" fmla="*/ 6815516 h 6858002"/>
                <a:gd name="connsiteX463" fmla="*/ 4431806 w 4572002"/>
                <a:gd name="connsiteY463" fmla="*/ 6858001 h 6858002"/>
                <a:gd name="connsiteX464" fmla="*/ 4259554 w 4572002"/>
                <a:gd name="connsiteY464" fmla="*/ 6858001 h 6858002"/>
                <a:gd name="connsiteX465" fmla="*/ 4259554 w 4572002"/>
                <a:gd name="connsiteY465" fmla="*/ 6858002 h 6858002"/>
                <a:gd name="connsiteX466" fmla="*/ 0 w 4572002"/>
                <a:gd name="connsiteY466" fmla="*/ 6858002 h 6858002"/>
                <a:gd name="connsiteX467" fmla="*/ 0 w 4572002"/>
                <a:gd name="connsiteY467" fmla="*/ 2 h 6858002"/>
                <a:gd name="connsiteX468" fmla="*/ 3766492 w 4572002"/>
                <a:gd name="connsiteY468" fmla="*/ 1 h 6858002"/>
                <a:gd name="connsiteX469" fmla="*/ 3769210 w 4572002"/>
                <a:gd name="connsiteY469" fmla="*/ 21486 h 6858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</a:cxnLst>
              <a:rect l="l" t="t" r="r" b="b"/>
              <a:pathLst>
                <a:path w="4572002" h="6858002">
                  <a:moveTo>
                    <a:pt x="4214994" y="6564620"/>
                  </a:moveTo>
                  <a:lnTo>
                    <a:pt x="4214994" y="6564621"/>
                  </a:lnTo>
                  <a:cubicBezTo>
                    <a:pt x="4225281" y="6575479"/>
                    <a:pt x="4231378" y="6582147"/>
                    <a:pt x="4237474" y="6588626"/>
                  </a:cubicBezTo>
                  <a:lnTo>
                    <a:pt x="4254096" y="6625225"/>
                  </a:lnTo>
                  <a:lnTo>
                    <a:pt x="4247001" y="6662540"/>
                  </a:lnTo>
                  <a:lnTo>
                    <a:pt x="4247000" y="6662541"/>
                  </a:lnTo>
                  <a:lnTo>
                    <a:pt x="4246999" y="6662544"/>
                  </a:lnTo>
                  <a:lnTo>
                    <a:pt x="4235550" y="6683027"/>
                  </a:lnTo>
                  <a:lnTo>
                    <a:pt x="4232403" y="6702976"/>
                  </a:lnTo>
                  <a:lnTo>
                    <a:pt x="4232403" y="6702977"/>
                  </a:lnTo>
                  <a:cubicBezTo>
                    <a:pt x="4232808" y="6716169"/>
                    <a:pt x="4237951" y="6729219"/>
                    <a:pt x="4246238" y="6742553"/>
                  </a:cubicBezTo>
                  <a:lnTo>
                    <a:pt x="4246239" y="6742555"/>
                  </a:lnTo>
                  <a:lnTo>
                    <a:pt x="4265716" y="6812062"/>
                  </a:lnTo>
                  <a:lnTo>
                    <a:pt x="4265717" y="6812064"/>
                  </a:lnTo>
                  <a:lnTo>
                    <a:pt x="4265717" y="6812063"/>
                  </a:lnTo>
                  <a:lnTo>
                    <a:pt x="4265716" y="6812062"/>
                  </a:lnTo>
                  <a:lnTo>
                    <a:pt x="4260942" y="6776800"/>
                  </a:lnTo>
                  <a:lnTo>
                    <a:pt x="4246239" y="6742555"/>
                  </a:lnTo>
                  <a:lnTo>
                    <a:pt x="4246238" y="6742552"/>
                  </a:lnTo>
                  <a:lnTo>
                    <a:pt x="4232403" y="6702976"/>
                  </a:lnTo>
                  <a:lnTo>
                    <a:pt x="4246999" y="6662544"/>
                  </a:lnTo>
                  <a:lnTo>
                    <a:pt x="4247000" y="6662542"/>
                  </a:lnTo>
                  <a:lnTo>
                    <a:pt x="4247001" y="6662540"/>
                  </a:lnTo>
                  <a:lnTo>
                    <a:pt x="4254084" y="6645552"/>
                  </a:lnTo>
                  <a:lnTo>
                    <a:pt x="4254096" y="6625225"/>
                  </a:lnTo>
                  <a:lnTo>
                    <a:pt x="4254096" y="6625224"/>
                  </a:lnTo>
                  <a:cubicBezTo>
                    <a:pt x="4252000" y="6611341"/>
                    <a:pt x="4245951" y="6597578"/>
                    <a:pt x="4237474" y="6588625"/>
                  </a:cubicBezTo>
                  <a:close/>
                  <a:moveTo>
                    <a:pt x="4295315" y="6438981"/>
                  </a:moveTo>
                  <a:lnTo>
                    <a:pt x="4275385" y="6463840"/>
                  </a:lnTo>
                  <a:lnTo>
                    <a:pt x="4275382" y="6463849"/>
                  </a:lnTo>
                  <a:lnTo>
                    <a:pt x="4261587" y="6513012"/>
                  </a:lnTo>
                  <a:lnTo>
                    <a:pt x="4242781" y="6546194"/>
                  </a:lnTo>
                  <a:lnTo>
                    <a:pt x="4242781" y="6546195"/>
                  </a:lnTo>
                  <a:lnTo>
                    <a:pt x="4259120" y="6521804"/>
                  </a:lnTo>
                  <a:lnTo>
                    <a:pt x="4261587" y="6513012"/>
                  </a:lnTo>
                  <a:lnTo>
                    <a:pt x="4264398" y="6508052"/>
                  </a:lnTo>
                  <a:lnTo>
                    <a:pt x="4275382" y="6463849"/>
                  </a:lnTo>
                  <a:lnTo>
                    <a:pt x="4275385" y="6463841"/>
                  </a:lnTo>
                  <a:cubicBezTo>
                    <a:pt x="4278336" y="6451650"/>
                    <a:pt x="4285813" y="6444077"/>
                    <a:pt x="4295315" y="6438981"/>
                  </a:cubicBezTo>
                  <a:close/>
                  <a:moveTo>
                    <a:pt x="4381289" y="6365204"/>
                  </a:moveTo>
                  <a:lnTo>
                    <a:pt x="4380008" y="6387910"/>
                  </a:lnTo>
                  <a:lnTo>
                    <a:pt x="4378243" y="6391549"/>
                  </a:lnTo>
                  <a:lnTo>
                    <a:pt x="4370589" y="6407332"/>
                  </a:lnTo>
                  <a:lnTo>
                    <a:pt x="4370589" y="6407333"/>
                  </a:lnTo>
                  <a:lnTo>
                    <a:pt x="4378243" y="6391549"/>
                  </a:lnTo>
                  <a:lnTo>
                    <a:pt x="4380008" y="6387910"/>
                  </a:lnTo>
                  <a:close/>
                  <a:moveTo>
                    <a:pt x="4142220" y="4221391"/>
                  </a:moveTo>
                  <a:lnTo>
                    <a:pt x="4142220" y="4221392"/>
                  </a:lnTo>
                  <a:cubicBezTo>
                    <a:pt x="4142982" y="4232061"/>
                    <a:pt x="4143172" y="4243873"/>
                    <a:pt x="4147936" y="4253015"/>
                  </a:cubicBezTo>
                  <a:cubicBezTo>
                    <a:pt x="4160129" y="4277402"/>
                    <a:pt x="4175749" y="4300071"/>
                    <a:pt x="4187752" y="4324646"/>
                  </a:cubicBezTo>
                  <a:lnTo>
                    <a:pt x="4196706" y="4363891"/>
                  </a:lnTo>
                  <a:lnTo>
                    <a:pt x="4195944" y="4482004"/>
                  </a:lnTo>
                  <a:cubicBezTo>
                    <a:pt x="4193276" y="4546776"/>
                    <a:pt x="4192704" y="4612500"/>
                    <a:pt x="4135934" y="4659174"/>
                  </a:cubicBezTo>
                  <a:cubicBezTo>
                    <a:pt x="4131362" y="4662986"/>
                    <a:pt x="4128694" y="4671176"/>
                    <a:pt x="4127932" y="4677655"/>
                  </a:cubicBezTo>
                  <a:cubicBezTo>
                    <a:pt x="4124313" y="4707564"/>
                    <a:pt x="4123931" y="4738235"/>
                    <a:pt x="4118025" y="4767764"/>
                  </a:cubicBezTo>
                  <a:cubicBezTo>
                    <a:pt x="4115644" y="4779575"/>
                    <a:pt x="4114835" y="4790387"/>
                    <a:pt x="4116716" y="4800483"/>
                  </a:cubicBezTo>
                  <a:lnTo>
                    <a:pt x="4116716" y="4800484"/>
                  </a:lnTo>
                  <a:cubicBezTo>
                    <a:pt x="4118597" y="4810581"/>
                    <a:pt x="4123170" y="4819964"/>
                    <a:pt x="4131552" y="4828917"/>
                  </a:cubicBezTo>
                  <a:lnTo>
                    <a:pt x="4153733" y="4863343"/>
                  </a:lnTo>
                  <a:lnTo>
                    <a:pt x="4161262" y="4889275"/>
                  </a:lnTo>
                  <a:lnTo>
                    <a:pt x="4159557" y="4912168"/>
                  </a:lnTo>
                  <a:cubicBezTo>
                    <a:pt x="4157842" y="4919978"/>
                    <a:pt x="4157485" y="4927122"/>
                    <a:pt x="4158155" y="4933804"/>
                  </a:cubicBezTo>
                  <a:lnTo>
                    <a:pt x="4158155" y="4933805"/>
                  </a:lnTo>
                  <a:lnTo>
                    <a:pt x="4162914" y="4952673"/>
                  </a:lnTo>
                  <a:lnTo>
                    <a:pt x="4165707" y="4957454"/>
                  </a:lnTo>
                  <a:lnTo>
                    <a:pt x="4166985" y="4961456"/>
                  </a:lnTo>
                  <a:cubicBezTo>
                    <a:pt x="4171496" y="4970097"/>
                    <a:pt x="4177202" y="4978394"/>
                    <a:pt x="4182989" y="4987038"/>
                  </a:cubicBezTo>
                  <a:cubicBezTo>
                    <a:pt x="4194228" y="5003802"/>
                    <a:pt x="4208326" y="5022853"/>
                    <a:pt x="4209468" y="5041522"/>
                  </a:cubicBezTo>
                  <a:cubicBezTo>
                    <a:pt x="4210087" y="5052096"/>
                    <a:pt x="4213005" y="5062300"/>
                    <a:pt x="4216684" y="5072376"/>
                  </a:cubicBezTo>
                  <a:lnTo>
                    <a:pt x="4222587" y="5087441"/>
                  </a:lnTo>
                  <a:lnTo>
                    <a:pt x="4235615" y="5133220"/>
                  </a:lnTo>
                  <a:lnTo>
                    <a:pt x="4235616" y="5133225"/>
                  </a:lnTo>
                  <a:lnTo>
                    <a:pt x="4228901" y="5166113"/>
                  </a:lnTo>
                  <a:lnTo>
                    <a:pt x="4228901" y="5166114"/>
                  </a:lnTo>
                  <a:cubicBezTo>
                    <a:pt x="4228139" y="5167638"/>
                    <a:pt x="4228712" y="5169781"/>
                    <a:pt x="4229593" y="5172091"/>
                  </a:cubicBezTo>
                  <a:lnTo>
                    <a:pt x="4232139" y="5179068"/>
                  </a:lnTo>
                  <a:cubicBezTo>
                    <a:pt x="4235759" y="5196595"/>
                    <a:pt x="4235807" y="5213598"/>
                    <a:pt x="4231973" y="5229434"/>
                  </a:cubicBezTo>
                  <a:lnTo>
                    <a:pt x="4225669" y="5241089"/>
                  </a:lnTo>
                  <a:lnTo>
                    <a:pt x="4208517" y="5272796"/>
                  </a:lnTo>
                  <a:cubicBezTo>
                    <a:pt x="4196871" y="5285441"/>
                    <a:pt x="4189165" y="5298595"/>
                    <a:pt x="4184613" y="5312288"/>
                  </a:cubicBezTo>
                  <a:lnTo>
                    <a:pt x="4183557" y="5321350"/>
                  </a:lnTo>
                  <a:lnTo>
                    <a:pt x="4181083" y="5326163"/>
                  </a:lnTo>
                  <a:lnTo>
                    <a:pt x="4179637" y="5355014"/>
                  </a:lnTo>
                  <a:lnTo>
                    <a:pt x="4179637" y="5355015"/>
                  </a:lnTo>
                  <a:cubicBezTo>
                    <a:pt x="4180286" y="5364883"/>
                    <a:pt x="4181989" y="5375003"/>
                    <a:pt x="4184513" y="5385385"/>
                  </a:cubicBezTo>
                  <a:cubicBezTo>
                    <a:pt x="4187752" y="5398722"/>
                    <a:pt x="4190038" y="5412058"/>
                    <a:pt x="4192704" y="5425583"/>
                  </a:cubicBezTo>
                  <a:cubicBezTo>
                    <a:pt x="4196514" y="5443871"/>
                    <a:pt x="4200516" y="5462352"/>
                    <a:pt x="4204327" y="5480638"/>
                  </a:cubicBezTo>
                  <a:lnTo>
                    <a:pt x="4208850" y="5507668"/>
                  </a:lnTo>
                  <a:lnTo>
                    <a:pt x="4198232" y="5531692"/>
                  </a:lnTo>
                  <a:lnTo>
                    <a:pt x="4198231" y="5531693"/>
                  </a:lnTo>
                  <a:cubicBezTo>
                    <a:pt x="4191181" y="5537600"/>
                    <a:pt x="4187989" y="5542649"/>
                    <a:pt x="4188085" y="5547578"/>
                  </a:cubicBezTo>
                  <a:lnTo>
                    <a:pt x="4188085" y="5547579"/>
                  </a:lnTo>
                  <a:cubicBezTo>
                    <a:pt x="4188180" y="5552508"/>
                    <a:pt x="4191562" y="5557318"/>
                    <a:pt x="4197659" y="5562747"/>
                  </a:cubicBezTo>
                  <a:cubicBezTo>
                    <a:pt x="4240332" y="5600468"/>
                    <a:pt x="4267003" y="5646190"/>
                    <a:pt x="4268907" y="5704484"/>
                  </a:cubicBezTo>
                  <a:cubicBezTo>
                    <a:pt x="4269289" y="5716486"/>
                    <a:pt x="4271954" y="5728679"/>
                    <a:pt x="4274812" y="5740489"/>
                  </a:cubicBezTo>
                  <a:cubicBezTo>
                    <a:pt x="4276527" y="5747729"/>
                    <a:pt x="4278433" y="5756494"/>
                    <a:pt x="4283578" y="5760874"/>
                  </a:cubicBezTo>
                  <a:cubicBezTo>
                    <a:pt x="4322821" y="5794975"/>
                    <a:pt x="4350063" y="5837458"/>
                    <a:pt x="4371973" y="5883752"/>
                  </a:cubicBezTo>
                  <a:lnTo>
                    <a:pt x="4371974" y="5883757"/>
                  </a:lnTo>
                  <a:lnTo>
                    <a:pt x="4389877" y="5935946"/>
                  </a:lnTo>
                  <a:lnTo>
                    <a:pt x="4389878" y="5935950"/>
                  </a:lnTo>
                  <a:lnTo>
                    <a:pt x="4386259" y="5993290"/>
                  </a:lnTo>
                  <a:lnTo>
                    <a:pt x="4386259" y="5993291"/>
                  </a:lnTo>
                  <a:cubicBezTo>
                    <a:pt x="4385116" y="6004531"/>
                    <a:pt x="4385306" y="6017485"/>
                    <a:pt x="4379782" y="6026440"/>
                  </a:cubicBezTo>
                  <a:cubicBezTo>
                    <a:pt x="4362445" y="6054825"/>
                    <a:pt x="4343778" y="6082258"/>
                    <a:pt x="4323583" y="6108738"/>
                  </a:cubicBezTo>
                  <a:cubicBezTo>
                    <a:pt x="4314914" y="6120074"/>
                    <a:pt x="4309961" y="6126884"/>
                    <a:pt x="4309890" y="6133314"/>
                  </a:cubicBezTo>
                  <a:lnTo>
                    <a:pt x="4309890" y="6133315"/>
                  </a:lnTo>
                  <a:lnTo>
                    <a:pt x="4313591" y="6143190"/>
                  </a:lnTo>
                  <a:lnTo>
                    <a:pt x="4325486" y="6155600"/>
                  </a:lnTo>
                  <a:lnTo>
                    <a:pt x="4325488" y="6155603"/>
                  </a:lnTo>
                  <a:cubicBezTo>
                    <a:pt x="4347778" y="6175798"/>
                    <a:pt x="4359398" y="6200945"/>
                    <a:pt x="4364160" y="6228757"/>
                  </a:cubicBezTo>
                  <a:lnTo>
                    <a:pt x="4381497" y="6361540"/>
                  </a:lnTo>
                  <a:lnTo>
                    <a:pt x="4381497" y="6361539"/>
                  </a:lnTo>
                  <a:cubicBezTo>
                    <a:pt x="4377877" y="6317151"/>
                    <a:pt x="4371590" y="6272764"/>
                    <a:pt x="4364160" y="6228756"/>
                  </a:cubicBezTo>
                  <a:cubicBezTo>
                    <a:pt x="4359398" y="6200944"/>
                    <a:pt x="4347778" y="6175797"/>
                    <a:pt x="4325488" y="6155602"/>
                  </a:cubicBezTo>
                  <a:lnTo>
                    <a:pt x="4325486" y="6155600"/>
                  </a:lnTo>
                  <a:lnTo>
                    <a:pt x="4309890" y="6133315"/>
                  </a:lnTo>
                  <a:lnTo>
                    <a:pt x="4323583" y="6108739"/>
                  </a:lnTo>
                  <a:cubicBezTo>
                    <a:pt x="4343778" y="6082259"/>
                    <a:pt x="4362445" y="6054826"/>
                    <a:pt x="4379782" y="6026441"/>
                  </a:cubicBezTo>
                  <a:cubicBezTo>
                    <a:pt x="4385306" y="6017486"/>
                    <a:pt x="4385116" y="6004532"/>
                    <a:pt x="4386259" y="5993292"/>
                  </a:cubicBezTo>
                  <a:lnTo>
                    <a:pt x="4386259" y="5993290"/>
                  </a:lnTo>
                  <a:lnTo>
                    <a:pt x="4389712" y="5964477"/>
                  </a:lnTo>
                  <a:lnTo>
                    <a:pt x="4389878" y="5935950"/>
                  </a:lnTo>
                  <a:lnTo>
                    <a:pt x="4389878" y="5935949"/>
                  </a:lnTo>
                  <a:lnTo>
                    <a:pt x="4389877" y="5935946"/>
                  </a:lnTo>
                  <a:lnTo>
                    <a:pt x="4382997" y="5909351"/>
                  </a:lnTo>
                  <a:lnTo>
                    <a:pt x="4371974" y="5883757"/>
                  </a:lnTo>
                  <a:lnTo>
                    <a:pt x="4371973" y="5883751"/>
                  </a:lnTo>
                  <a:cubicBezTo>
                    <a:pt x="4350063" y="5837457"/>
                    <a:pt x="4322821" y="5794974"/>
                    <a:pt x="4283578" y="5760873"/>
                  </a:cubicBezTo>
                  <a:cubicBezTo>
                    <a:pt x="4278433" y="5756493"/>
                    <a:pt x="4276527" y="5747728"/>
                    <a:pt x="4274812" y="5740488"/>
                  </a:cubicBezTo>
                  <a:cubicBezTo>
                    <a:pt x="4271954" y="5728678"/>
                    <a:pt x="4269289" y="5716485"/>
                    <a:pt x="4268907" y="5704483"/>
                  </a:cubicBezTo>
                  <a:cubicBezTo>
                    <a:pt x="4267003" y="5646189"/>
                    <a:pt x="4240332" y="5600467"/>
                    <a:pt x="4197659" y="5562746"/>
                  </a:cubicBezTo>
                  <a:lnTo>
                    <a:pt x="4188085" y="5547578"/>
                  </a:lnTo>
                  <a:lnTo>
                    <a:pt x="4198231" y="5531694"/>
                  </a:lnTo>
                  <a:lnTo>
                    <a:pt x="4198232" y="5531692"/>
                  </a:lnTo>
                  <a:lnTo>
                    <a:pt x="4206630" y="5520422"/>
                  </a:lnTo>
                  <a:lnTo>
                    <a:pt x="4208850" y="5507668"/>
                  </a:lnTo>
                  <a:lnTo>
                    <a:pt x="4208850" y="5507667"/>
                  </a:lnTo>
                  <a:cubicBezTo>
                    <a:pt x="4208803" y="5498832"/>
                    <a:pt x="4206231" y="5489497"/>
                    <a:pt x="4204327" y="5480637"/>
                  </a:cubicBezTo>
                  <a:cubicBezTo>
                    <a:pt x="4200516" y="5462351"/>
                    <a:pt x="4196514" y="5443870"/>
                    <a:pt x="4192704" y="5425582"/>
                  </a:cubicBezTo>
                  <a:cubicBezTo>
                    <a:pt x="4190038" y="5412057"/>
                    <a:pt x="4187752" y="5398721"/>
                    <a:pt x="4184513" y="5385384"/>
                  </a:cubicBezTo>
                  <a:lnTo>
                    <a:pt x="4179637" y="5355014"/>
                  </a:lnTo>
                  <a:lnTo>
                    <a:pt x="4183557" y="5321350"/>
                  </a:lnTo>
                  <a:lnTo>
                    <a:pt x="4208517" y="5272797"/>
                  </a:lnTo>
                  <a:lnTo>
                    <a:pt x="4225669" y="5241089"/>
                  </a:lnTo>
                  <a:lnTo>
                    <a:pt x="4231973" y="5229433"/>
                  </a:lnTo>
                  <a:lnTo>
                    <a:pt x="4232139" y="5179068"/>
                  </a:lnTo>
                  <a:lnTo>
                    <a:pt x="4232139" y="5179067"/>
                  </a:lnTo>
                  <a:cubicBezTo>
                    <a:pt x="4231663" y="5176876"/>
                    <a:pt x="4230473" y="5174400"/>
                    <a:pt x="4229593" y="5172090"/>
                  </a:cubicBezTo>
                  <a:lnTo>
                    <a:pt x="4228901" y="5166114"/>
                  </a:lnTo>
                  <a:lnTo>
                    <a:pt x="4235616" y="5133225"/>
                  </a:lnTo>
                  <a:lnTo>
                    <a:pt x="4235616" y="5133224"/>
                  </a:lnTo>
                  <a:lnTo>
                    <a:pt x="4235615" y="5133220"/>
                  </a:lnTo>
                  <a:lnTo>
                    <a:pt x="4228473" y="5102461"/>
                  </a:lnTo>
                  <a:lnTo>
                    <a:pt x="4222587" y="5087441"/>
                  </a:lnTo>
                  <a:lnTo>
                    <a:pt x="4222582" y="5087423"/>
                  </a:lnTo>
                  <a:cubicBezTo>
                    <a:pt x="4216496" y="5072411"/>
                    <a:pt x="4210397" y="5057381"/>
                    <a:pt x="4209468" y="5041521"/>
                  </a:cubicBezTo>
                  <a:cubicBezTo>
                    <a:pt x="4208326" y="5022852"/>
                    <a:pt x="4194228" y="5003801"/>
                    <a:pt x="4182989" y="4987037"/>
                  </a:cubicBezTo>
                  <a:lnTo>
                    <a:pt x="4165707" y="4957454"/>
                  </a:lnTo>
                  <a:lnTo>
                    <a:pt x="4158155" y="4933805"/>
                  </a:lnTo>
                  <a:lnTo>
                    <a:pt x="4159557" y="4912169"/>
                  </a:lnTo>
                  <a:cubicBezTo>
                    <a:pt x="4161319" y="4904358"/>
                    <a:pt x="4161831" y="4896714"/>
                    <a:pt x="4161262" y="4889276"/>
                  </a:cubicBezTo>
                  <a:lnTo>
                    <a:pt x="4161262" y="4889275"/>
                  </a:lnTo>
                  <a:lnTo>
                    <a:pt x="4156484" y="4867614"/>
                  </a:lnTo>
                  <a:lnTo>
                    <a:pt x="4153733" y="4863343"/>
                  </a:lnTo>
                  <a:lnTo>
                    <a:pt x="4151983" y="4857317"/>
                  </a:lnTo>
                  <a:cubicBezTo>
                    <a:pt x="4146840" y="4847214"/>
                    <a:pt x="4139839" y="4837703"/>
                    <a:pt x="4131552" y="4828916"/>
                  </a:cubicBezTo>
                  <a:lnTo>
                    <a:pt x="4116716" y="4800483"/>
                  </a:lnTo>
                  <a:lnTo>
                    <a:pt x="4118025" y="4767765"/>
                  </a:lnTo>
                  <a:cubicBezTo>
                    <a:pt x="4123931" y="4738236"/>
                    <a:pt x="4124313" y="4707565"/>
                    <a:pt x="4127932" y="4677656"/>
                  </a:cubicBezTo>
                  <a:cubicBezTo>
                    <a:pt x="4128694" y="4671177"/>
                    <a:pt x="4131362" y="4662987"/>
                    <a:pt x="4135934" y="4659175"/>
                  </a:cubicBezTo>
                  <a:cubicBezTo>
                    <a:pt x="4192704" y="4612501"/>
                    <a:pt x="4193276" y="4546777"/>
                    <a:pt x="4195944" y="4482005"/>
                  </a:cubicBezTo>
                  <a:cubicBezTo>
                    <a:pt x="4197659" y="4442762"/>
                    <a:pt x="4197659" y="4403326"/>
                    <a:pt x="4196706" y="4363891"/>
                  </a:cubicBezTo>
                  <a:lnTo>
                    <a:pt x="4196706" y="4363890"/>
                  </a:lnTo>
                  <a:cubicBezTo>
                    <a:pt x="4196514" y="4350554"/>
                    <a:pt x="4193466" y="4336457"/>
                    <a:pt x="4187752" y="4324645"/>
                  </a:cubicBezTo>
                  <a:cubicBezTo>
                    <a:pt x="4175749" y="4300070"/>
                    <a:pt x="4160129" y="4277401"/>
                    <a:pt x="4147936" y="4253014"/>
                  </a:cubicBezTo>
                  <a:close/>
                  <a:moveTo>
                    <a:pt x="4211111" y="2836172"/>
                  </a:moveTo>
                  <a:lnTo>
                    <a:pt x="4202421" y="2848793"/>
                  </a:lnTo>
                  <a:cubicBezTo>
                    <a:pt x="4197421" y="2865010"/>
                    <a:pt x="4191562" y="2881307"/>
                    <a:pt x="4186816" y="2897785"/>
                  </a:cubicBezTo>
                  <a:lnTo>
                    <a:pt x="4185787" y="2903551"/>
                  </a:lnTo>
                  <a:lnTo>
                    <a:pt x="4182513" y="2914328"/>
                  </a:lnTo>
                  <a:lnTo>
                    <a:pt x="4177882" y="2947858"/>
                  </a:lnTo>
                  <a:lnTo>
                    <a:pt x="4177881" y="2947862"/>
                  </a:lnTo>
                  <a:lnTo>
                    <a:pt x="4177881" y="2947863"/>
                  </a:lnTo>
                  <a:cubicBezTo>
                    <a:pt x="4177512" y="2959157"/>
                    <a:pt x="4178512" y="2970576"/>
                    <a:pt x="4181465" y="2982149"/>
                  </a:cubicBezTo>
                  <a:lnTo>
                    <a:pt x="4193158" y="3077402"/>
                  </a:lnTo>
                  <a:lnTo>
                    <a:pt x="4180703" y="3172654"/>
                  </a:lnTo>
                  <a:cubicBezTo>
                    <a:pt x="4154794" y="3276480"/>
                    <a:pt x="4127362" y="3380305"/>
                    <a:pt x="4133076" y="3489467"/>
                  </a:cubicBezTo>
                  <a:cubicBezTo>
                    <a:pt x="4134028" y="3507563"/>
                    <a:pt x="4122407" y="3529090"/>
                    <a:pt x="4110977" y="3544713"/>
                  </a:cubicBezTo>
                  <a:cubicBezTo>
                    <a:pt x="4100119" y="3559668"/>
                    <a:pt x="4094260" y="3566812"/>
                    <a:pt x="4093355" y="3574408"/>
                  </a:cubicBezTo>
                  <a:lnTo>
                    <a:pt x="4093355" y="3574409"/>
                  </a:lnTo>
                  <a:cubicBezTo>
                    <a:pt x="4092450" y="3582005"/>
                    <a:pt x="4096499" y="3590054"/>
                    <a:pt x="4105453" y="3606818"/>
                  </a:cubicBezTo>
                  <a:cubicBezTo>
                    <a:pt x="4109835" y="3614820"/>
                    <a:pt x="4112501" y="3624726"/>
                    <a:pt x="4118979" y="3630633"/>
                  </a:cubicBezTo>
                  <a:lnTo>
                    <a:pt x="4136708" y="3654416"/>
                  </a:lnTo>
                  <a:lnTo>
                    <a:pt x="4140382" y="3668940"/>
                  </a:lnTo>
                  <a:lnTo>
                    <a:pt x="4143220" y="3680164"/>
                  </a:lnTo>
                  <a:lnTo>
                    <a:pt x="4139172" y="3734837"/>
                  </a:lnTo>
                  <a:lnTo>
                    <a:pt x="4139172" y="3734838"/>
                  </a:lnTo>
                  <a:cubicBezTo>
                    <a:pt x="4138220" y="3741316"/>
                    <a:pt x="4136886" y="3749126"/>
                    <a:pt x="4139554" y="3754653"/>
                  </a:cubicBezTo>
                  <a:lnTo>
                    <a:pt x="4145911" y="3789776"/>
                  </a:lnTo>
                  <a:lnTo>
                    <a:pt x="4130980" y="3822472"/>
                  </a:lnTo>
                  <a:cubicBezTo>
                    <a:pt x="4123932" y="3831902"/>
                    <a:pt x="4118312" y="3842046"/>
                    <a:pt x="4116645" y="3852619"/>
                  </a:cubicBezTo>
                  <a:lnTo>
                    <a:pt x="4116645" y="3852620"/>
                  </a:lnTo>
                  <a:lnTo>
                    <a:pt x="4117425" y="3868764"/>
                  </a:lnTo>
                  <a:lnTo>
                    <a:pt x="4126028" y="3885337"/>
                  </a:lnTo>
                  <a:lnTo>
                    <a:pt x="4126028" y="3885339"/>
                  </a:lnTo>
                  <a:cubicBezTo>
                    <a:pt x="4135744" y="3897722"/>
                    <a:pt x="4143150" y="3910319"/>
                    <a:pt x="4148409" y="3923125"/>
                  </a:cubicBezTo>
                  <a:lnTo>
                    <a:pt x="4157913" y="3962160"/>
                  </a:lnTo>
                  <a:lnTo>
                    <a:pt x="4142221" y="4043838"/>
                  </a:lnTo>
                  <a:lnTo>
                    <a:pt x="4142220" y="4043839"/>
                  </a:lnTo>
                  <a:cubicBezTo>
                    <a:pt x="4133457" y="4063842"/>
                    <a:pt x="4128075" y="4083702"/>
                    <a:pt x="4127099" y="4103825"/>
                  </a:cubicBezTo>
                  <a:lnTo>
                    <a:pt x="4127099" y="4103826"/>
                  </a:lnTo>
                  <a:lnTo>
                    <a:pt x="4129066" y="4134256"/>
                  </a:lnTo>
                  <a:lnTo>
                    <a:pt x="4138410" y="4165382"/>
                  </a:lnTo>
                  <a:lnTo>
                    <a:pt x="4138410" y="4165384"/>
                  </a:lnTo>
                  <a:lnTo>
                    <a:pt x="4142315" y="4192388"/>
                  </a:lnTo>
                  <a:lnTo>
                    <a:pt x="4142315" y="4192387"/>
                  </a:lnTo>
                  <a:cubicBezTo>
                    <a:pt x="4142411" y="4182767"/>
                    <a:pt x="4141839" y="4173480"/>
                    <a:pt x="4138410" y="4165383"/>
                  </a:cubicBezTo>
                  <a:lnTo>
                    <a:pt x="4138410" y="4165382"/>
                  </a:lnTo>
                  <a:lnTo>
                    <a:pt x="4127099" y="4103826"/>
                  </a:lnTo>
                  <a:lnTo>
                    <a:pt x="4142220" y="4043840"/>
                  </a:lnTo>
                  <a:lnTo>
                    <a:pt x="4142221" y="4043838"/>
                  </a:lnTo>
                  <a:lnTo>
                    <a:pt x="4155523" y="4002410"/>
                  </a:lnTo>
                  <a:lnTo>
                    <a:pt x="4157913" y="3962160"/>
                  </a:lnTo>
                  <a:lnTo>
                    <a:pt x="4157913" y="3962159"/>
                  </a:lnTo>
                  <a:cubicBezTo>
                    <a:pt x="4155651" y="3935727"/>
                    <a:pt x="4145460" y="3910104"/>
                    <a:pt x="4126028" y="3885338"/>
                  </a:cubicBezTo>
                  <a:lnTo>
                    <a:pt x="4126028" y="3885337"/>
                  </a:lnTo>
                  <a:lnTo>
                    <a:pt x="4116645" y="3852620"/>
                  </a:lnTo>
                  <a:lnTo>
                    <a:pt x="4130980" y="3822473"/>
                  </a:lnTo>
                  <a:cubicBezTo>
                    <a:pt x="4139172" y="3811614"/>
                    <a:pt x="4144316" y="3800897"/>
                    <a:pt x="4145911" y="3789777"/>
                  </a:cubicBezTo>
                  <a:lnTo>
                    <a:pt x="4145911" y="3789776"/>
                  </a:lnTo>
                  <a:cubicBezTo>
                    <a:pt x="4147507" y="3778655"/>
                    <a:pt x="4145554" y="3767130"/>
                    <a:pt x="4139554" y="3754652"/>
                  </a:cubicBezTo>
                  <a:lnTo>
                    <a:pt x="4139172" y="3734838"/>
                  </a:lnTo>
                  <a:lnTo>
                    <a:pt x="4143220" y="3680164"/>
                  </a:lnTo>
                  <a:lnTo>
                    <a:pt x="4143220" y="3680163"/>
                  </a:lnTo>
                  <a:lnTo>
                    <a:pt x="4140382" y="3668940"/>
                  </a:lnTo>
                  <a:lnTo>
                    <a:pt x="4136708" y="3654416"/>
                  </a:lnTo>
                  <a:lnTo>
                    <a:pt x="4136708" y="3654416"/>
                  </a:lnTo>
                  <a:lnTo>
                    <a:pt x="4136708" y="3654415"/>
                  </a:lnTo>
                  <a:cubicBezTo>
                    <a:pt x="4132898" y="3646123"/>
                    <a:pt x="4127219" y="3638157"/>
                    <a:pt x="4118979" y="3630632"/>
                  </a:cubicBezTo>
                  <a:cubicBezTo>
                    <a:pt x="4112501" y="3624725"/>
                    <a:pt x="4109835" y="3614819"/>
                    <a:pt x="4105453" y="3606817"/>
                  </a:cubicBezTo>
                  <a:cubicBezTo>
                    <a:pt x="4100976" y="3598435"/>
                    <a:pt x="4097725" y="3592232"/>
                    <a:pt x="4095707" y="3587174"/>
                  </a:cubicBezTo>
                  <a:lnTo>
                    <a:pt x="4093355" y="3574408"/>
                  </a:lnTo>
                  <a:lnTo>
                    <a:pt x="4098434" y="3562321"/>
                  </a:lnTo>
                  <a:cubicBezTo>
                    <a:pt x="4101369" y="3557716"/>
                    <a:pt x="4105548" y="3552191"/>
                    <a:pt x="4110977" y="3544714"/>
                  </a:cubicBezTo>
                  <a:cubicBezTo>
                    <a:pt x="4122407" y="3529091"/>
                    <a:pt x="4134028" y="3507564"/>
                    <a:pt x="4133076" y="3489468"/>
                  </a:cubicBezTo>
                  <a:cubicBezTo>
                    <a:pt x="4127362" y="3380306"/>
                    <a:pt x="4154794" y="3276481"/>
                    <a:pt x="4180703" y="3172655"/>
                  </a:cubicBezTo>
                  <a:cubicBezTo>
                    <a:pt x="4188705" y="3140650"/>
                    <a:pt x="4192943" y="3109026"/>
                    <a:pt x="4193158" y="3077402"/>
                  </a:cubicBezTo>
                  <a:lnTo>
                    <a:pt x="4193158" y="3077401"/>
                  </a:lnTo>
                  <a:cubicBezTo>
                    <a:pt x="4193372" y="3045777"/>
                    <a:pt x="4189562" y="3014153"/>
                    <a:pt x="4181465" y="2982148"/>
                  </a:cubicBezTo>
                  <a:lnTo>
                    <a:pt x="4177881" y="2947863"/>
                  </a:lnTo>
                  <a:lnTo>
                    <a:pt x="4177882" y="2947858"/>
                  </a:lnTo>
                  <a:lnTo>
                    <a:pt x="4185787" y="2903551"/>
                  </a:lnTo>
                  <a:lnTo>
                    <a:pt x="4202421" y="2848794"/>
                  </a:lnTo>
                  <a:cubicBezTo>
                    <a:pt x="4203754" y="2844317"/>
                    <a:pt x="4207040" y="2839983"/>
                    <a:pt x="4211111" y="2836173"/>
                  </a:cubicBezTo>
                  <a:close/>
                  <a:moveTo>
                    <a:pt x="3726625" y="1508458"/>
                  </a:moveTo>
                  <a:lnTo>
                    <a:pt x="3698531" y="1596214"/>
                  </a:lnTo>
                  <a:cubicBezTo>
                    <a:pt x="3696054" y="1604979"/>
                    <a:pt x="3697579" y="1615837"/>
                    <a:pt x="3700436" y="1624981"/>
                  </a:cubicBezTo>
                  <a:cubicBezTo>
                    <a:pt x="3710152" y="1656224"/>
                    <a:pt x="3734537" y="1676037"/>
                    <a:pt x="3757017" y="1697754"/>
                  </a:cubicBezTo>
                  <a:cubicBezTo>
                    <a:pt x="3766924" y="1707280"/>
                    <a:pt x="3773972" y="1720424"/>
                    <a:pt x="3779686" y="1733189"/>
                  </a:cubicBezTo>
                  <a:cubicBezTo>
                    <a:pt x="3794357" y="1766336"/>
                    <a:pt x="3807501" y="1800247"/>
                    <a:pt x="3821407" y="1833776"/>
                  </a:cubicBezTo>
                  <a:cubicBezTo>
                    <a:pt x="3822741" y="1837014"/>
                    <a:pt x="3826170" y="1839680"/>
                    <a:pt x="3829028" y="1842159"/>
                  </a:cubicBezTo>
                  <a:cubicBezTo>
                    <a:pt x="3859129" y="1866923"/>
                    <a:pt x="3889418" y="1891498"/>
                    <a:pt x="3919519" y="1916455"/>
                  </a:cubicBezTo>
                  <a:cubicBezTo>
                    <a:pt x="3925233" y="1921217"/>
                    <a:pt x="3929425" y="1928077"/>
                    <a:pt x="3934949" y="1933220"/>
                  </a:cubicBezTo>
                  <a:cubicBezTo>
                    <a:pt x="3942569" y="1940460"/>
                    <a:pt x="3949810" y="1949604"/>
                    <a:pt x="3958954" y="1953414"/>
                  </a:cubicBezTo>
                  <a:cubicBezTo>
                    <a:pt x="3987719" y="1965225"/>
                    <a:pt x="4000103" y="1987895"/>
                    <a:pt x="4005437" y="2016470"/>
                  </a:cubicBezTo>
                  <a:cubicBezTo>
                    <a:pt x="4010390" y="2042571"/>
                    <a:pt x="4014582" y="2068670"/>
                    <a:pt x="4020296" y="2094579"/>
                  </a:cubicBezTo>
                  <a:cubicBezTo>
                    <a:pt x="4027154" y="2126202"/>
                    <a:pt x="4034584" y="2157637"/>
                    <a:pt x="4042967" y="2188880"/>
                  </a:cubicBezTo>
                  <a:cubicBezTo>
                    <a:pt x="4046587" y="2202405"/>
                    <a:pt x="4050777" y="2216693"/>
                    <a:pt x="4058207" y="2228315"/>
                  </a:cubicBezTo>
                  <a:cubicBezTo>
                    <a:pt x="4078782" y="2260891"/>
                    <a:pt x="4092688" y="2295754"/>
                    <a:pt x="4087164" y="2334045"/>
                  </a:cubicBezTo>
                  <a:cubicBezTo>
                    <a:pt x="4082782" y="2364716"/>
                    <a:pt x="4094022" y="2390435"/>
                    <a:pt x="4111549" y="2409486"/>
                  </a:cubicBezTo>
                  <a:cubicBezTo>
                    <a:pt x="4119503" y="2418155"/>
                    <a:pt x="4125016" y="2426977"/>
                    <a:pt x="4128650" y="2435913"/>
                  </a:cubicBezTo>
                  <a:lnTo>
                    <a:pt x="4134481" y="2463018"/>
                  </a:lnTo>
                  <a:lnTo>
                    <a:pt x="4125839" y="2518262"/>
                  </a:lnTo>
                  <a:lnTo>
                    <a:pt x="4125838" y="2518264"/>
                  </a:lnTo>
                  <a:cubicBezTo>
                    <a:pt x="4123171" y="2527790"/>
                    <a:pt x="4122027" y="2536457"/>
                    <a:pt x="4122194" y="2545006"/>
                  </a:cubicBezTo>
                  <a:lnTo>
                    <a:pt x="4122194" y="2545007"/>
                  </a:lnTo>
                  <a:cubicBezTo>
                    <a:pt x="4122360" y="2553556"/>
                    <a:pt x="4123837" y="2561986"/>
                    <a:pt x="4126408" y="2571035"/>
                  </a:cubicBezTo>
                  <a:cubicBezTo>
                    <a:pt x="4138410" y="2612946"/>
                    <a:pt x="4170987" y="2640951"/>
                    <a:pt x="4199563" y="2668002"/>
                  </a:cubicBezTo>
                  <a:cubicBezTo>
                    <a:pt x="4223947" y="2691055"/>
                    <a:pt x="4237663" y="2716964"/>
                    <a:pt x="4247953" y="2745349"/>
                  </a:cubicBezTo>
                  <a:lnTo>
                    <a:pt x="4247954" y="2745352"/>
                  </a:lnTo>
                  <a:lnTo>
                    <a:pt x="4253873" y="2778006"/>
                  </a:lnTo>
                  <a:lnTo>
                    <a:pt x="4253453" y="2785440"/>
                  </a:lnTo>
                  <a:lnTo>
                    <a:pt x="4243374" y="2811780"/>
                  </a:lnTo>
                  <a:lnTo>
                    <a:pt x="4243371" y="2811787"/>
                  </a:lnTo>
                  <a:lnTo>
                    <a:pt x="4243372" y="2811787"/>
                  </a:lnTo>
                  <a:lnTo>
                    <a:pt x="4243374" y="2811780"/>
                  </a:lnTo>
                  <a:lnTo>
                    <a:pt x="4253025" y="2793023"/>
                  </a:lnTo>
                  <a:lnTo>
                    <a:pt x="4253453" y="2785440"/>
                  </a:lnTo>
                  <a:lnTo>
                    <a:pt x="4254654" y="2782305"/>
                  </a:lnTo>
                  <a:lnTo>
                    <a:pt x="4253873" y="2778006"/>
                  </a:lnTo>
                  <a:lnTo>
                    <a:pt x="4254284" y="2770758"/>
                  </a:lnTo>
                  <a:lnTo>
                    <a:pt x="4247954" y="2745352"/>
                  </a:lnTo>
                  <a:lnTo>
                    <a:pt x="4247953" y="2745348"/>
                  </a:lnTo>
                  <a:cubicBezTo>
                    <a:pt x="4237663" y="2716963"/>
                    <a:pt x="4223947" y="2691054"/>
                    <a:pt x="4199563" y="2668001"/>
                  </a:cubicBezTo>
                  <a:cubicBezTo>
                    <a:pt x="4170987" y="2640950"/>
                    <a:pt x="4138410" y="2612945"/>
                    <a:pt x="4126408" y="2571034"/>
                  </a:cubicBezTo>
                  <a:lnTo>
                    <a:pt x="4122194" y="2545007"/>
                  </a:lnTo>
                  <a:lnTo>
                    <a:pt x="4125838" y="2518265"/>
                  </a:lnTo>
                  <a:lnTo>
                    <a:pt x="4125839" y="2518262"/>
                  </a:lnTo>
                  <a:lnTo>
                    <a:pt x="4132419" y="2490551"/>
                  </a:lnTo>
                  <a:lnTo>
                    <a:pt x="4134481" y="2463018"/>
                  </a:lnTo>
                  <a:lnTo>
                    <a:pt x="4134481" y="2463017"/>
                  </a:lnTo>
                  <a:cubicBezTo>
                    <a:pt x="4133600" y="2444777"/>
                    <a:pt x="4127457" y="2426822"/>
                    <a:pt x="4111549" y="2409485"/>
                  </a:cubicBezTo>
                  <a:cubicBezTo>
                    <a:pt x="4094022" y="2390434"/>
                    <a:pt x="4082782" y="2364715"/>
                    <a:pt x="4087164" y="2334044"/>
                  </a:cubicBezTo>
                  <a:cubicBezTo>
                    <a:pt x="4092688" y="2295753"/>
                    <a:pt x="4078782" y="2260890"/>
                    <a:pt x="4058207" y="2228314"/>
                  </a:cubicBezTo>
                  <a:cubicBezTo>
                    <a:pt x="4050777" y="2216692"/>
                    <a:pt x="4046587" y="2202404"/>
                    <a:pt x="4042967" y="2188879"/>
                  </a:cubicBezTo>
                  <a:cubicBezTo>
                    <a:pt x="4034584" y="2157636"/>
                    <a:pt x="4027154" y="2126201"/>
                    <a:pt x="4020296" y="2094578"/>
                  </a:cubicBezTo>
                  <a:cubicBezTo>
                    <a:pt x="4014582" y="2068669"/>
                    <a:pt x="4010390" y="2042570"/>
                    <a:pt x="4005437" y="2016469"/>
                  </a:cubicBezTo>
                  <a:cubicBezTo>
                    <a:pt x="4000103" y="1987894"/>
                    <a:pt x="3987719" y="1965224"/>
                    <a:pt x="3958954" y="1953413"/>
                  </a:cubicBezTo>
                  <a:cubicBezTo>
                    <a:pt x="3949810" y="1949603"/>
                    <a:pt x="3942569" y="1940459"/>
                    <a:pt x="3934949" y="1933219"/>
                  </a:cubicBezTo>
                  <a:cubicBezTo>
                    <a:pt x="3929425" y="1928076"/>
                    <a:pt x="3925233" y="1921216"/>
                    <a:pt x="3919519" y="1916454"/>
                  </a:cubicBezTo>
                  <a:cubicBezTo>
                    <a:pt x="3889418" y="1891497"/>
                    <a:pt x="3859129" y="1866922"/>
                    <a:pt x="3829028" y="1842158"/>
                  </a:cubicBezTo>
                  <a:cubicBezTo>
                    <a:pt x="3826170" y="1839679"/>
                    <a:pt x="3822741" y="1837013"/>
                    <a:pt x="3821407" y="1833775"/>
                  </a:cubicBezTo>
                  <a:cubicBezTo>
                    <a:pt x="3807501" y="1800246"/>
                    <a:pt x="3794358" y="1766335"/>
                    <a:pt x="3779686" y="1733188"/>
                  </a:cubicBezTo>
                  <a:cubicBezTo>
                    <a:pt x="3773972" y="1720423"/>
                    <a:pt x="3766924" y="1707279"/>
                    <a:pt x="3757018" y="1697753"/>
                  </a:cubicBezTo>
                  <a:cubicBezTo>
                    <a:pt x="3734538" y="1676036"/>
                    <a:pt x="3710152" y="1656223"/>
                    <a:pt x="3700436" y="1624980"/>
                  </a:cubicBezTo>
                  <a:cubicBezTo>
                    <a:pt x="3697580" y="1615836"/>
                    <a:pt x="3696055" y="1604978"/>
                    <a:pt x="3698532" y="1596213"/>
                  </a:cubicBezTo>
                  <a:close/>
                  <a:moveTo>
                    <a:pt x="3745230" y="1459073"/>
                  </a:moveTo>
                  <a:lnTo>
                    <a:pt x="3745229" y="1459074"/>
                  </a:lnTo>
                  <a:lnTo>
                    <a:pt x="3736012" y="1481572"/>
                  </a:lnTo>
                  <a:close/>
                  <a:moveTo>
                    <a:pt x="3764423" y="1268758"/>
                  </a:moveTo>
                  <a:cubicBezTo>
                    <a:pt x="3764875" y="1275402"/>
                    <a:pt x="3766447" y="1281689"/>
                    <a:pt x="3769590" y="1286070"/>
                  </a:cubicBezTo>
                  <a:cubicBezTo>
                    <a:pt x="3784163" y="1306930"/>
                    <a:pt x="3790403" y="1328553"/>
                    <a:pt x="3791927" y="1350628"/>
                  </a:cubicBezTo>
                  <a:lnTo>
                    <a:pt x="3786333" y="1413840"/>
                  </a:lnTo>
                  <a:lnTo>
                    <a:pt x="3791928" y="1350627"/>
                  </a:lnTo>
                  <a:cubicBezTo>
                    <a:pt x="3790403" y="1328552"/>
                    <a:pt x="3784164" y="1306930"/>
                    <a:pt x="3769590" y="1286069"/>
                  </a:cubicBezTo>
                  <a:close/>
                  <a:moveTo>
                    <a:pt x="3706152" y="773035"/>
                  </a:moveTo>
                  <a:lnTo>
                    <a:pt x="3706152" y="773036"/>
                  </a:lnTo>
                  <a:cubicBezTo>
                    <a:pt x="3708438" y="800277"/>
                    <a:pt x="3711676" y="827330"/>
                    <a:pt x="3714152" y="854380"/>
                  </a:cubicBezTo>
                  <a:cubicBezTo>
                    <a:pt x="3716438" y="878957"/>
                    <a:pt x="3717200" y="903723"/>
                    <a:pt x="3745205" y="915344"/>
                  </a:cubicBezTo>
                  <a:cubicBezTo>
                    <a:pt x="3749587" y="917060"/>
                    <a:pt x="3752825" y="922774"/>
                    <a:pt x="3755683" y="927156"/>
                  </a:cubicBezTo>
                  <a:cubicBezTo>
                    <a:pt x="3799691" y="994786"/>
                    <a:pt x="3798547" y="1030981"/>
                    <a:pt x="3752063" y="1097088"/>
                  </a:cubicBezTo>
                  <a:cubicBezTo>
                    <a:pt x="3747301" y="1103946"/>
                    <a:pt x="3743871" y="1118614"/>
                    <a:pt x="3747681" y="1123186"/>
                  </a:cubicBezTo>
                  <a:cubicBezTo>
                    <a:pt x="3763493" y="1142618"/>
                    <a:pt x="3770542" y="1162954"/>
                    <a:pt x="3772400" y="1184029"/>
                  </a:cubicBezTo>
                  <a:cubicBezTo>
                    <a:pt x="3770542" y="1162954"/>
                    <a:pt x="3763494" y="1142617"/>
                    <a:pt x="3747682" y="1123185"/>
                  </a:cubicBezTo>
                  <a:cubicBezTo>
                    <a:pt x="3743872" y="1118613"/>
                    <a:pt x="3747302" y="1103945"/>
                    <a:pt x="3752064" y="1097087"/>
                  </a:cubicBezTo>
                  <a:cubicBezTo>
                    <a:pt x="3798548" y="1030980"/>
                    <a:pt x="3799692" y="994785"/>
                    <a:pt x="3755684" y="927155"/>
                  </a:cubicBezTo>
                  <a:cubicBezTo>
                    <a:pt x="3752826" y="922773"/>
                    <a:pt x="3749588" y="917059"/>
                    <a:pt x="3745206" y="915343"/>
                  </a:cubicBezTo>
                  <a:cubicBezTo>
                    <a:pt x="3717200" y="903722"/>
                    <a:pt x="3716438" y="878956"/>
                    <a:pt x="3714152" y="854379"/>
                  </a:cubicBezTo>
                  <a:close/>
                  <a:moveTo>
                    <a:pt x="3761553" y="517851"/>
                  </a:moveTo>
                  <a:lnTo>
                    <a:pt x="3752635" y="556048"/>
                  </a:lnTo>
                  <a:cubicBezTo>
                    <a:pt x="3750539" y="564049"/>
                    <a:pt x="3745015" y="572623"/>
                    <a:pt x="3746157" y="580051"/>
                  </a:cubicBezTo>
                  <a:cubicBezTo>
                    <a:pt x="3749491" y="601579"/>
                    <a:pt x="3747062" y="622201"/>
                    <a:pt x="3742776" y="642538"/>
                  </a:cubicBezTo>
                  <a:lnTo>
                    <a:pt x="3730253" y="694928"/>
                  </a:lnTo>
                  <a:lnTo>
                    <a:pt x="3742777" y="642537"/>
                  </a:lnTo>
                  <a:cubicBezTo>
                    <a:pt x="3747063" y="622201"/>
                    <a:pt x="3749492" y="601578"/>
                    <a:pt x="3746158" y="580050"/>
                  </a:cubicBezTo>
                  <a:cubicBezTo>
                    <a:pt x="3745016" y="572622"/>
                    <a:pt x="3750540" y="564048"/>
                    <a:pt x="3752636" y="556047"/>
                  </a:cubicBezTo>
                  <a:close/>
                  <a:moveTo>
                    <a:pt x="3774848" y="298169"/>
                  </a:moveTo>
                  <a:lnTo>
                    <a:pt x="3760065" y="313534"/>
                  </a:lnTo>
                  <a:cubicBezTo>
                    <a:pt x="3755873" y="316390"/>
                    <a:pt x="3758159" y="330299"/>
                    <a:pt x="3759493" y="338871"/>
                  </a:cubicBezTo>
                  <a:lnTo>
                    <a:pt x="3759500" y="338900"/>
                  </a:lnTo>
                  <a:lnTo>
                    <a:pt x="3769400" y="395640"/>
                  </a:lnTo>
                  <a:lnTo>
                    <a:pt x="3765590" y="367328"/>
                  </a:lnTo>
                  <a:lnTo>
                    <a:pt x="3759500" y="338900"/>
                  </a:lnTo>
                  <a:lnTo>
                    <a:pt x="3759494" y="338870"/>
                  </a:lnTo>
                  <a:cubicBezTo>
                    <a:pt x="3758160" y="330298"/>
                    <a:pt x="3755874" y="316389"/>
                    <a:pt x="3760066" y="313533"/>
                  </a:cubicBezTo>
                  <a:close/>
                  <a:moveTo>
                    <a:pt x="3782393" y="281568"/>
                  </a:moveTo>
                  <a:lnTo>
                    <a:pt x="3777498" y="295415"/>
                  </a:lnTo>
                  <a:lnTo>
                    <a:pt x="3777499" y="295415"/>
                  </a:lnTo>
                  <a:close/>
                  <a:moveTo>
                    <a:pt x="3769073" y="24486"/>
                  </a:moveTo>
                  <a:lnTo>
                    <a:pt x="3766810" y="74129"/>
                  </a:lnTo>
                  <a:cubicBezTo>
                    <a:pt x="3767733" y="91492"/>
                    <a:pt x="3770043" y="108703"/>
                    <a:pt x="3772734" y="125861"/>
                  </a:cubicBezTo>
                  <a:lnTo>
                    <a:pt x="3777129" y="153387"/>
                  </a:lnTo>
                  <a:lnTo>
                    <a:pt x="3785402" y="228944"/>
                  </a:lnTo>
                  <a:lnTo>
                    <a:pt x="3780943" y="177271"/>
                  </a:lnTo>
                  <a:lnTo>
                    <a:pt x="3777129" y="153387"/>
                  </a:lnTo>
                  <a:lnTo>
                    <a:pt x="3776930" y="151569"/>
                  </a:lnTo>
                  <a:cubicBezTo>
                    <a:pt x="3772700" y="125876"/>
                    <a:pt x="3768195" y="100174"/>
                    <a:pt x="3766811" y="74129"/>
                  </a:cubicBezTo>
                  <a:close/>
                  <a:moveTo>
                    <a:pt x="3766492" y="0"/>
                  </a:moveTo>
                  <a:lnTo>
                    <a:pt x="4230600" y="0"/>
                  </a:lnTo>
                  <a:lnTo>
                    <a:pt x="4229473" y="2817"/>
                  </a:lnTo>
                  <a:cubicBezTo>
                    <a:pt x="4221092" y="21486"/>
                    <a:pt x="4218423" y="43012"/>
                    <a:pt x="4215375" y="63587"/>
                  </a:cubicBezTo>
                  <a:cubicBezTo>
                    <a:pt x="4209851" y="101308"/>
                    <a:pt x="4206421" y="139219"/>
                    <a:pt x="4201468" y="176939"/>
                  </a:cubicBezTo>
                  <a:cubicBezTo>
                    <a:pt x="4200325" y="184941"/>
                    <a:pt x="4198231" y="194085"/>
                    <a:pt x="4193466" y="200182"/>
                  </a:cubicBezTo>
                  <a:cubicBezTo>
                    <a:pt x="4161461" y="241901"/>
                    <a:pt x="4152508" y="292579"/>
                    <a:pt x="4155554" y="340774"/>
                  </a:cubicBezTo>
                  <a:cubicBezTo>
                    <a:pt x="4157843" y="378686"/>
                    <a:pt x="4159557" y="415835"/>
                    <a:pt x="4156319" y="453364"/>
                  </a:cubicBezTo>
                  <a:cubicBezTo>
                    <a:pt x="4156127" y="456222"/>
                    <a:pt x="4156509" y="460032"/>
                    <a:pt x="4158033" y="462126"/>
                  </a:cubicBezTo>
                  <a:cubicBezTo>
                    <a:pt x="4168129" y="475081"/>
                    <a:pt x="4168891" y="488607"/>
                    <a:pt x="4170605" y="505182"/>
                  </a:cubicBezTo>
                  <a:cubicBezTo>
                    <a:pt x="4173083" y="528615"/>
                    <a:pt x="4171367" y="550141"/>
                    <a:pt x="4167177" y="571860"/>
                  </a:cubicBezTo>
                  <a:cubicBezTo>
                    <a:pt x="4164129" y="587672"/>
                    <a:pt x="4157843" y="603673"/>
                    <a:pt x="4149840" y="617772"/>
                  </a:cubicBezTo>
                  <a:cubicBezTo>
                    <a:pt x="4138600" y="637392"/>
                    <a:pt x="4134220" y="656255"/>
                    <a:pt x="4149078" y="674923"/>
                  </a:cubicBezTo>
                  <a:cubicBezTo>
                    <a:pt x="4164891" y="695116"/>
                    <a:pt x="4159367" y="717977"/>
                    <a:pt x="4159937" y="740268"/>
                  </a:cubicBezTo>
                  <a:cubicBezTo>
                    <a:pt x="4160129" y="749982"/>
                    <a:pt x="4159747" y="760270"/>
                    <a:pt x="4162223" y="769605"/>
                  </a:cubicBezTo>
                  <a:cubicBezTo>
                    <a:pt x="4169273" y="796655"/>
                    <a:pt x="4179941" y="822756"/>
                    <a:pt x="4184703" y="850189"/>
                  </a:cubicBezTo>
                  <a:cubicBezTo>
                    <a:pt x="4187370" y="865430"/>
                    <a:pt x="4182607" y="882384"/>
                    <a:pt x="4179179" y="898198"/>
                  </a:cubicBezTo>
                  <a:cubicBezTo>
                    <a:pt x="4175559" y="914200"/>
                    <a:pt x="4170035" y="930011"/>
                    <a:pt x="4164319" y="945444"/>
                  </a:cubicBezTo>
                  <a:cubicBezTo>
                    <a:pt x="4160509" y="955920"/>
                    <a:pt x="4156889" y="967350"/>
                    <a:pt x="4150030" y="975733"/>
                  </a:cubicBezTo>
                  <a:cubicBezTo>
                    <a:pt x="4134410" y="994785"/>
                    <a:pt x="4131742" y="1014406"/>
                    <a:pt x="4139934" y="1036887"/>
                  </a:cubicBezTo>
                  <a:cubicBezTo>
                    <a:pt x="4141268" y="1040315"/>
                    <a:pt x="4141268" y="1044315"/>
                    <a:pt x="4141458" y="1048125"/>
                  </a:cubicBezTo>
                  <a:cubicBezTo>
                    <a:pt x="4145458" y="1109091"/>
                    <a:pt x="4147936" y="1170051"/>
                    <a:pt x="4154032" y="1230633"/>
                  </a:cubicBezTo>
                  <a:cubicBezTo>
                    <a:pt x="4156509" y="1255206"/>
                    <a:pt x="4167367" y="1278829"/>
                    <a:pt x="4174225" y="1303024"/>
                  </a:cubicBezTo>
                  <a:cubicBezTo>
                    <a:pt x="4175559" y="1307978"/>
                    <a:pt x="4177655" y="1313504"/>
                    <a:pt x="4176701" y="1318456"/>
                  </a:cubicBezTo>
                  <a:cubicBezTo>
                    <a:pt x="4167177" y="1372368"/>
                    <a:pt x="4181083" y="1422854"/>
                    <a:pt x="4199372" y="1472575"/>
                  </a:cubicBezTo>
                  <a:cubicBezTo>
                    <a:pt x="4201278" y="1477717"/>
                    <a:pt x="4200706" y="1484004"/>
                    <a:pt x="4200325" y="1489720"/>
                  </a:cubicBezTo>
                  <a:cubicBezTo>
                    <a:pt x="4198993" y="1505724"/>
                    <a:pt x="4192324" y="1523059"/>
                    <a:pt x="4196324" y="1537537"/>
                  </a:cubicBezTo>
                  <a:cubicBezTo>
                    <a:pt x="4207374" y="1576019"/>
                    <a:pt x="4220709" y="1614120"/>
                    <a:pt x="4237474" y="1650317"/>
                  </a:cubicBezTo>
                  <a:cubicBezTo>
                    <a:pt x="4254428" y="1687086"/>
                    <a:pt x="4268716" y="1721185"/>
                    <a:pt x="4251572" y="1763287"/>
                  </a:cubicBezTo>
                  <a:cubicBezTo>
                    <a:pt x="4244332" y="1781194"/>
                    <a:pt x="4249476" y="1804816"/>
                    <a:pt x="4251380" y="1825393"/>
                  </a:cubicBezTo>
                  <a:cubicBezTo>
                    <a:pt x="4252904" y="1840441"/>
                    <a:pt x="4261478" y="1854920"/>
                    <a:pt x="4261478" y="1869780"/>
                  </a:cubicBezTo>
                  <a:cubicBezTo>
                    <a:pt x="4261478" y="1909408"/>
                    <a:pt x="4271574" y="1944649"/>
                    <a:pt x="4292149" y="1978940"/>
                  </a:cubicBezTo>
                  <a:cubicBezTo>
                    <a:pt x="4300150" y="1992279"/>
                    <a:pt x="4294815" y="2013043"/>
                    <a:pt x="4296911" y="2030378"/>
                  </a:cubicBezTo>
                  <a:cubicBezTo>
                    <a:pt x="4299388" y="2048668"/>
                    <a:pt x="4301673" y="2067525"/>
                    <a:pt x="4307201" y="2085054"/>
                  </a:cubicBezTo>
                  <a:cubicBezTo>
                    <a:pt x="4321679" y="2130393"/>
                    <a:pt x="4338062" y="2175163"/>
                    <a:pt x="4353302" y="2220312"/>
                  </a:cubicBezTo>
                  <a:cubicBezTo>
                    <a:pt x="4365877" y="2257459"/>
                    <a:pt x="4355970" y="2294039"/>
                    <a:pt x="4350636" y="2330806"/>
                  </a:cubicBezTo>
                  <a:cubicBezTo>
                    <a:pt x="4347205" y="2353859"/>
                    <a:pt x="4339013" y="2375383"/>
                    <a:pt x="4351206" y="2401292"/>
                  </a:cubicBezTo>
                  <a:cubicBezTo>
                    <a:pt x="4362828" y="2426059"/>
                    <a:pt x="4360160" y="2457492"/>
                    <a:pt x="4366446" y="2485307"/>
                  </a:cubicBezTo>
                  <a:cubicBezTo>
                    <a:pt x="4371781" y="2508742"/>
                    <a:pt x="4380354" y="2531409"/>
                    <a:pt x="4388736" y="2554079"/>
                  </a:cubicBezTo>
                  <a:cubicBezTo>
                    <a:pt x="4400168" y="2584942"/>
                    <a:pt x="4412167" y="2615421"/>
                    <a:pt x="4406453" y="2649143"/>
                  </a:cubicBezTo>
                  <a:cubicBezTo>
                    <a:pt x="4399976" y="2687436"/>
                    <a:pt x="4424359" y="2713723"/>
                    <a:pt x="4440554" y="2743826"/>
                  </a:cubicBezTo>
                  <a:cubicBezTo>
                    <a:pt x="4451603" y="2764590"/>
                    <a:pt x="4459795" y="2787259"/>
                    <a:pt x="4466653" y="2809930"/>
                  </a:cubicBezTo>
                  <a:cubicBezTo>
                    <a:pt x="4475607" y="2840219"/>
                    <a:pt x="4480941" y="2871462"/>
                    <a:pt x="4489705" y="2901943"/>
                  </a:cubicBezTo>
                  <a:cubicBezTo>
                    <a:pt x="4502848" y="2948047"/>
                    <a:pt x="4513137" y="2994722"/>
                    <a:pt x="4505897" y="3042728"/>
                  </a:cubicBezTo>
                  <a:cubicBezTo>
                    <a:pt x="4502659" y="3064827"/>
                    <a:pt x="4502848" y="3085403"/>
                    <a:pt x="4507613" y="3107500"/>
                  </a:cubicBezTo>
                  <a:cubicBezTo>
                    <a:pt x="4515422" y="3143695"/>
                    <a:pt x="4516376" y="3180844"/>
                    <a:pt x="4545521" y="3209993"/>
                  </a:cubicBezTo>
                  <a:cubicBezTo>
                    <a:pt x="4555811" y="3220280"/>
                    <a:pt x="4558477" y="3238758"/>
                    <a:pt x="4563811" y="3253809"/>
                  </a:cubicBezTo>
                  <a:cubicBezTo>
                    <a:pt x="4570099" y="3271145"/>
                    <a:pt x="4566858" y="3283908"/>
                    <a:pt x="4548570" y="3293244"/>
                  </a:cubicBezTo>
                  <a:cubicBezTo>
                    <a:pt x="4540379" y="3297434"/>
                    <a:pt x="4532378" y="3309437"/>
                    <a:pt x="4531043" y="3318771"/>
                  </a:cubicBezTo>
                  <a:cubicBezTo>
                    <a:pt x="4527043" y="3346776"/>
                    <a:pt x="4532950" y="3372495"/>
                    <a:pt x="4545904" y="3399546"/>
                  </a:cubicBezTo>
                  <a:cubicBezTo>
                    <a:pt x="4558096" y="3424883"/>
                    <a:pt x="4556762" y="3456508"/>
                    <a:pt x="4561524" y="3485275"/>
                  </a:cubicBezTo>
                  <a:cubicBezTo>
                    <a:pt x="4564954" y="3505657"/>
                    <a:pt x="4572002" y="3526042"/>
                    <a:pt x="4572002" y="3546617"/>
                  </a:cubicBezTo>
                  <a:cubicBezTo>
                    <a:pt x="4572002" y="3572146"/>
                    <a:pt x="4565907" y="3597482"/>
                    <a:pt x="4563620" y="3623201"/>
                  </a:cubicBezTo>
                  <a:cubicBezTo>
                    <a:pt x="4561716" y="3643204"/>
                    <a:pt x="4562478" y="3663589"/>
                    <a:pt x="4560192" y="3683591"/>
                  </a:cubicBezTo>
                  <a:cubicBezTo>
                    <a:pt x="4558477" y="3699976"/>
                    <a:pt x="4554096" y="3716168"/>
                    <a:pt x="4550476" y="3732361"/>
                  </a:cubicBezTo>
                  <a:cubicBezTo>
                    <a:pt x="4549142" y="3738267"/>
                    <a:pt x="4543998" y="3744173"/>
                    <a:pt x="4544759" y="3749506"/>
                  </a:cubicBezTo>
                  <a:cubicBezTo>
                    <a:pt x="4552953" y="3802467"/>
                    <a:pt x="4516376" y="3840569"/>
                    <a:pt x="4500182" y="3885338"/>
                  </a:cubicBezTo>
                  <a:cubicBezTo>
                    <a:pt x="4483035" y="3932394"/>
                    <a:pt x="4456748" y="3977925"/>
                    <a:pt x="4464557" y="4030503"/>
                  </a:cubicBezTo>
                  <a:cubicBezTo>
                    <a:pt x="4469319" y="4062318"/>
                    <a:pt x="4480369" y="4092989"/>
                    <a:pt x="4487039" y="4124614"/>
                  </a:cubicBezTo>
                  <a:cubicBezTo>
                    <a:pt x="4489324" y="4135854"/>
                    <a:pt x="4488943" y="4148427"/>
                    <a:pt x="4486656" y="4159667"/>
                  </a:cubicBezTo>
                  <a:cubicBezTo>
                    <a:pt x="4476177" y="4213961"/>
                    <a:pt x="4474653" y="4267493"/>
                    <a:pt x="4491801" y="4320837"/>
                  </a:cubicBezTo>
                  <a:cubicBezTo>
                    <a:pt x="4494659" y="4329979"/>
                    <a:pt x="4497325" y="4339695"/>
                    <a:pt x="4497325" y="4349222"/>
                  </a:cubicBezTo>
                  <a:cubicBezTo>
                    <a:pt x="4497325" y="4401419"/>
                    <a:pt x="4493324" y="4452665"/>
                    <a:pt x="4474653" y="4502579"/>
                  </a:cubicBezTo>
                  <a:cubicBezTo>
                    <a:pt x="4468368" y="4519343"/>
                    <a:pt x="4472368" y="4539728"/>
                    <a:pt x="4470844" y="4558207"/>
                  </a:cubicBezTo>
                  <a:cubicBezTo>
                    <a:pt x="4469511" y="4575351"/>
                    <a:pt x="4468940" y="4592878"/>
                    <a:pt x="4464557" y="4609452"/>
                  </a:cubicBezTo>
                  <a:cubicBezTo>
                    <a:pt x="4458082" y="4633647"/>
                    <a:pt x="4457320" y="4656126"/>
                    <a:pt x="4463033" y="4681083"/>
                  </a:cubicBezTo>
                  <a:cubicBezTo>
                    <a:pt x="4468368" y="4704895"/>
                    <a:pt x="4465702" y="4730614"/>
                    <a:pt x="4465891" y="4755381"/>
                  </a:cubicBezTo>
                  <a:cubicBezTo>
                    <a:pt x="4466082" y="4783004"/>
                    <a:pt x="4466272" y="4810627"/>
                    <a:pt x="4465319" y="4838250"/>
                  </a:cubicBezTo>
                  <a:cubicBezTo>
                    <a:pt x="4464940" y="4849300"/>
                    <a:pt x="4457320" y="4861873"/>
                    <a:pt x="4460367" y="4871019"/>
                  </a:cubicBezTo>
                  <a:cubicBezTo>
                    <a:pt x="4470653" y="4900546"/>
                    <a:pt x="4458271" y="4930075"/>
                    <a:pt x="4463795" y="4959602"/>
                  </a:cubicBezTo>
                  <a:cubicBezTo>
                    <a:pt x="4466653" y="4974082"/>
                    <a:pt x="4458844" y="4990465"/>
                    <a:pt x="4458082" y="5006086"/>
                  </a:cubicBezTo>
                  <a:cubicBezTo>
                    <a:pt x="4456748" y="5031614"/>
                    <a:pt x="4457320" y="5057141"/>
                    <a:pt x="4456937" y="5082670"/>
                  </a:cubicBezTo>
                  <a:cubicBezTo>
                    <a:pt x="4456748" y="5091052"/>
                    <a:pt x="4455986" y="5099245"/>
                    <a:pt x="4455603" y="5107627"/>
                  </a:cubicBezTo>
                  <a:cubicBezTo>
                    <a:pt x="4455223" y="5115057"/>
                    <a:pt x="4453508" y="5122867"/>
                    <a:pt x="4454840" y="5129916"/>
                  </a:cubicBezTo>
                  <a:cubicBezTo>
                    <a:pt x="4459605" y="5155445"/>
                    <a:pt x="4467415" y="5180591"/>
                    <a:pt x="4470464" y="5206308"/>
                  </a:cubicBezTo>
                  <a:cubicBezTo>
                    <a:pt x="4473130" y="5228597"/>
                    <a:pt x="4469511" y="5251650"/>
                    <a:pt x="4471415" y="5274129"/>
                  </a:cubicBezTo>
                  <a:cubicBezTo>
                    <a:pt x="4474653" y="5313754"/>
                    <a:pt x="4480369" y="5353379"/>
                    <a:pt x="4483990" y="5393005"/>
                  </a:cubicBezTo>
                  <a:cubicBezTo>
                    <a:pt x="4484752" y="5401579"/>
                    <a:pt x="4479988" y="5410531"/>
                    <a:pt x="4479607" y="5419295"/>
                  </a:cubicBezTo>
                  <a:cubicBezTo>
                    <a:pt x="4478656" y="5446728"/>
                    <a:pt x="4478464" y="5474161"/>
                    <a:pt x="4477894" y="5501594"/>
                  </a:cubicBezTo>
                  <a:cubicBezTo>
                    <a:pt x="4477702" y="5517215"/>
                    <a:pt x="4478273" y="5533027"/>
                    <a:pt x="4476560" y="5548460"/>
                  </a:cubicBezTo>
                  <a:cubicBezTo>
                    <a:pt x="4474273" y="5568842"/>
                    <a:pt x="4470844" y="5587321"/>
                    <a:pt x="4485703" y="5606372"/>
                  </a:cubicBezTo>
                  <a:cubicBezTo>
                    <a:pt x="4508755" y="5635711"/>
                    <a:pt x="4499801" y="5673050"/>
                    <a:pt x="4505134" y="5706959"/>
                  </a:cubicBezTo>
                  <a:cubicBezTo>
                    <a:pt x="4506468" y="5715723"/>
                    <a:pt x="4506659" y="5724678"/>
                    <a:pt x="4508183" y="5733440"/>
                  </a:cubicBezTo>
                  <a:cubicBezTo>
                    <a:pt x="4511041" y="5749634"/>
                    <a:pt x="4514279" y="5765635"/>
                    <a:pt x="4517519" y="5781830"/>
                  </a:cubicBezTo>
                  <a:cubicBezTo>
                    <a:pt x="4518089" y="5784686"/>
                    <a:pt x="4518281" y="5787924"/>
                    <a:pt x="4519234" y="5790592"/>
                  </a:cubicBezTo>
                  <a:cubicBezTo>
                    <a:pt x="4527233" y="5815169"/>
                    <a:pt x="4536378" y="5839361"/>
                    <a:pt x="4542855" y="5864318"/>
                  </a:cubicBezTo>
                  <a:cubicBezTo>
                    <a:pt x="4546095" y="5876511"/>
                    <a:pt x="4546476" y="5890037"/>
                    <a:pt x="4544759" y="5902610"/>
                  </a:cubicBezTo>
                  <a:cubicBezTo>
                    <a:pt x="4539808" y="5939377"/>
                    <a:pt x="4537712" y="5975764"/>
                    <a:pt x="4544951" y="6012723"/>
                  </a:cubicBezTo>
                  <a:cubicBezTo>
                    <a:pt x="4547808" y="6027392"/>
                    <a:pt x="4543045" y="6043776"/>
                    <a:pt x="4541332" y="6059397"/>
                  </a:cubicBezTo>
                  <a:cubicBezTo>
                    <a:pt x="4536759" y="6096736"/>
                    <a:pt x="4531805" y="6134075"/>
                    <a:pt x="4527426" y="6171605"/>
                  </a:cubicBezTo>
                  <a:cubicBezTo>
                    <a:pt x="4524758" y="6195037"/>
                    <a:pt x="4523234" y="6218660"/>
                    <a:pt x="4520568" y="6242093"/>
                  </a:cubicBezTo>
                  <a:cubicBezTo>
                    <a:pt x="4517327" y="6269144"/>
                    <a:pt x="4512375" y="6296005"/>
                    <a:pt x="4509706" y="6323058"/>
                  </a:cubicBezTo>
                  <a:cubicBezTo>
                    <a:pt x="4506659" y="6353919"/>
                    <a:pt x="4506089" y="6384972"/>
                    <a:pt x="4502848" y="6415833"/>
                  </a:cubicBezTo>
                  <a:cubicBezTo>
                    <a:pt x="4496563" y="6472225"/>
                    <a:pt x="4489132" y="6528424"/>
                    <a:pt x="4482084" y="6584812"/>
                  </a:cubicBezTo>
                  <a:cubicBezTo>
                    <a:pt x="4475226" y="6639488"/>
                    <a:pt x="4469129" y="6694164"/>
                    <a:pt x="4460557" y="6748458"/>
                  </a:cubicBezTo>
                  <a:cubicBezTo>
                    <a:pt x="4456937" y="6771319"/>
                    <a:pt x="4447030" y="6793035"/>
                    <a:pt x="4441507" y="6815516"/>
                  </a:cubicBezTo>
                  <a:lnTo>
                    <a:pt x="4431806" y="6858001"/>
                  </a:lnTo>
                  <a:lnTo>
                    <a:pt x="4259554" y="6858001"/>
                  </a:lnTo>
                  <a:lnTo>
                    <a:pt x="4259554" y="6858002"/>
                  </a:lnTo>
                  <a:lnTo>
                    <a:pt x="0" y="6858002"/>
                  </a:lnTo>
                  <a:lnTo>
                    <a:pt x="0" y="2"/>
                  </a:lnTo>
                  <a:lnTo>
                    <a:pt x="3766492" y="1"/>
                  </a:lnTo>
                  <a:lnTo>
                    <a:pt x="3769210" y="21486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EDE579A-0A12-4A10-85D4-A8DA1663B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15CA79E3-BA58-419A-8541-7498AC2633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2348C622-BC44-4959-B64E-427015FD1F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F8841A98-AA1D-4F65-A368-EF31110B07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E6609F08-9B2C-4879-AC68-E3E537BED7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6910EFC9-D70D-42FD-BCCD-AB1F710BFD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83BEF371-1E22-4C4F-A62F-AC6B92CAE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E064283-0A7A-AC17-F8F3-EFB8216AB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800" y="1641752"/>
            <a:ext cx="2655887" cy="4384188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Simulation for 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CE907-5CFB-53CE-FA08-8EF96546C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2926399"/>
            <a:ext cx="5480031" cy="2351541"/>
          </a:xfrm>
        </p:spPr>
        <p:txBody>
          <a:bodyPr>
            <a:normAutofit lnSpcReduction="10000"/>
          </a:bodyPr>
          <a:lstStyle/>
          <a:p>
            <a:pPr marL="125730" indent="-125730" defTabSz="502920">
              <a:spcBef>
                <a:spcPts val="550"/>
              </a:spcBef>
            </a:pPr>
            <a:endParaRPr lang="en-US" sz="15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25730" indent="-125730" defTabSz="502920">
              <a:spcBef>
                <a:spcPts val="550"/>
              </a:spcBef>
            </a:pPr>
            <a:endParaRPr lang="en-US" sz="15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25730" indent="-125730" defTabSz="502920">
              <a:spcBef>
                <a:spcPts val="550"/>
              </a:spcBef>
            </a:pPr>
            <a:endParaRPr lang="en-US" sz="15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25730" indent="-125730" defTabSz="502920">
              <a:spcBef>
                <a:spcPts val="550"/>
              </a:spcBef>
            </a:pPr>
            <a:endParaRPr lang="en-US" sz="15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25730" indent="-125730" defTabSz="502920">
              <a:spcBef>
                <a:spcPts val="550"/>
              </a:spcBef>
            </a:pPr>
            <a:endParaRPr lang="en-US" sz="15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25730" indent="-125730" defTabSz="502920">
              <a:spcBef>
                <a:spcPts val="550"/>
              </a:spcBef>
            </a:pPr>
            <a:endParaRPr lang="en-US" sz="15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25730" indent="-125730" defTabSz="502920">
              <a:spcBef>
                <a:spcPts val="550"/>
              </a:spcBef>
            </a:pPr>
            <a:endParaRPr lang="en-US" sz="15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25730" indent="-125730" defTabSz="502920">
              <a:spcBef>
                <a:spcPts val="550"/>
              </a:spcBef>
            </a:pPr>
            <a:endParaRPr lang="en-US" sz="15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25730" indent="-125730" defTabSz="502920">
              <a:spcBef>
                <a:spcPts val="550"/>
              </a:spcBef>
            </a:pP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Threshold(Y) = 2</a:t>
            </a:r>
            <a:endParaRPr lang="en-US" sz="15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796507F-E59D-5C19-EF23-6E5EFFDBEC1A}"/>
              </a:ext>
            </a:extLst>
          </p:cNvPr>
          <p:cNvSpPr/>
          <p:nvPr/>
        </p:nvSpPr>
        <p:spPr>
          <a:xfrm>
            <a:off x="6050560" y="3057814"/>
            <a:ext cx="851167" cy="5461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2920">
              <a:spcAft>
                <a:spcPts val="600"/>
              </a:spcAft>
            </a:pPr>
            <a:r>
              <a:rPr lang="en-US" sz="99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X1</a:t>
            </a:r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DC92BF5-4020-372B-BAA7-9332DE4EFC4C}"/>
              </a:ext>
            </a:extLst>
          </p:cNvPr>
          <p:cNvSpPr/>
          <p:nvPr/>
        </p:nvSpPr>
        <p:spPr>
          <a:xfrm>
            <a:off x="6050560" y="4139635"/>
            <a:ext cx="851167" cy="5461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2920">
              <a:spcAft>
                <a:spcPts val="600"/>
              </a:spcAft>
            </a:pPr>
            <a:r>
              <a:rPr lang="en-US" sz="99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X2</a:t>
            </a:r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74A67E-F26C-C620-ABB8-93E3FBAF74E6}"/>
              </a:ext>
            </a:extLst>
          </p:cNvPr>
          <p:cNvSpPr/>
          <p:nvPr/>
        </p:nvSpPr>
        <p:spPr>
          <a:xfrm>
            <a:off x="8611152" y="3540142"/>
            <a:ext cx="851167" cy="5461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2920">
              <a:spcAft>
                <a:spcPts val="600"/>
              </a:spcAft>
            </a:pPr>
            <a:r>
              <a:rPr lang="en-US" sz="99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Y</a:t>
            </a:r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CF2CEC-804C-ED56-2B51-8E0BE7E93F39}"/>
              </a:ext>
            </a:extLst>
          </p:cNvPr>
          <p:cNvCxnSpPr>
            <a:endCxn id="6" idx="2"/>
          </p:cNvCxnSpPr>
          <p:nvPr/>
        </p:nvCxnSpPr>
        <p:spPr>
          <a:xfrm>
            <a:off x="6901726" y="3334443"/>
            <a:ext cx="1709426" cy="478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9238D2D-A28F-41B6-1EEE-41875BBB4C5D}"/>
              </a:ext>
            </a:extLst>
          </p:cNvPr>
          <p:cNvCxnSpPr>
            <a:endCxn id="6" idx="2"/>
          </p:cNvCxnSpPr>
          <p:nvPr/>
        </p:nvCxnSpPr>
        <p:spPr>
          <a:xfrm flipV="1">
            <a:off x="6901726" y="3813224"/>
            <a:ext cx="1709426" cy="627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Ministry of Higher Education &amp; Scientific Research">
            <a:extLst>
              <a:ext uri="{FF2B5EF4-FFF2-40B4-BE49-F238E27FC236}">
                <a16:creationId xmlns:a16="http://schemas.microsoft.com/office/drawing/2014/main" id="{F6AD17E4-5E5D-227E-2CE0-5C1E41334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5319" y="1589374"/>
            <a:ext cx="1058481" cy="1058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2775E60-C3E8-C5C4-C665-EB9478844721}"/>
              </a:ext>
            </a:extLst>
          </p:cNvPr>
          <p:cNvSpPr txBox="1"/>
          <p:nvPr/>
        </p:nvSpPr>
        <p:spPr>
          <a:xfrm>
            <a:off x="7444179" y="3090959"/>
            <a:ext cx="552242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>
              <a:spcAft>
                <a:spcPts val="600"/>
              </a:spcAft>
            </a:pPr>
            <a:r>
              <a:rPr lang="en-US" sz="99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 = 2</a:t>
            </a: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F57C69-E218-E9CB-B9FF-004A0FCFAD07}"/>
              </a:ext>
            </a:extLst>
          </p:cNvPr>
          <p:cNvSpPr txBox="1"/>
          <p:nvPr/>
        </p:nvSpPr>
        <p:spPr>
          <a:xfrm>
            <a:off x="7426448" y="4359037"/>
            <a:ext cx="552242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>
              <a:spcAft>
                <a:spcPts val="600"/>
              </a:spcAft>
            </a:pPr>
            <a:r>
              <a:rPr lang="en-US" sz="99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 =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19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28AC11-BFDF-42EF-80FF-717BBF909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8628" y="1408629"/>
            <a:ext cx="6858000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C56AF6-38E4-490B-8E2B-1A1037B4E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832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9A6F5-AD6A-4D80-8AD9-6290D13AC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513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61000"/>
                </a:srgbClr>
              </a:gs>
              <a:gs pos="95000">
                <a:schemeClr val="accent5">
                  <a:alpha val="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064283-0A7A-AC17-F8F3-EFB8216AB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2945176"/>
            <a:ext cx="2878688" cy="27579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What is the meaning of Linearly separable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E8242A-A68B-E81F-11DC-5617B71C3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217" y="2000493"/>
            <a:ext cx="3147413" cy="2856754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80E6E9-8837-8D5F-DD57-6F1E20F24D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266414" y="1817386"/>
            <a:ext cx="3141973" cy="322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357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63278-5490-0618-38B2-6F3741EBC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973" y="96591"/>
            <a:ext cx="9950103" cy="475977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train a perceptron</a:t>
            </a:r>
          </a:p>
        </p:txBody>
      </p:sp>
      <p:graphicFrame>
        <p:nvGraphicFramePr>
          <p:cNvPr id="27" name="Content Placeholder 26">
            <a:extLst>
              <a:ext uri="{FF2B5EF4-FFF2-40B4-BE49-F238E27FC236}">
                <a16:creationId xmlns:a16="http://schemas.microsoft.com/office/drawing/2014/main" id="{2FEA074B-2E37-9B50-D2F6-C3E7E4DCE2D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66062" y="4589010"/>
          <a:ext cx="99488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155">
                  <a:extLst>
                    <a:ext uri="{9D8B030D-6E8A-4147-A177-3AD203B41FA5}">
                      <a16:colId xmlns:a16="http://schemas.microsoft.com/office/drawing/2014/main" val="3700099590"/>
                    </a:ext>
                  </a:extLst>
                </a:gridCol>
                <a:gridCol w="623843">
                  <a:extLst>
                    <a:ext uri="{9D8B030D-6E8A-4147-A177-3AD203B41FA5}">
                      <a16:colId xmlns:a16="http://schemas.microsoft.com/office/drawing/2014/main" val="3196759260"/>
                    </a:ext>
                  </a:extLst>
                </a:gridCol>
                <a:gridCol w="675118">
                  <a:extLst>
                    <a:ext uri="{9D8B030D-6E8A-4147-A177-3AD203B41FA5}">
                      <a16:colId xmlns:a16="http://schemas.microsoft.com/office/drawing/2014/main" val="2794074792"/>
                    </a:ext>
                  </a:extLst>
                </a:gridCol>
                <a:gridCol w="6045972">
                  <a:extLst>
                    <a:ext uri="{9D8B030D-6E8A-4147-A177-3AD203B41FA5}">
                      <a16:colId xmlns:a16="http://schemas.microsoft.com/office/drawing/2014/main" val="41243770"/>
                    </a:ext>
                  </a:extLst>
                </a:gridCol>
                <a:gridCol w="1989772">
                  <a:extLst>
                    <a:ext uri="{9D8B030D-6E8A-4147-A177-3AD203B41FA5}">
                      <a16:colId xmlns:a16="http://schemas.microsoft.com/office/drawing/2014/main" val="552225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556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(-1 * 0.1) + (0 * 0.4) + (0 * 0.2) = -0.1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902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(-1 * 0.1) + (1 * 0.4) + (0 * 0.2) = 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983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(-1 * 0.1) + (1 * 0.4) + (1 * 0.2) =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75544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1E7419EC-8A4B-9902-89A5-8BA48625CA87}"/>
              </a:ext>
            </a:extLst>
          </p:cNvPr>
          <p:cNvSpPr/>
          <p:nvPr/>
        </p:nvSpPr>
        <p:spPr>
          <a:xfrm>
            <a:off x="555171" y="1053511"/>
            <a:ext cx="155448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3B0B698-894E-34E3-F7C7-EF0548A17B98}"/>
              </a:ext>
            </a:extLst>
          </p:cNvPr>
          <p:cNvSpPr/>
          <p:nvPr/>
        </p:nvSpPr>
        <p:spPr>
          <a:xfrm>
            <a:off x="572191" y="3215563"/>
            <a:ext cx="155448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4D2CF12-0D75-505D-ABF7-C5E9241EA795}"/>
              </a:ext>
            </a:extLst>
          </p:cNvPr>
          <p:cNvSpPr/>
          <p:nvPr/>
        </p:nvSpPr>
        <p:spPr>
          <a:xfrm>
            <a:off x="546661" y="2113280"/>
            <a:ext cx="1554480" cy="7758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4C5BA85-D061-D166-006D-0B34828926F6}"/>
              </a:ext>
            </a:extLst>
          </p:cNvPr>
          <p:cNvSpPr/>
          <p:nvPr/>
        </p:nvSpPr>
        <p:spPr>
          <a:xfrm>
            <a:off x="5642543" y="2198082"/>
            <a:ext cx="1554480" cy="7758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66DAE45-815E-B794-6B09-816132A6060B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2109651" y="1510711"/>
            <a:ext cx="3532892" cy="1075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C56C47-F42D-0A58-BDCC-538057EF1D7C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2101141" y="2501207"/>
            <a:ext cx="3541402" cy="84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CD74974-E5EC-E44F-2441-A53B557122CE}"/>
              </a:ext>
            </a:extLst>
          </p:cNvPr>
          <p:cNvCxnSpPr>
            <a:stCxn id="5" idx="6"/>
            <a:endCxn id="7" idx="2"/>
          </p:cNvCxnSpPr>
          <p:nvPr/>
        </p:nvCxnSpPr>
        <p:spPr>
          <a:xfrm flipV="1">
            <a:off x="2126671" y="2586009"/>
            <a:ext cx="3515872" cy="1086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D08359E-D886-0FBD-ED4A-38C92D737CE4}"/>
              </a:ext>
            </a:extLst>
          </p:cNvPr>
          <p:cNvSpPr txBox="1"/>
          <p:nvPr/>
        </p:nvSpPr>
        <p:spPr>
          <a:xfrm>
            <a:off x="3215917" y="1510711"/>
            <a:ext cx="133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 = 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9DEB72-2F9C-86C2-5FEC-64F7B5B26792}"/>
              </a:ext>
            </a:extLst>
          </p:cNvPr>
          <p:cNvSpPr txBox="1"/>
          <p:nvPr/>
        </p:nvSpPr>
        <p:spPr>
          <a:xfrm>
            <a:off x="2895401" y="3825472"/>
            <a:ext cx="133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 = 0.2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0525BB-EBF0-9F30-D0DE-FE961C876770}"/>
              </a:ext>
            </a:extLst>
          </p:cNvPr>
          <p:cNvSpPr txBox="1"/>
          <p:nvPr/>
        </p:nvSpPr>
        <p:spPr>
          <a:xfrm>
            <a:off x="2682334" y="2646332"/>
            <a:ext cx="145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 = 0.4</a:t>
            </a:r>
          </a:p>
        </p:txBody>
      </p:sp>
    </p:spTree>
    <p:extLst>
      <p:ext uri="{BB962C8B-B14F-4D97-AF65-F5344CB8AC3E}">
        <p14:creationId xmlns:p14="http://schemas.microsoft.com/office/powerpoint/2010/main" val="2251058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166</Words>
  <Application>Microsoft Office PowerPoint</Application>
  <PresentationFormat>Widescreen</PresentationFormat>
  <Paragraphs>64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Eng/ Mahmoud Hammam</vt:lpstr>
      <vt:lpstr>Neural Networks problem (Logic Functions)</vt:lpstr>
      <vt:lpstr>Simulation for And Function</vt:lpstr>
      <vt:lpstr>Simulation for OR</vt:lpstr>
      <vt:lpstr>What is the meaning of Linearly separable</vt:lpstr>
      <vt:lpstr>How to train a perceptron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Eng/ Mahmoud Hammam</dc:title>
  <dc:creator>mahmoud199915@fci.bu.edu.eg</dc:creator>
  <cp:lastModifiedBy>mahmoud199915@fci.bu.edu.eg</cp:lastModifiedBy>
  <cp:revision>1</cp:revision>
  <dcterms:created xsi:type="dcterms:W3CDTF">2023-10-27T17:13:11Z</dcterms:created>
  <dcterms:modified xsi:type="dcterms:W3CDTF">2023-10-27T17:14:43Z</dcterms:modified>
</cp:coreProperties>
</file>