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86" r:id="rId3"/>
    <p:sldId id="279" r:id="rId4"/>
    <p:sldId id="280" r:id="rId5"/>
    <p:sldId id="281" r:id="rId6"/>
    <p:sldId id="28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138"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1B403-98DD-E685-1915-6B5991A2DF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175943-DE2B-FEF6-AA3E-97B72A843A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651752-DD78-44D0-6B35-B3CA2C6CF281}"/>
              </a:ext>
            </a:extLst>
          </p:cNvPr>
          <p:cNvSpPr>
            <a:spLocks noGrp="1"/>
          </p:cNvSpPr>
          <p:nvPr>
            <p:ph type="dt" sz="half" idx="10"/>
          </p:nvPr>
        </p:nvSpPr>
        <p:spPr/>
        <p:txBody>
          <a:bodyPr/>
          <a:lstStyle/>
          <a:p>
            <a:fld id="{74278296-B473-4D7D-AE3C-DAD3B34C9A2B}" type="datetimeFigureOut">
              <a:rPr lang="en-US" smtClean="0"/>
              <a:t>10/27/2023</a:t>
            </a:fld>
            <a:endParaRPr lang="en-US"/>
          </a:p>
        </p:txBody>
      </p:sp>
      <p:sp>
        <p:nvSpPr>
          <p:cNvPr id="5" name="Footer Placeholder 4">
            <a:extLst>
              <a:ext uri="{FF2B5EF4-FFF2-40B4-BE49-F238E27FC236}">
                <a16:creationId xmlns:a16="http://schemas.microsoft.com/office/drawing/2014/main" id="{3016234A-AEBC-E2F4-AF9B-D308FAD959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72E7C4-A0E0-CF59-CFA0-D7709091FF14}"/>
              </a:ext>
            </a:extLst>
          </p:cNvPr>
          <p:cNvSpPr>
            <a:spLocks noGrp="1"/>
          </p:cNvSpPr>
          <p:nvPr>
            <p:ph type="sldNum" sz="quarter" idx="12"/>
          </p:nvPr>
        </p:nvSpPr>
        <p:spPr/>
        <p:txBody>
          <a:bodyPr/>
          <a:lstStyle/>
          <a:p>
            <a:fld id="{0FB6FCF6-C95A-434E-94BE-9A0AC2D29637}" type="slidenum">
              <a:rPr lang="en-US" smtClean="0"/>
              <a:t>‹#›</a:t>
            </a:fld>
            <a:endParaRPr lang="en-US"/>
          </a:p>
        </p:txBody>
      </p:sp>
    </p:spTree>
    <p:extLst>
      <p:ext uri="{BB962C8B-B14F-4D97-AF65-F5344CB8AC3E}">
        <p14:creationId xmlns:p14="http://schemas.microsoft.com/office/powerpoint/2010/main" val="4134926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2A83-3780-5366-92AA-D1F6A25D01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DF051F-EC91-D3FD-2C69-FF84F00C42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1BF50B-5DCD-4F8D-F66E-54154736AEB2}"/>
              </a:ext>
            </a:extLst>
          </p:cNvPr>
          <p:cNvSpPr>
            <a:spLocks noGrp="1"/>
          </p:cNvSpPr>
          <p:nvPr>
            <p:ph type="dt" sz="half" idx="10"/>
          </p:nvPr>
        </p:nvSpPr>
        <p:spPr/>
        <p:txBody>
          <a:bodyPr/>
          <a:lstStyle/>
          <a:p>
            <a:fld id="{74278296-B473-4D7D-AE3C-DAD3B34C9A2B}" type="datetimeFigureOut">
              <a:rPr lang="en-US" smtClean="0"/>
              <a:t>10/27/2023</a:t>
            </a:fld>
            <a:endParaRPr lang="en-US"/>
          </a:p>
        </p:txBody>
      </p:sp>
      <p:sp>
        <p:nvSpPr>
          <p:cNvPr id="5" name="Footer Placeholder 4">
            <a:extLst>
              <a:ext uri="{FF2B5EF4-FFF2-40B4-BE49-F238E27FC236}">
                <a16:creationId xmlns:a16="http://schemas.microsoft.com/office/drawing/2014/main" id="{D9DAC1E1-97EC-59D0-9EE4-18F471E348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75E1C4-DB58-E176-A8AA-B4659138BB6A}"/>
              </a:ext>
            </a:extLst>
          </p:cNvPr>
          <p:cNvSpPr>
            <a:spLocks noGrp="1"/>
          </p:cNvSpPr>
          <p:nvPr>
            <p:ph type="sldNum" sz="quarter" idx="12"/>
          </p:nvPr>
        </p:nvSpPr>
        <p:spPr/>
        <p:txBody>
          <a:bodyPr/>
          <a:lstStyle/>
          <a:p>
            <a:fld id="{0FB6FCF6-C95A-434E-94BE-9A0AC2D29637}" type="slidenum">
              <a:rPr lang="en-US" smtClean="0"/>
              <a:t>‹#›</a:t>
            </a:fld>
            <a:endParaRPr lang="en-US"/>
          </a:p>
        </p:txBody>
      </p:sp>
    </p:spTree>
    <p:extLst>
      <p:ext uri="{BB962C8B-B14F-4D97-AF65-F5344CB8AC3E}">
        <p14:creationId xmlns:p14="http://schemas.microsoft.com/office/powerpoint/2010/main" val="95128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4DAD28-6E26-2E37-5C5E-92C2AD0FBC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A6D32A-BA64-84C5-3CFE-6C4509A424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669C25-D355-653D-D6E8-372410B53E21}"/>
              </a:ext>
            </a:extLst>
          </p:cNvPr>
          <p:cNvSpPr>
            <a:spLocks noGrp="1"/>
          </p:cNvSpPr>
          <p:nvPr>
            <p:ph type="dt" sz="half" idx="10"/>
          </p:nvPr>
        </p:nvSpPr>
        <p:spPr/>
        <p:txBody>
          <a:bodyPr/>
          <a:lstStyle/>
          <a:p>
            <a:fld id="{74278296-B473-4D7D-AE3C-DAD3B34C9A2B}" type="datetimeFigureOut">
              <a:rPr lang="en-US" smtClean="0"/>
              <a:t>10/27/2023</a:t>
            </a:fld>
            <a:endParaRPr lang="en-US"/>
          </a:p>
        </p:txBody>
      </p:sp>
      <p:sp>
        <p:nvSpPr>
          <p:cNvPr id="5" name="Footer Placeholder 4">
            <a:extLst>
              <a:ext uri="{FF2B5EF4-FFF2-40B4-BE49-F238E27FC236}">
                <a16:creationId xmlns:a16="http://schemas.microsoft.com/office/drawing/2014/main" id="{D046FF59-7222-98AD-44B7-C4506E2FF0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2D4B70-E32E-3777-408C-B45882921950}"/>
              </a:ext>
            </a:extLst>
          </p:cNvPr>
          <p:cNvSpPr>
            <a:spLocks noGrp="1"/>
          </p:cNvSpPr>
          <p:nvPr>
            <p:ph type="sldNum" sz="quarter" idx="12"/>
          </p:nvPr>
        </p:nvSpPr>
        <p:spPr/>
        <p:txBody>
          <a:bodyPr/>
          <a:lstStyle/>
          <a:p>
            <a:fld id="{0FB6FCF6-C95A-434E-94BE-9A0AC2D29637}" type="slidenum">
              <a:rPr lang="en-US" smtClean="0"/>
              <a:t>‹#›</a:t>
            </a:fld>
            <a:endParaRPr lang="en-US"/>
          </a:p>
        </p:txBody>
      </p:sp>
    </p:spTree>
    <p:extLst>
      <p:ext uri="{BB962C8B-B14F-4D97-AF65-F5344CB8AC3E}">
        <p14:creationId xmlns:p14="http://schemas.microsoft.com/office/powerpoint/2010/main" val="3729342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84D8A-F274-6F4A-6923-9DBBE1F554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B17F8A-8AC9-ED26-3894-F7368A7F62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8F1F3D-13DC-AF0F-615C-B3896251D245}"/>
              </a:ext>
            </a:extLst>
          </p:cNvPr>
          <p:cNvSpPr>
            <a:spLocks noGrp="1"/>
          </p:cNvSpPr>
          <p:nvPr>
            <p:ph type="dt" sz="half" idx="10"/>
          </p:nvPr>
        </p:nvSpPr>
        <p:spPr/>
        <p:txBody>
          <a:bodyPr/>
          <a:lstStyle/>
          <a:p>
            <a:fld id="{74278296-B473-4D7D-AE3C-DAD3B34C9A2B}" type="datetimeFigureOut">
              <a:rPr lang="en-US" smtClean="0"/>
              <a:t>10/27/2023</a:t>
            </a:fld>
            <a:endParaRPr lang="en-US"/>
          </a:p>
        </p:txBody>
      </p:sp>
      <p:sp>
        <p:nvSpPr>
          <p:cNvPr id="5" name="Footer Placeholder 4">
            <a:extLst>
              <a:ext uri="{FF2B5EF4-FFF2-40B4-BE49-F238E27FC236}">
                <a16:creationId xmlns:a16="http://schemas.microsoft.com/office/drawing/2014/main" id="{239869F0-BA08-FE49-03B6-44562F8BBE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005D73-8A0F-070E-660C-97F55BD58A94}"/>
              </a:ext>
            </a:extLst>
          </p:cNvPr>
          <p:cNvSpPr>
            <a:spLocks noGrp="1"/>
          </p:cNvSpPr>
          <p:nvPr>
            <p:ph type="sldNum" sz="quarter" idx="12"/>
          </p:nvPr>
        </p:nvSpPr>
        <p:spPr/>
        <p:txBody>
          <a:bodyPr/>
          <a:lstStyle/>
          <a:p>
            <a:fld id="{0FB6FCF6-C95A-434E-94BE-9A0AC2D29637}" type="slidenum">
              <a:rPr lang="en-US" smtClean="0"/>
              <a:t>‹#›</a:t>
            </a:fld>
            <a:endParaRPr lang="en-US"/>
          </a:p>
        </p:txBody>
      </p:sp>
    </p:spTree>
    <p:extLst>
      <p:ext uri="{BB962C8B-B14F-4D97-AF65-F5344CB8AC3E}">
        <p14:creationId xmlns:p14="http://schemas.microsoft.com/office/powerpoint/2010/main" val="389153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15065-8FE0-7FFD-6533-EE9CCBE9C9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4B810F-42A9-ACBE-3B2E-09D3A60630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8E67D4-6E7A-66A5-92F1-A7E01AB6C283}"/>
              </a:ext>
            </a:extLst>
          </p:cNvPr>
          <p:cNvSpPr>
            <a:spLocks noGrp="1"/>
          </p:cNvSpPr>
          <p:nvPr>
            <p:ph type="dt" sz="half" idx="10"/>
          </p:nvPr>
        </p:nvSpPr>
        <p:spPr/>
        <p:txBody>
          <a:bodyPr/>
          <a:lstStyle/>
          <a:p>
            <a:fld id="{74278296-B473-4D7D-AE3C-DAD3B34C9A2B}" type="datetimeFigureOut">
              <a:rPr lang="en-US" smtClean="0"/>
              <a:t>10/27/2023</a:t>
            </a:fld>
            <a:endParaRPr lang="en-US"/>
          </a:p>
        </p:txBody>
      </p:sp>
      <p:sp>
        <p:nvSpPr>
          <p:cNvPr id="5" name="Footer Placeholder 4">
            <a:extLst>
              <a:ext uri="{FF2B5EF4-FFF2-40B4-BE49-F238E27FC236}">
                <a16:creationId xmlns:a16="http://schemas.microsoft.com/office/drawing/2014/main" id="{BE3F2B06-A4C5-1354-4A97-E6CB2DA853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09E2FE-5ECF-EB40-3959-09CF55D32A91}"/>
              </a:ext>
            </a:extLst>
          </p:cNvPr>
          <p:cNvSpPr>
            <a:spLocks noGrp="1"/>
          </p:cNvSpPr>
          <p:nvPr>
            <p:ph type="sldNum" sz="quarter" idx="12"/>
          </p:nvPr>
        </p:nvSpPr>
        <p:spPr/>
        <p:txBody>
          <a:bodyPr/>
          <a:lstStyle/>
          <a:p>
            <a:fld id="{0FB6FCF6-C95A-434E-94BE-9A0AC2D29637}" type="slidenum">
              <a:rPr lang="en-US" smtClean="0"/>
              <a:t>‹#›</a:t>
            </a:fld>
            <a:endParaRPr lang="en-US"/>
          </a:p>
        </p:txBody>
      </p:sp>
    </p:spTree>
    <p:extLst>
      <p:ext uri="{BB962C8B-B14F-4D97-AF65-F5344CB8AC3E}">
        <p14:creationId xmlns:p14="http://schemas.microsoft.com/office/powerpoint/2010/main" val="3681236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9D03F-8DD2-3D12-9693-0FFD3C7944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531EEE-1B76-E196-5887-EB4F21929F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04D888-8D6E-F173-75A2-CE954DF90E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D36520-4D67-EEB7-3462-90CE5AA06F74}"/>
              </a:ext>
            </a:extLst>
          </p:cNvPr>
          <p:cNvSpPr>
            <a:spLocks noGrp="1"/>
          </p:cNvSpPr>
          <p:nvPr>
            <p:ph type="dt" sz="half" idx="10"/>
          </p:nvPr>
        </p:nvSpPr>
        <p:spPr/>
        <p:txBody>
          <a:bodyPr/>
          <a:lstStyle/>
          <a:p>
            <a:fld id="{74278296-B473-4D7D-AE3C-DAD3B34C9A2B}" type="datetimeFigureOut">
              <a:rPr lang="en-US" smtClean="0"/>
              <a:t>10/27/2023</a:t>
            </a:fld>
            <a:endParaRPr lang="en-US"/>
          </a:p>
        </p:txBody>
      </p:sp>
      <p:sp>
        <p:nvSpPr>
          <p:cNvPr id="6" name="Footer Placeholder 5">
            <a:extLst>
              <a:ext uri="{FF2B5EF4-FFF2-40B4-BE49-F238E27FC236}">
                <a16:creationId xmlns:a16="http://schemas.microsoft.com/office/drawing/2014/main" id="{54637CA0-8FF4-60A1-2717-C32F951F16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5974F4-B43D-1DAC-3665-A366DD68B4CD}"/>
              </a:ext>
            </a:extLst>
          </p:cNvPr>
          <p:cNvSpPr>
            <a:spLocks noGrp="1"/>
          </p:cNvSpPr>
          <p:nvPr>
            <p:ph type="sldNum" sz="quarter" idx="12"/>
          </p:nvPr>
        </p:nvSpPr>
        <p:spPr/>
        <p:txBody>
          <a:bodyPr/>
          <a:lstStyle/>
          <a:p>
            <a:fld id="{0FB6FCF6-C95A-434E-94BE-9A0AC2D29637}" type="slidenum">
              <a:rPr lang="en-US" smtClean="0"/>
              <a:t>‹#›</a:t>
            </a:fld>
            <a:endParaRPr lang="en-US"/>
          </a:p>
        </p:txBody>
      </p:sp>
    </p:spTree>
    <p:extLst>
      <p:ext uri="{BB962C8B-B14F-4D97-AF65-F5344CB8AC3E}">
        <p14:creationId xmlns:p14="http://schemas.microsoft.com/office/powerpoint/2010/main" val="3316338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FB1B0-E2BA-EF9A-0ADE-C5D343BDA7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082482-1A44-37F3-D78A-75110611C6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FC381A-06BC-20C5-65BE-C526FEC543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99004A-6BEE-7E0A-E40D-5E1EE8FFC7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2FEA6C-B750-5DB5-6F80-CAC568EFBE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573C07-59CF-9F21-B08A-D6C479D93576}"/>
              </a:ext>
            </a:extLst>
          </p:cNvPr>
          <p:cNvSpPr>
            <a:spLocks noGrp="1"/>
          </p:cNvSpPr>
          <p:nvPr>
            <p:ph type="dt" sz="half" idx="10"/>
          </p:nvPr>
        </p:nvSpPr>
        <p:spPr/>
        <p:txBody>
          <a:bodyPr/>
          <a:lstStyle/>
          <a:p>
            <a:fld id="{74278296-B473-4D7D-AE3C-DAD3B34C9A2B}" type="datetimeFigureOut">
              <a:rPr lang="en-US" smtClean="0"/>
              <a:t>10/27/2023</a:t>
            </a:fld>
            <a:endParaRPr lang="en-US"/>
          </a:p>
        </p:txBody>
      </p:sp>
      <p:sp>
        <p:nvSpPr>
          <p:cNvPr id="8" name="Footer Placeholder 7">
            <a:extLst>
              <a:ext uri="{FF2B5EF4-FFF2-40B4-BE49-F238E27FC236}">
                <a16:creationId xmlns:a16="http://schemas.microsoft.com/office/drawing/2014/main" id="{219A63A9-3749-1133-2B5E-D4ABEE837B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5B2CE6-4D71-FB97-2A59-10F5D94B5D1E}"/>
              </a:ext>
            </a:extLst>
          </p:cNvPr>
          <p:cNvSpPr>
            <a:spLocks noGrp="1"/>
          </p:cNvSpPr>
          <p:nvPr>
            <p:ph type="sldNum" sz="quarter" idx="12"/>
          </p:nvPr>
        </p:nvSpPr>
        <p:spPr/>
        <p:txBody>
          <a:bodyPr/>
          <a:lstStyle/>
          <a:p>
            <a:fld id="{0FB6FCF6-C95A-434E-94BE-9A0AC2D29637}" type="slidenum">
              <a:rPr lang="en-US" smtClean="0"/>
              <a:t>‹#›</a:t>
            </a:fld>
            <a:endParaRPr lang="en-US"/>
          </a:p>
        </p:txBody>
      </p:sp>
    </p:spTree>
    <p:extLst>
      <p:ext uri="{BB962C8B-B14F-4D97-AF65-F5344CB8AC3E}">
        <p14:creationId xmlns:p14="http://schemas.microsoft.com/office/powerpoint/2010/main" val="1326528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16C4-3DEA-C56F-F46F-4AD12DF08A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56B08B-DF53-D1FA-4440-EDE15D105398}"/>
              </a:ext>
            </a:extLst>
          </p:cNvPr>
          <p:cNvSpPr>
            <a:spLocks noGrp="1"/>
          </p:cNvSpPr>
          <p:nvPr>
            <p:ph type="dt" sz="half" idx="10"/>
          </p:nvPr>
        </p:nvSpPr>
        <p:spPr/>
        <p:txBody>
          <a:bodyPr/>
          <a:lstStyle/>
          <a:p>
            <a:fld id="{74278296-B473-4D7D-AE3C-DAD3B34C9A2B}" type="datetimeFigureOut">
              <a:rPr lang="en-US" smtClean="0"/>
              <a:t>10/27/2023</a:t>
            </a:fld>
            <a:endParaRPr lang="en-US"/>
          </a:p>
        </p:txBody>
      </p:sp>
      <p:sp>
        <p:nvSpPr>
          <p:cNvPr id="4" name="Footer Placeholder 3">
            <a:extLst>
              <a:ext uri="{FF2B5EF4-FFF2-40B4-BE49-F238E27FC236}">
                <a16:creationId xmlns:a16="http://schemas.microsoft.com/office/drawing/2014/main" id="{4AE62C9C-5D7A-3991-3488-8B26C5D930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0F34D8-3775-FC99-E706-66CE283C7613}"/>
              </a:ext>
            </a:extLst>
          </p:cNvPr>
          <p:cNvSpPr>
            <a:spLocks noGrp="1"/>
          </p:cNvSpPr>
          <p:nvPr>
            <p:ph type="sldNum" sz="quarter" idx="12"/>
          </p:nvPr>
        </p:nvSpPr>
        <p:spPr/>
        <p:txBody>
          <a:bodyPr/>
          <a:lstStyle/>
          <a:p>
            <a:fld id="{0FB6FCF6-C95A-434E-94BE-9A0AC2D29637}" type="slidenum">
              <a:rPr lang="en-US" smtClean="0"/>
              <a:t>‹#›</a:t>
            </a:fld>
            <a:endParaRPr lang="en-US"/>
          </a:p>
        </p:txBody>
      </p:sp>
    </p:spTree>
    <p:extLst>
      <p:ext uri="{BB962C8B-B14F-4D97-AF65-F5344CB8AC3E}">
        <p14:creationId xmlns:p14="http://schemas.microsoft.com/office/powerpoint/2010/main" val="2449968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04A9F0-4E2F-94A3-BDDB-18B84FAA93DF}"/>
              </a:ext>
            </a:extLst>
          </p:cNvPr>
          <p:cNvSpPr>
            <a:spLocks noGrp="1"/>
          </p:cNvSpPr>
          <p:nvPr>
            <p:ph type="dt" sz="half" idx="10"/>
          </p:nvPr>
        </p:nvSpPr>
        <p:spPr/>
        <p:txBody>
          <a:bodyPr/>
          <a:lstStyle/>
          <a:p>
            <a:fld id="{74278296-B473-4D7D-AE3C-DAD3B34C9A2B}" type="datetimeFigureOut">
              <a:rPr lang="en-US" smtClean="0"/>
              <a:t>10/27/2023</a:t>
            </a:fld>
            <a:endParaRPr lang="en-US"/>
          </a:p>
        </p:txBody>
      </p:sp>
      <p:sp>
        <p:nvSpPr>
          <p:cNvPr id="3" name="Footer Placeholder 2">
            <a:extLst>
              <a:ext uri="{FF2B5EF4-FFF2-40B4-BE49-F238E27FC236}">
                <a16:creationId xmlns:a16="http://schemas.microsoft.com/office/drawing/2014/main" id="{E3AAD5E9-3E94-871C-6901-528DEDC854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AF9580-B67F-202B-C1FD-EA45E15DBBA9}"/>
              </a:ext>
            </a:extLst>
          </p:cNvPr>
          <p:cNvSpPr>
            <a:spLocks noGrp="1"/>
          </p:cNvSpPr>
          <p:nvPr>
            <p:ph type="sldNum" sz="quarter" idx="12"/>
          </p:nvPr>
        </p:nvSpPr>
        <p:spPr/>
        <p:txBody>
          <a:bodyPr/>
          <a:lstStyle/>
          <a:p>
            <a:fld id="{0FB6FCF6-C95A-434E-94BE-9A0AC2D29637}" type="slidenum">
              <a:rPr lang="en-US" smtClean="0"/>
              <a:t>‹#›</a:t>
            </a:fld>
            <a:endParaRPr lang="en-US"/>
          </a:p>
        </p:txBody>
      </p:sp>
    </p:spTree>
    <p:extLst>
      <p:ext uri="{BB962C8B-B14F-4D97-AF65-F5344CB8AC3E}">
        <p14:creationId xmlns:p14="http://schemas.microsoft.com/office/powerpoint/2010/main" val="834005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C4707-E7FA-A5E6-DE79-9E92C4ECEE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3C7392-02F3-9352-38AE-68E8C81274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CDA43D-7957-A70C-3DD6-49E8CDC2E2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5956F8-4FB9-3310-DDE2-4BF01B5441F8}"/>
              </a:ext>
            </a:extLst>
          </p:cNvPr>
          <p:cNvSpPr>
            <a:spLocks noGrp="1"/>
          </p:cNvSpPr>
          <p:nvPr>
            <p:ph type="dt" sz="half" idx="10"/>
          </p:nvPr>
        </p:nvSpPr>
        <p:spPr/>
        <p:txBody>
          <a:bodyPr/>
          <a:lstStyle/>
          <a:p>
            <a:fld id="{74278296-B473-4D7D-AE3C-DAD3B34C9A2B}" type="datetimeFigureOut">
              <a:rPr lang="en-US" smtClean="0"/>
              <a:t>10/27/2023</a:t>
            </a:fld>
            <a:endParaRPr lang="en-US"/>
          </a:p>
        </p:txBody>
      </p:sp>
      <p:sp>
        <p:nvSpPr>
          <p:cNvPr id="6" name="Footer Placeholder 5">
            <a:extLst>
              <a:ext uri="{FF2B5EF4-FFF2-40B4-BE49-F238E27FC236}">
                <a16:creationId xmlns:a16="http://schemas.microsoft.com/office/drawing/2014/main" id="{68D834EB-A995-22BD-A20C-5682D7461D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C10F18-1D1E-B315-3A35-7C448BCEE7C2}"/>
              </a:ext>
            </a:extLst>
          </p:cNvPr>
          <p:cNvSpPr>
            <a:spLocks noGrp="1"/>
          </p:cNvSpPr>
          <p:nvPr>
            <p:ph type="sldNum" sz="quarter" idx="12"/>
          </p:nvPr>
        </p:nvSpPr>
        <p:spPr/>
        <p:txBody>
          <a:bodyPr/>
          <a:lstStyle/>
          <a:p>
            <a:fld id="{0FB6FCF6-C95A-434E-94BE-9A0AC2D29637}" type="slidenum">
              <a:rPr lang="en-US" smtClean="0"/>
              <a:t>‹#›</a:t>
            </a:fld>
            <a:endParaRPr lang="en-US"/>
          </a:p>
        </p:txBody>
      </p:sp>
    </p:spTree>
    <p:extLst>
      <p:ext uri="{BB962C8B-B14F-4D97-AF65-F5344CB8AC3E}">
        <p14:creationId xmlns:p14="http://schemas.microsoft.com/office/powerpoint/2010/main" val="2294186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404B5-BDE3-B41C-3E9B-BBA4B79F51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AC4EA3-856B-568A-485C-5E912E3DD6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19E295-9F70-20CB-8839-0594E81FCF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8F9147-6C2A-C493-4F7A-26EE4A779583}"/>
              </a:ext>
            </a:extLst>
          </p:cNvPr>
          <p:cNvSpPr>
            <a:spLocks noGrp="1"/>
          </p:cNvSpPr>
          <p:nvPr>
            <p:ph type="dt" sz="half" idx="10"/>
          </p:nvPr>
        </p:nvSpPr>
        <p:spPr/>
        <p:txBody>
          <a:bodyPr/>
          <a:lstStyle/>
          <a:p>
            <a:fld id="{74278296-B473-4D7D-AE3C-DAD3B34C9A2B}" type="datetimeFigureOut">
              <a:rPr lang="en-US" smtClean="0"/>
              <a:t>10/27/2023</a:t>
            </a:fld>
            <a:endParaRPr lang="en-US"/>
          </a:p>
        </p:txBody>
      </p:sp>
      <p:sp>
        <p:nvSpPr>
          <p:cNvPr id="6" name="Footer Placeholder 5">
            <a:extLst>
              <a:ext uri="{FF2B5EF4-FFF2-40B4-BE49-F238E27FC236}">
                <a16:creationId xmlns:a16="http://schemas.microsoft.com/office/drawing/2014/main" id="{8267CAD3-CD61-063A-0647-ABE6640EB8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4A805E-1FBE-769E-8088-23F2365785A0}"/>
              </a:ext>
            </a:extLst>
          </p:cNvPr>
          <p:cNvSpPr>
            <a:spLocks noGrp="1"/>
          </p:cNvSpPr>
          <p:nvPr>
            <p:ph type="sldNum" sz="quarter" idx="12"/>
          </p:nvPr>
        </p:nvSpPr>
        <p:spPr/>
        <p:txBody>
          <a:bodyPr/>
          <a:lstStyle/>
          <a:p>
            <a:fld id="{0FB6FCF6-C95A-434E-94BE-9A0AC2D29637}" type="slidenum">
              <a:rPr lang="en-US" smtClean="0"/>
              <a:t>‹#›</a:t>
            </a:fld>
            <a:endParaRPr lang="en-US"/>
          </a:p>
        </p:txBody>
      </p:sp>
    </p:spTree>
    <p:extLst>
      <p:ext uri="{BB962C8B-B14F-4D97-AF65-F5344CB8AC3E}">
        <p14:creationId xmlns:p14="http://schemas.microsoft.com/office/powerpoint/2010/main" val="2804249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BD433C-E5F0-65DA-D6D9-8F049CBC9D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721F88-B31D-B1D7-873E-1680A24F8C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30717E-9820-D210-8907-27F202168E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278296-B473-4D7D-AE3C-DAD3B34C9A2B}" type="datetimeFigureOut">
              <a:rPr lang="en-US" smtClean="0"/>
              <a:t>10/27/2023</a:t>
            </a:fld>
            <a:endParaRPr lang="en-US"/>
          </a:p>
        </p:txBody>
      </p:sp>
      <p:sp>
        <p:nvSpPr>
          <p:cNvPr id="5" name="Footer Placeholder 4">
            <a:extLst>
              <a:ext uri="{FF2B5EF4-FFF2-40B4-BE49-F238E27FC236}">
                <a16:creationId xmlns:a16="http://schemas.microsoft.com/office/drawing/2014/main" id="{E7C46324-BE12-2CDA-2C33-39083F5BA7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E44325-EEEC-5367-7C19-003FC29F9D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6FCF6-C95A-434E-94BE-9A0AC2D29637}" type="slidenum">
              <a:rPr lang="en-US" smtClean="0"/>
              <a:t>‹#›</a:t>
            </a:fld>
            <a:endParaRPr lang="en-US"/>
          </a:p>
        </p:txBody>
      </p:sp>
    </p:spTree>
    <p:extLst>
      <p:ext uri="{BB962C8B-B14F-4D97-AF65-F5344CB8AC3E}">
        <p14:creationId xmlns:p14="http://schemas.microsoft.com/office/powerpoint/2010/main" val="2514096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CE064283-0A7A-AC17-F8F3-EFB8216ABC37}"/>
              </a:ext>
            </a:extLst>
          </p:cNvPr>
          <p:cNvSpPr>
            <a:spLocks noGrp="1"/>
          </p:cNvSpPr>
          <p:nvPr>
            <p:ph type="title"/>
          </p:nvPr>
        </p:nvSpPr>
        <p:spPr>
          <a:xfrm>
            <a:off x="2232252" y="633046"/>
            <a:ext cx="4463623" cy="1314996"/>
          </a:xfrm>
        </p:spPr>
        <p:txBody>
          <a:bodyPr anchor="b">
            <a:normAutofit/>
          </a:bodyPr>
          <a:lstStyle/>
          <a:p>
            <a:r>
              <a:rPr lang="en-US">
                <a:solidFill>
                  <a:schemeClr val="bg1"/>
                </a:solidFill>
              </a:rPr>
              <a:t>Eng/ Mahmoud Hammam</a:t>
            </a:r>
          </a:p>
        </p:txBody>
      </p:sp>
      <p:sp>
        <p:nvSpPr>
          <p:cNvPr id="13" name="Freeform: Shape 12">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5" name="Freeform: Shape 14">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3" name="Content Placeholder 2">
            <a:extLst>
              <a:ext uri="{FF2B5EF4-FFF2-40B4-BE49-F238E27FC236}">
                <a16:creationId xmlns:a16="http://schemas.microsoft.com/office/drawing/2014/main" id="{15DCE907-5CFB-53CE-FA08-8EF96546C119}"/>
              </a:ext>
            </a:extLst>
          </p:cNvPr>
          <p:cNvSpPr>
            <a:spLocks noGrp="1"/>
          </p:cNvSpPr>
          <p:nvPr>
            <p:ph idx="1"/>
          </p:nvPr>
        </p:nvSpPr>
        <p:spPr>
          <a:xfrm>
            <a:off x="2232252" y="2125737"/>
            <a:ext cx="4463623" cy="4044463"/>
          </a:xfrm>
        </p:spPr>
        <p:txBody>
          <a:bodyPr>
            <a:normAutofit/>
          </a:bodyPr>
          <a:lstStyle/>
          <a:p>
            <a:pPr marL="0" indent="0">
              <a:buNone/>
            </a:pPr>
            <a:r>
              <a:rPr lang="en-US">
                <a:solidFill>
                  <a:schemeClr val="bg1"/>
                </a:solidFill>
              </a:rPr>
              <a:t>Introduction to neural Networks</a:t>
            </a:r>
          </a:p>
          <a:p>
            <a:pPr marL="0" indent="0">
              <a:buNone/>
            </a:pPr>
            <a:endParaRPr lang="en-US">
              <a:solidFill>
                <a:schemeClr val="bg1"/>
              </a:solidFill>
            </a:endParaRPr>
          </a:p>
          <a:p>
            <a:pPr marL="0" indent="0">
              <a:buNone/>
            </a:pPr>
            <a:r>
              <a:rPr lang="en-US">
                <a:solidFill>
                  <a:schemeClr val="bg1"/>
                </a:solidFill>
              </a:rPr>
              <a:t>Section 1</a:t>
            </a:r>
          </a:p>
        </p:txBody>
      </p:sp>
      <p:sp>
        <p:nvSpPr>
          <p:cNvPr id="17" name="Freeform: Shape 16">
            <a:extLst>
              <a:ext uri="{FF2B5EF4-FFF2-40B4-BE49-F238E27FC236}">
                <a16:creationId xmlns:a16="http://schemas.microsoft.com/office/drawing/2014/main" id="{83C8019B-3985-409B-9B87-494B974EE9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9" name="Freeform: Shape 18">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Freeform: Shape 20">
            <a:extLst>
              <a:ext uri="{FF2B5EF4-FFF2-40B4-BE49-F238E27FC236}">
                <a16:creationId xmlns:a16="http://schemas.microsoft.com/office/drawing/2014/main" id="{B85A4DB3-61AA-49A1-85A9-B3397CD51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4" name="Picture 2" descr="Ministry of Higher Education &amp; Scientific Research">
            <a:extLst>
              <a:ext uri="{FF2B5EF4-FFF2-40B4-BE49-F238E27FC236}">
                <a16:creationId xmlns:a16="http://schemas.microsoft.com/office/drawing/2014/main" id="{62005708-4EF8-D062-0E7C-081D8937DD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3"/>
          <a:stretch/>
        </p:blipFill>
        <p:spPr bwMode="auto">
          <a:xfrm>
            <a:off x="7020480" y="871280"/>
            <a:ext cx="4415738" cy="4415738"/>
          </a:xfrm>
          <a:custGeom>
            <a:avLst/>
            <a:gdLst/>
            <a:ahLst/>
            <a:cxnLst/>
            <a:rect l="l" t="t" r="r" b="b"/>
            <a:pathLst>
              <a:path w="2452978" h="2452978">
                <a:moveTo>
                  <a:pt x="1226489" y="0"/>
                </a:moveTo>
                <a:cubicBezTo>
                  <a:pt x="1903860" y="0"/>
                  <a:pt x="2452978" y="549118"/>
                  <a:pt x="2452978" y="1226489"/>
                </a:cubicBezTo>
                <a:cubicBezTo>
                  <a:pt x="2452978" y="1903860"/>
                  <a:pt x="1903860" y="2452978"/>
                  <a:pt x="1226489" y="2452978"/>
                </a:cubicBezTo>
                <a:cubicBezTo>
                  <a:pt x="549118" y="2452978"/>
                  <a:pt x="0" y="1903860"/>
                  <a:pt x="0" y="1226489"/>
                </a:cubicBezTo>
                <a:cubicBezTo>
                  <a:pt x="0" y="549118"/>
                  <a:pt x="549118" y="0"/>
                  <a:pt x="1226489" y="0"/>
                </a:cubicBezTo>
                <a:close/>
              </a:path>
            </a:pathLst>
          </a:custGeom>
          <a:noFill/>
          <a:extLst>
            <a:ext uri="{909E8E84-426E-40DD-AFC4-6F175D3DCCD1}">
              <a14:hiddenFill xmlns:a14="http://schemas.microsoft.com/office/drawing/2010/main">
                <a:solidFill>
                  <a:srgbClr val="FFFFFF"/>
                </a:solidFill>
              </a14:hiddenFill>
            </a:ext>
          </a:extLst>
        </p:spPr>
      </p:pic>
      <p:grpSp>
        <p:nvGrpSpPr>
          <p:cNvPr id="23"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4" name="Freeform: Shape 23">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460690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Ministry of Higher Education &amp; Scientific Research">
            <a:extLst>
              <a:ext uri="{FF2B5EF4-FFF2-40B4-BE49-F238E27FC236}">
                <a16:creationId xmlns:a16="http://schemas.microsoft.com/office/drawing/2014/main" id="{4E051A8D-3AAD-AC65-C626-4FB30E57D8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895" r="1" b="1"/>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670A89A-EEDF-35F5-3BB3-274F6A470885}"/>
              </a:ext>
            </a:extLst>
          </p:cNvPr>
          <p:cNvSpPr>
            <a:spLocks noGrp="1"/>
          </p:cNvSpPr>
          <p:nvPr>
            <p:ph type="title"/>
          </p:nvPr>
        </p:nvSpPr>
        <p:spPr>
          <a:xfrm>
            <a:off x="371094" y="1161288"/>
            <a:ext cx="3438144" cy="1124712"/>
          </a:xfrm>
        </p:spPr>
        <p:txBody>
          <a:bodyPr anchor="b">
            <a:normAutofit/>
          </a:bodyPr>
          <a:lstStyle/>
          <a:p>
            <a:r>
              <a:rPr lang="en-US" sz="2800">
                <a:solidFill>
                  <a:schemeClr val="bg1"/>
                </a:solidFill>
              </a:rPr>
              <a:t>Agenda</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93987F1-17A9-DA83-6EA1-235CFB5F38B9}"/>
              </a:ext>
            </a:extLst>
          </p:cNvPr>
          <p:cNvSpPr>
            <a:spLocks noGrp="1"/>
          </p:cNvSpPr>
          <p:nvPr>
            <p:ph idx="1"/>
          </p:nvPr>
        </p:nvSpPr>
        <p:spPr>
          <a:xfrm>
            <a:off x="371094" y="2718054"/>
            <a:ext cx="3438906" cy="3207258"/>
          </a:xfrm>
        </p:spPr>
        <p:txBody>
          <a:bodyPr anchor="t">
            <a:normAutofit/>
          </a:bodyPr>
          <a:lstStyle/>
          <a:p>
            <a:r>
              <a:rPr lang="en-US" sz="1700">
                <a:solidFill>
                  <a:schemeClr val="bg1"/>
                </a:solidFill>
              </a:rPr>
              <a:t>1- What are neural networks ( Definition, Structure, terminologies , Applications)</a:t>
            </a:r>
          </a:p>
          <a:p>
            <a:r>
              <a:rPr lang="en-US" sz="1700">
                <a:solidFill>
                  <a:schemeClr val="bg1"/>
                </a:solidFill>
              </a:rPr>
              <a:t>2- Its applications</a:t>
            </a:r>
          </a:p>
          <a:p>
            <a:r>
              <a:rPr lang="en-US" sz="1700">
                <a:solidFill>
                  <a:schemeClr val="bg1"/>
                </a:solidFill>
              </a:rPr>
              <a:t>3- Logic Functions</a:t>
            </a:r>
          </a:p>
        </p:txBody>
      </p:sp>
    </p:spTree>
    <p:extLst>
      <p:ext uri="{BB962C8B-B14F-4D97-AF65-F5344CB8AC3E}">
        <p14:creationId xmlns:p14="http://schemas.microsoft.com/office/powerpoint/2010/main" val="905098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Ministry of Higher Education &amp; Scientific Research">
            <a:extLst>
              <a:ext uri="{FF2B5EF4-FFF2-40B4-BE49-F238E27FC236}">
                <a16:creationId xmlns:a16="http://schemas.microsoft.com/office/drawing/2014/main" id="{BA4D1AD0-A66F-33C1-8767-7F76615163D1}"/>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32941" b="10810"/>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E064283-0A7A-AC17-F8F3-EFB8216ABC37}"/>
              </a:ext>
            </a:extLst>
          </p:cNvPr>
          <p:cNvSpPr>
            <a:spLocks noGrp="1"/>
          </p:cNvSpPr>
          <p:nvPr>
            <p:ph type="title"/>
          </p:nvPr>
        </p:nvSpPr>
        <p:spPr>
          <a:xfrm>
            <a:off x="841249" y="941832"/>
            <a:ext cx="10506456" cy="2057400"/>
          </a:xfrm>
        </p:spPr>
        <p:txBody>
          <a:bodyPr anchor="b">
            <a:normAutofit/>
          </a:bodyPr>
          <a:lstStyle/>
          <a:p>
            <a:r>
              <a:rPr lang="en-US" sz="5000">
                <a:solidFill>
                  <a:schemeClr val="bg1"/>
                </a:solidFill>
              </a:rPr>
              <a:t>What are neural networks</a:t>
            </a: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5DCE907-5CFB-53CE-FA08-8EF96546C119}"/>
              </a:ext>
            </a:extLst>
          </p:cNvPr>
          <p:cNvSpPr>
            <a:spLocks noGrp="1"/>
          </p:cNvSpPr>
          <p:nvPr>
            <p:ph idx="1"/>
          </p:nvPr>
        </p:nvSpPr>
        <p:spPr>
          <a:xfrm>
            <a:off x="841248" y="3502152"/>
            <a:ext cx="10506456" cy="2670048"/>
          </a:xfrm>
        </p:spPr>
        <p:txBody>
          <a:bodyPr>
            <a:normAutofit/>
          </a:bodyPr>
          <a:lstStyle/>
          <a:p>
            <a:r>
              <a:rPr lang="en-US" sz="2000">
                <a:solidFill>
                  <a:schemeClr val="bg1"/>
                </a:solidFill>
              </a:rPr>
              <a:t>Are a subset of machine learning and are at the heart of deep learning algorithms. Their name and structure are inspired by the human brain, mimicking the way that biological neurons signal to one another.</a:t>
            </a:r>
          </a:p>
        </p:txBody>
      </p:sp>
    </p:spTree>
    <p:extLst>
      <p:ext uri="{BB962C8B-B14F-4D97-AF65-F5344CB8AC3E}">
        <p14:creationId xmlns:p14="http://schemas.microsoft.com/office/powerpoint/2010/main" val="2870323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32495F0-C5CB-4823-AE70-EED61EBAB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064283-0A7A-AC17-F8F3-EFB8216ABC37}"/>
              </a:ext>
            </a:extLst>
          </p:cNvPr>
          <p:cNvSpPr>
            <a:spLocks noGrp="1"/>
          </p:cNvSpPr>
          <p:nvPr>
            <p:ph type="title"/>
          </p:nvPr>
        </p:nvSpPr>
        <p:spPr>
          <a:xfrm>
            <a:off x="851183" y="1143000"/>
            <a:ext cx="4846320" cy="2898648"/>
          </a:xfrm>
        </p:spPr>
        <p:txBody>
          <a:bodyPr vert="horz" lIns="91440" tIns="45720" rIns="91440" bIns="45720" rtlCol="0" anchor="b">
            <a:normAutofit/>
          </a:bodyPr>
          <a:lstStyle/>
          <a:p>
            <a:r>
              <a:rPr lang="en-US" sz="5400"/>
              <a:t>Neurons Structure</a:t>
            </a:r>
          </a:p>
        </p:txBody>
      </p:sp>
      <p:sp>
        <p:nvSpPr>
          <p:cNvPr id="44" name="Rectangle 43">
            <a:extLst>
              <a:ext uri="{FF2B5EF4-FFF2-40B4-BE49-F238E27FC236}">
                <a16:creationId xmlns:a16="http://schemas.microsoft.com/office/drawing/2014/main" id="{CB8B9C25-D80D-48EC-B83A-231219A80C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82975"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Content Placeholder 4" descr="Neurons (Nerve Cells): Structure, Function &amp; Types">
            <a:extLst>
              <a:ext uri="{FF2B5EF4-FFF2-40B4-BE49-F238E27FC236}">
                <a16:creationId xmlns:a16="http://schemas.microsoft.com/office/drawing/2014/main" id="{3258126C-747A-CD55-690C-8085F580605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599744" y="191959"/>
            <a:ext cx="4763424" cy="3143860"/>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44">
            <a:extLst>
              <a:ext uri="{FF2B5EF4-FFF2-40B4-BE49-F238E27FC236}">
                <a16:creationId xmlns:a16="http://schemas.microsoft.com/office/drawing/2014/main" id="{601CC70B-8875-45A1-8AFD-7D546E3C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897" y="4177748"/>
            <a:ext cx="4824407"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2" descr="Ministry of Higher Education &amp; Scientific Research">
            <a:extLst>
              <a:ext uri="{FF2B5EF4-FFF2-40B4-BE49-F238E27FC236}">
                <a16:creationId xmlns:a16="http://schemas.microsoft.com/office/drawing/2014/main" id="{7EFA7A77-5290-A969-37FB-F0D04696F9C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09526" y="3522180"/>
            <a:ext cx="3143861" cy="3143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524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64283-0A7A-AC17-F8F3-EFB8216ABC37}"/>
              </a:ext>
            </a:extLst>
          </p:cNvPr>
          <p:cNvSpPr>
            <a:spLocks noGrp="1"/>
          </p:cNvSpPr>
          <p:nvPr>
            <p:ph type="title"/>
          </p:nvPr>
        </p:nvSpPr>
        <p:spPr/>
        <p:txBody>
          <a:bodyPr/>
          <a:lstStyle/>
          <a:p>
            <a:r>
              <a:rPr lang="en-US" dirty="0"/>
              <a:t>What is perceptron? </a:t>
            </a:r>
          </a:p>
        </p:txBody>
      </p:sp>
      <p:sp>
        <p:nvSpPr>
          <p:cNvPr id="3" name="Content Placeholder 2">
            <a:extLst>
              <a:ext uri="{FF2B5EF4-FFF2-40B4-BE49-F238E27FC236}">
                <a16:creationId xmlns:a16="http://schemas.microsoft.com/office/drawing/2014/main" id="{15DCE907-5CFB-53CE-FA08-8EF96546C119}"/>
              </a:ext>
            </a:extLst>
          </p:cNvPr>
          <p:cNvSpPr>
            <a:spLocks noGrp="1"/>
          </p:cNvSpPr>
          <p:nvPr>
            <p:ph idx="1"/>
          </p:nvPr>
        </p:nvSpPr>
        <p:spPr/>
        <p:txBody>
          <a:bodyPr/>
          <a:lstStyle/>
          <a:p>
            <a:r>
              <a:rPr lang="en-US" dirty="0"/>
              <a:t> A neural network unit that does certain computations to detect features or business intelligence in the input data.</a:t>
            </a:r>
          </a:p>
          <a:p>
            <a:endParaRPr lang="en-US" dirty="0"/>
          </a:p>
          <a:p>
            <a:endParaRPr lang="en-US" dirty="0"/>
          </a:p>
        </p:txBody>
      </p:sp>
      <p:pic>
        <p:nvPicPr>
          <p:cNvPr id="4" name="Picture 2" descr="Ministry of Higher Education &amp; Scientific Research">
            <a:extLst>
              <a:ext uri="{FF2B5EF4-FFF2-40B4-BE49-F238E27FC236}">
                <a16:creationId xmlns:a16="http://schemas.microsoft.com/office/drawing/2014/main" id="{55382F05-D3AD-2A17-6B7D-F670387D24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0114" y="-323"/>
            <a:ext cx="1921886" cy="192188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Perceptron_8">
            <a:extLst>
              <a:ext uri="{FF2B5EF4-FFF2-40B4-BE49-F238E27FC236}">
                <a16:creationId xmlns:a16="http://schemas.microsoft.com/office/drawing/2014/main" id="{C421CC2A-357F-B2A0-47B4-47D13357C0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99" y="3735697"/>
            <a:ext cx="696277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Percepton_37">
            <a:extLst>
              <a:ext uri="{FF2B5EF4-FFF2-40B4-BE49-F238E27FC236}">
                <a16:creationId xmlns:a16="http://schemas.microsoft.com/office/drawing/2014/main" id="{8FE18D06-1E16-F030-4AB8-5A2C7CEE4B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990" y="4213292"/>
            <a:ext cx="3038475" cy="25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531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1" name="Rectangle 8200">
            <a:extLst>
              <a:ext uri="{FF2B5EF4-FFF2-40B4-BE49-F238E27FC236}">
                <a16:creationId xmlns:a16="http://schemas.microsoft.com/office/drawing/2014/main" id="{0459807F-B6FA-44D3-9A53-C55B6B568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E40AF7-EA73-69B6-C5A3-18098882EB3B}"/>
              </a:ext>
            </a:extLst>
          </p:cNvPr>
          <p:cNvSpPr>
            <a:spLocks noGrp="1"/>
          </p:cNvSpPr>
          <p:nvPr>
            <p:ph type="title"/>
          </p:nvPr>
        </p:nvSpPr>
        <p:spPr>
          <a:xfrm>
            <a:off x="1255060" y="5279511"/>
            <a:ext cx="9681882" cy="739880"/>
          </a:xfrm>
        </p:spPr>
        <p:txBody>
          <a:bodyPr vert="horz" lIns="91440" tIns="45720" rIns="91440" bIns="45720" rtlCol="0" anchor="b">
            <a:normAutofit/>
          </a:bodyPr>
          <a:lstStyle/>
          <a:p>
            <a:pPr algn="ctr"/>
            <a:r>
              <a:rPr lang="en-US" sz="3600">
                <a:solidFill>
                  <a:schemeClr val="tx1">
                    <a:lumMod val="85000"/>
                    <a:lumOff val="15000"/>
                  </a:schemeClr>
                </a:solidFill>
              </a:rPr>
              <a:t>Applications on Neural Networks</a:t>
            </a:r>
          </a:p>
        </p:txBody>
      </p:sp>
      <p:sp>
        <p:nvSpPr>
          <p:cNvPr id="3" name="Content Placeholder 2">
            <a:extLst>
              <a:ext uri="{FF2B5EF4-FFF2-40B4-BE49-F238E27FC236}">
                <a16:creationId xmlns:a16="http://schemas.microsoft.com/office/drawing/2014/main" id="{48D0B603-FDE9-8EA0-B75A-EF408D9D0E50}"/>
              </a:ext>
            </a:extLst>
          </p:cNvPr>
          <p:cNvSpPr>
            <a:spLocks noGrp="1"/>
          </p:cNvSpPr>
          <p:nvPr>
            <p:ph idx="1"/>
          </p:nvPr>
        </p:nvSpPr>
        <p:spPr>
          <a:xfrm>
            <a:off x="2426447" y="6019391"/>
            <a:ext cx="7315199" cy="365125"/>
          </a:xfrm>
        </p:spPr>
        <p:txBody>
          <a:bodyPr vert="horz" lIns="91440" tIns="45720" rIns="91440" bIns="45720" rtlCol="0" anchor="t">
            <a:normAutofit/>
          </a:bodyPr>
          <a:lstStyle/>
          <a:p>
            <a:pPr marL="0" indent="0" algn="ctr">
              <a:buNone/>
            </a:pPr>
            <a:r>
              <a:rPr lang="en-US" sz="1600">
                <a:solidFill>
                  <a:schemeClr val="tx1">
                    <a:lumMod val="85000"/>
                    <a:lumOff val="15000"/>
                  </a:schemeClr>
                </a:solidFill>
              </a:rPr>
              <a:t>image recognition, speech recognition, machine translation, and medical diagnosis</a:t>
            </a:r>
          </a:p>
        </p:txBody>
      </p:sp>
      <p:pic>
        <p:nvPicPr>
          <p:cNvPr id="8194" name="Picture 2" descr="Application of Neural Network | Top 3 Application of Neural ...">
            <a:extLst>
              <a:ext uri="{FF2B5EF4-FFF2-40B4-BE49-F238E27FC236}">
                <a16:creationId xmlns:a16="http://schemas.microsoft.com/office/drawing/2014/main" id="{7AE7C112-8C37-8E51-D1EC-87A736ED937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092" r="3" b="3"/>
          <a:stretch/>
        </p:blipFill>
        <p:spPr bwMode="auto">
          <a:xfrm>
            <a:off x="20" y="10"/>
            <a:ext cx="12191979" cy="5886523"/>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866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115</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Eng/ Mahmoud Hammam</vt:lpstr>
      <vt:lpstr>Agenda</vt:lpstr>
      <vt:lpstr>What are neural networks</vt:lpstr>
      <vt:lpstr>Neurons Structure</vt:lpstr>
      <vt:lpstr>What is perceptron? </vt:lpstr>
      <vt:lpstr>Applications on Neural Networks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 Mahmoud Hammam</dc:title>
  <dc:creator>mahmoud199915@fci.bu.edu.eg</dc:creator>
  <cp:lastModifiedBy>mahmoud199915@fci.bu.edu.eg</cp:lastModifiedBy>
  <cp:revision>1</cp:revision>
  <dcterms:created xsi:type="dcterms:W3CDTF">2023-10-27T17:09:53Z</dcterms:created>
  <dcterms:modified xsi:type="dcterms:W3CDTF">2023-10-27T17:12:33Z</dcterms:modified>
</cp:coreProperties>
</file>